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7"/>
  </p:notesMasterIdLst>
  <p:handoutMasterIdLst>
    <p:handoutMasterId r:id="rId138"/>
  </p:handoutMasterIdLst>
  <p:sldIdLst>
    <p:sldId id="277" r:id="rId5"/>
    <p:sldId id="386" r:id="rId6"/>
    <p:sldId id="390" r:id="rId7"/>
    <p:sldId id="387" r:id="rId8"/>
    <p:sldId id="388" r:id="rId9"/>
    <p:sldId id="394" r:id="rId10"/>
    <p:sldId id="389" r:id="rId11"/>
    <p:sldId id="341" r:id="rId12"/>
    <p:sldId id="392" r:id="rId13"/>
    <p:sldId id="393" r:id="rId14"/>
    <p:sldId id="264" r:id="rId15"/>
    <p:sldId id="257" r:id="rId16"/>
    <p:sldId id="301" r:id="rId17"/>
    <p:sldId id="667" r:id="rId18"/>
    <p:sldId id="668" r:id="rId19"/>
    <p:sldId id="275" r:id="rId20"/>
    <p:sldId id="582" r:id="rId21"/>
    <p:sldId id="583" r:id="rId22"/>
    <p:sldId id="584" r:id="rId23"/>
    <p:sldId id="586" r:id="rId24"/>
    <p:sldId id="588" r:id="rId25"/>
    <p:sldId id="639" r:id="rId26"/>
    <p:sldId id="642" r:id="rId27"/>
    <p:sldId id="643" r:id="rId28"/>
    <p:sldId id="640" r:id="rId29"/>
    <p:sldId id="650" r:id="rId30"/>
    <p:sldId id="641" r:id="rId31"/>
    <p:sldId id="669" r:id="rId32"/>
    <p:sldId id="605" r:id="rId33"/>
    <p:sldId id="606" r:id="rId34"/>
    <p:sldId id="607" r:id="rId35"/>
    <p:sldId id="672" r:id="rId36"/>
    <p:sldId id="608" r:id="rId37"/>
    <p:sldId id="609" r:id="rId38"/>
    <p:sldId id="610" r:id="rId39"/>
    <p:sldId id="298" r:id="rId40"/>
    <p:sldId id="395" r:id="rId41"/>
    <p:sldId id="671" r:id="rId42"/>
    <p:sldId id="611" r:id="rId43"/>
    <p:sldId id="612" r:id="rId44"/>
    <p:sldId id="651" r:id="rId45"/>
    <p:sldId id="616" r:id="rId46"/>
    <p:sldId id="619" r:id="rId47"/>
    <p:sldId id="644" r:id="rId48"/>
    <p:sldId id="626" r:id="rId49"/>
    <p:sldId id="627" r:id="rId50"/>
    <p:sldId id="645" r:id="rId51"/>
    <p:sldId id="649" r:id="rId52"/>
    <p:sldId id="647" r:id="rId53"/>
    <p:sldId id="652" r:id="rId54"/>
    <p:sldId id="670" r:id="rId55"/>
    <p:sldId id="635" r:id="rId56"/>
    <p:sldId id="636" r:id="rId57"/>
    <p:sldId id="673" r:id="rId58"/>
    <p:sldId id="637" r:id="rId59"/>
    <p:sldId id="406" r:id="rId60"/>
    <p:sldId id="409" r:id="rId61"/>
    <p:sldId id="421" r:id="rId62"/>
    <p:sldId id="675" r:id="rId63"/>
    <p:sldId id="674" r:id="rId64"/>
    <p:sldId id="676" r:id="rId65"/>
    <p:sldId id="418" r:id="rId66"/>
    <p:sldId id="430" r:id="rId67"/>
    <p:sldId id="428" r:id="rId68"/>
    <p:sldId id="431" r:id="rId69"/>
    <p:sldId id="434" r:id="rId70"/>
    <p:sldId id="433" r:id="rId71"/>
    <p:sldId id="422" r:id="rId72"/>
    <p:sldId id="435" r:id="rId73"/>
    <p:sldId id="439" r:id="rId74"/>
    <p:sldId id="443" r:id="rId75"/>
    <p:sldId id="444" r:id="rId76"/>
    <p:sldId id="445" r:id="rId77"/>
    <p:sldId id="447" r:id="rId78"/>
    <p:sldId id="440" r:id="rId79"/>
    <p:sldId id="653" r:id="rId80"/>
    <p:sldId id="654" r:id="rId81"/>
    <p:sldId id="450" r:id="rId82"/>
    <p:sldId id="655" r:id="rId83"/>
    <p:sldId id="665" r:id="rId84"/>
    <p:sldId id="666" r:id="rId85"/>
    <p:sldId id="658" r:id="rId86"/>
    <p:sldId id="454" r:id="rId87"/>
    <p:sldId id="335" r:id="rId88"/>
    <p:sldId id="659" r:id="rId89"/>
    <p:sldId id="385" r:id="rId90"/>
    <p:sldId id="405" r:id="rId91"/>
    <p:sldId id="408" r:id="rId92"/>
    <p:sldId id="414" r:id="rId93"/>
    <p:sldId id="677" r:id="rId94"/>
    <p:sldId id="678" r:id="rId95"/>
    <p:sldId id="679" r:id="rId96"/>
    <p:sldId id="417" r:id="rId97"/>
    <p:sldId id="429" r:id="rId98"/>
    <p:sldId id="375" r:id="rId99"/>
    <p:sldId id="455" r:id="rId100"/>
    <p:sldId id="456" r:id="rId101"/>
    <p:sldId id="459" r:id="rId102"/>
    <p:sldId id="460" r:id="rId103"/>
    <p:sldId id="467" r:id="rId104"/>
    <p:sldId id="471" r:id="rId105"/>
    <p:sldId id="472" r:id="rId106"/>
    <p:sldId id="473" r:id="rId107"/>
    <p:sldId id="474" r:id="rId108"/>
    <p:sldId id="531" r:id="rId109"/>
    <p:sldId id="532" r:id="rId110"/>
    <p:sldId id="533" r:id="rId111"/>
    <p:sldId id="534" r:id="rId112"/>
    <p:sldId id="516" r:id="rId113"/>
    <p:sldId id="517" r:id="rId114"/>
    <p:sldId id="518" r:id="rId115"/>
    <p:sldId id="519" r:id="rId116"/>
    <p:sldId id="521" r:id="rId117"/>
    <p:sldId id="528" r:id="rId118"/>
    <p:sldId id="529" r:id="rId119"/>
    <p:sldId id="530" r:id="rId120"/>
    <p:sldId id="660" r:id="rId121"/>
    <p:sldId id="522" r:id="rId122"/>
    <p:sldId id="661" r:id="rId123"/>
    <p:sldId id="662" r:id="rId124"/>
    <p:sldId id="663" r:id="rId125"/>
    <p:sldId id="664" r:id="rId126"/>
    <p:sldId id="323" r:id="rId127"/>
    <p:sldId id="536" r:id="rId128"/>
    <p:sldId id="373" r:id="rId129"/>
    <p:sldId id="638" r:id="rId130"/>
    <p:sldId id="398" r:id="rId131"/>
    <p:sldId id="396" r:id="rId132"/>
    <p:sldId id="400" r:id="rId133"/>
    <p:sldId id="399" r:id="rId134"/>
    <p:sldId id="342" r:id="rId135"/>
    <p:sldId id="343"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5020D4-5EB4-4715-9E54-394FE940FA07}">
          <p14:sldIdLst>
            <p14:sldId id="277"/>
            <p14:sldId id="386"/>
            <p14:sldId id="390"/>
            <p14:sldId id="387"/>
            <p14:sldId id="388"/>
            <p14:sldId id="394"/>
            <p14:sldId id="389"/>
            <p14:sldId id="341"/>
            <p14:sldId id="392"/>
            <p14:sldId id="393"/>
            <p14:sldId id="264"/>
            <p14:sldId id="257"/>
            <p14:sldId id="301"/>
            <p14:sldId id="667"/>
            <p14:sldId id="668"/>
            <p14:sldId id="275"/>
            <p14:sldId id="582"/>
            <p14:sldId id="583"/>
            <p14:sldId id="584"/>
            <p14:sldId id="586"/>
            <p14:sldId id="588"/>
            <p14:sldId id="639"/>
            <p14:sldId id="642"/>
            <p14:sldId id="643"/>
            <p14:sldId id="640"/>
            <p14:sldId id="650"/>
            <p14:sldId id="641"/>
            <p14:sldId id="669"/>
            <p14:sldId id="605"/>
            <p14:sldId id="606"/>
            <p14:sldId id="607"/>
            <p14:sldId id="672"/>
            <p14:sldId id="608"/>
            <p14:sldId id="609"/>
            <p14:sldId id="610"/>
            <p14:sldId id="298"/>
            <p14:sldId id="395"/>
            <p14:sldId id="671"/>
            <p14:sldId id="611"/>
            <p14:sldId id="612"/>
            <p14:sldId id="651"/>
            <p14:sldId id="616"/>
            <p14:sldId id="619"/>
            <p14:sldId id="644"/>
            <p14:sldId id="626"/>
            <p14:sldId id="627"/>
            <p14:sldId id="645"/>
            <p14:sldId id="649"/>
            <p14:sldId id="647"/>
            <p14:sldId id="652"/>
            <p14:sldId id="670"/>
            <p14:sldId id="635"/>
            <p14:sldId id="636"/>
            <p14:sldId id="673"/>
            <p14:sldId id="637"/>
            <p14:sldId id="406"/>
            <p14:sldId id="409"/>
            <p14:sldId id="421"/>
            <p14:sldId id="675"/>
            <p14:sldId id="674"/>
            <p14:sldId id="676"/>
            <p14:sldId id="418"/>
            <p14:sldId id="430"/>
            <p14:sldId id="428"/>
            <p14:sldId id="431"/>
            <p14:sldId id="434"/>
            <p14:sldId id="433"/>
            <p14:sldId id="422"/>
            <p14:sldId id="435"/>
            <p14:sldId id="439"/>
            <p14:sldId id="443"/>
            <p14:sldId id="444"/>
            <p14:sldId id="445"/>
            <p14:sldId id="447"/>
            <p14:sldId id="440"/>
            <p14:sldId id="653"/>
            <p14:sldId id="654"/>
            <p14:sldId id="450"/>
            <p14:sldId id="655"/>
            <p14:sldId id="665"/>
            <p14:sldId id="666"/>
            <p14:sldId id="658"/>
            <p14:sldId id="454"/>
            <p14:sldId id="335"/>
            <p14:sldId id="659"/>
            <p14:sldId id="385"/>
            <p14:sldId id="405"/>
            <p14:sldId id="408"/>
            <p14:sldId id="414"/>
            <p14:sldId id="677"/>
            <p14:sldId id="678"/>
            <p14:sldId id="679"/>
            <p14:sldId id="417"/>
            <p14:sldId id="429"/>
            <p14:sldId id="375"/>
            <p14:sldId id="455"/>
            <p14:sldId id="456"/>
            <p14:sldId id="459"/>
            <p14:sldId id="460"/>
            <p14:sldId id="467"/>
            <p14:sldId id="471"/>
            <p14:sldId id="472"/>
            <p14:sldId id="473"/>
            <p14:sldId id="474"/>
            <p14:sldId id="531"/>
            <p14:sldId id="532"/>
            <p14:sldId id="533"/>
            <p14:sldId id="534"/>
            <p14:sldId id="516"/>
            <p14:sldId id="517"/>
            <p14:sldId id="518"/>
            <p14:sldId id="519"/>
            <p14:sldId id="521"/>
            <p14:sldId id="528"/>
            <p14:sldId id="529"/>
            <p14:sldId id="530"/>
            <p14:sldId id="660"/>
            <p14:sldId id="522"/>
            <p14:sldId id="661"/>
            <p14:sldId id="662"/>
            <p14:sldId id="663"/>
            <p14:sldId id="664"/>
            <p14:sldId id="323"/>
            <p14:sldId id="536"/>
            <p14:sldId id="373"/>
            <p14:sldId id="638"/>
            <p14:sldId id="398"/>
            <p14:sldId id="396"/>
            <p14:sldId id="400"/>
            <p14:sldId id="399"/>
            <p14:sldId id="342"/>
            <p14:sldId id="343"/>
          </p14:sldIdLst>
        </p14:section>
        <p14:section name="Untitled Section" id="{33F94EC1-9A1F-40D9-9B3D-22B990C171F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ECC"/>
    <a:srgbClr val="4BC0EF"/>
    <a:srgbClr val="009DD9"/>
    <a:srgbClr val="87E7CD"/>
    <a:srgbClr val="F9BB75"/>
    <a:srgbClr val="FFFFFF"/>
    <a:srgbClr val="FDDE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85B3FA-BCEA-4A1C-9A08-5AFECBF7430C}" v="174" dt="2021-10-17T17:35:14.7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69" y="8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thuranga W. W. P. K. it18119572" userId="4f2f1d04-2e04-4f65-83c6-76ca45b9382b" providerId="ADAL" clId="{489C759B-9491-48B1-AACF-DEC42FC8A509}"/>
    <pc:docChg chg="undo custSel addSld delSld modSld">
      <pc:chgData name="Chathuranga W. W. P. K. it18119572" userId="4f2f1d04-2e04-4f65-83c6-76ca45b9382b" providerId="ADAL" clId="{489C759B-9491-48B1-AACF-DEC42FC8A509}" dt="2021-03-04T14:29:59.652" v="340" actId="478"/>
      <pc:docMkLst>
        <pc:docMk/>
      </pc:docMkLst>
      <pc:sldChg chg="addSp delSp modSp mod">
        <pc:chgData name="Chathuranga W. W. P. K. it18119572" userId="4f2f1d04-2e04-4f65-83c6-76ca45b9382b" providerId="ADAL" clId="{489C759B-9491-48B1-AACF-DEC42FC8A509}" dt="2021-03-04T13:46:22.535" v="187" actId="14100"/>
        <pc:sldMkLst>
          <pc:docMk/>
          <pc:sldMk cId="1275283585" sldId="257"/>
        </pc:sldMkLst>
        <pc:spChg chg="del mod">
          <ac:chgData name="Chathuranga W. W. P. K. it18119572" userId="4f2f1d04-2e04-4f65-83c6-76ca45b9382b" providerId="ADAL" clId="{489C759B-9491-48B1-AACF-DEC42FC8A509}" dt="2021-03-04T13:36:54.281" v="135" actId="478"/>
          <ac:spMkLst>
            <pc:docMk/>
            <pc:sldMk cId="1275283585" sldId="257"/>
            <ac:spMk id="5" creationId="{35E8883F-180F-41FF-B53F-EF49BD9568CA}"/>
          </ac:spMkLst>
        </pc:spChg>
        <pc:spChg chg="mod">
          <ac:chgData name="Chathuranga W. W. P. K. it18119572" userId="4f2f1d04-2e04-4f65-83c6-76ca45b9382b" providerId="ADAL" clId="{489C759B-9491-48B1-AACF-DEC42FC8A509}" dt="2021-03-04T13:43:44.720" v="179" actId="1036"/>
          <ac:spMkLst>
            <pc:docMk/>
            <pc:sldMk cId="1275283585" sldId="257"/>
            <ac:spMk id="6" creationId="{1A53AEB1-B06A-4385-9D7D-63D45599F0F2}"/>
          </ac:spMkLst>
        </pc:spChg>
        <pc:spChg chg="add mod">
          <ac:chgData name="Chathuranga W. W. P. K. it18119572" userId="4f2f1d04-2e04-4f65-83c6-76ca45b9382b" providerId="ADAL" clId="{489C759B-9491-48B1-AACF-DEC42FC8A509}" dt="2021-03-04T13:39:58.736" v="149" actId="1076"/>
          <ac:spMkLst>
            <pc:docMk/>
            <pc:sldMk cId="1275283585" sldId="257"/>
            <ac:spMk id="10" creationId="{73C4D231-54C3-4A78-B849-098988D8A357}"/>
          </ac:spMkLst>
        </pc:spChg>
        <pc:spChg chg="add mod">
          <ac:chgData name="Chathuranga W. W. P. K. it18119572" userId="4f2f1d04-2e04-4f65-83c6-76ca45b9382b" providerId="ADAL" clId="{489C759B-9491-48B1-AACF-DEC42FC8A509}" dt="2021-03-04T13:43:59.159" v="180" actId="1076"/>
          <ac:spMkLst>
            <pc:docMk/>
            <pc:sldMk cId="1275283585" sldId="257"/>
            <ac:spMk id="12" creationId="{7BCD102C-608A-4CF6-84D9-490C44DAD41A}"/>
          </ac:spMkLst>
        </pc:spChg>
        <pc:picChg chg="add del">
          <ac:chgData name="Chathuranga W. W. P. K. it18119572" userId="4f2f1d04-2e04-4f65-83c6-76ca45b9382b" providerId="ADAL" clId="{489C759B-9491-48B1-AACF-DEC42FC8A509}" dt="2021-03-04T13:34:35.202" v="112" actId="21"/>
          <ac:picMkLst>
            <pc:docMk/>
            <pc:sldMk cId="1275283585" sldId="257"/>
            <ac:picMk id="2" creationId="{51C2BB97-ADDA-4E66-B63C-AED0AEC7431E}"/>
          </ac:picMkLst>
        </pc:picChg>
        <pc:picChg chg="add del mod">
          <ac:chgData name="Chathuranga W. W. P. K. it18119572" userId="4f2f1d04-2e04-4f65-83c6-76ca45b9382b" providerId="ADAL" clId="{489C759B-9491-48B1-AACF-DEC42FC8A509}" dt="2021-03-04T13:40:19.617" v="152" actId="478"/>
          <ac:picMkLst>
            <pc:docMk/>
            <pc:sldMk cId="1275283585" sldId="257"/>
            <ac:picMk id="4" creationId="{DB097247-DFFA-427F-A2C3-4A6BF186211E}"/>
          </ac:picMkLst>
        </pc:picChg>
        <pc:picChg chg="add mod">
          <ac:chgData name="Chathuranga W. W. P. K. it18119572" userId="4f2f1d04-2e04-4f65-83c6-76ca45b9382b" providerId="ADAL" clId="{489C759B-9491-48B1-AACF-DEC42FC8A509}" dt="2021-03-04T13:41:55.772" v="170" actId="1076"/>
          <ac:picMkLst>
            <pc:docMk/>
            <pc:sldMk cId="1275283585" sldId="257"/>
            <ac:picMk id="7" creationId="{BE6D4969-ECF9-4293-9A6E-C9D7853385AF}"/>
          </ac:picMkLst>
        </pc:picChg>
        <pc:picChg chg="add mod">
          <ac:chgData name="Chathuranga W. W. P. K. it18119572" userId="4f2f1d04-2e04-4f65-83c6-76ca45b9382b" providerId="ADAL" clId="{489C759B-9491-48B1-AACF-DEC42FC8A509}" dt="2021-03-04T13:34:55.369" v="117" actId="1076"/>
          <ac:picMkLst>
            <pc:docMk/>
            <pc:sldMk cId="1275283585" sldId="257"/>
            <ac:picMk id="8" creationId="{3DA19219-0BB8-4C44-BD43-220D921FF745}"/>
          </ac:picMkLst>
        </pc:picChg>
        <pc:picChg chg="add del mod">
          <ac:chgData name="Chathuranga W. W. P. K. it18119572" userId="4f2f1d04-2e04-4f65-83c6-76ca45b9382b" providerId="ADAL" clId="{489C759B-9491-48B1-AACF-DEC42FC8A509}" dt="2021-03-04T13:35:14.649" v="118" actId="478"/>
          <ac:picMkLst>
            <pc:docMk/>
            <pc:sldMk cId="1275283585" sldId="257"/>
            <ac:picMk id="9" creationId="{3C0F45AE-28B1-41EF-A955-F6EA215667FC}"/>
          </ac:picMkLst>
        </pc:picChg>
        <pc:picChg chg="add mod">
          <ac:chgData name="Chathuranga W. W. P. K. it18119572" userId="4f2f1d04-2e04-4f65-83c6-76ca45b9382b" providerId="ADAL" clId="{489C759B-9491-48B1-AACF-DEC42FC8A509}" dt="2021-03-04T13:39:58.736" v="149" actId="1076"/>
          <ac:picMkLst>
            <pc:docMk/>
            <pc:sldMk cId="1275283585" sldId="257"/>
            <ac:picMk id="11" creationId="{216B9874-E239-47A3-9FBB-32AC15F33609}"/>
          </ac:picMkLst>
        </pc:picChg>
        <pc:picChg chg="add mod">
          <ac:chgData name="Chathuranga W. W. P. K. it18119572" userId="4f2f1d04-2e04-4f65-83c6-76ca45b9382b" providerId="ADAL" clId="{489C759B-9491-48B1-AACF-DEC42FC8A509}" dt="2021-03-04T13:46:22.535" v="187" actId="14100"/>
          <ac:picMkLst>
            <pc:docMk/>
            <pc:sldMk cId="1275283585" sldId="257"/>
            <ac:picMk id="13" creationId="{8D66E254-565B-4C6B-A803-A436171E7A5C}"/>
          </ac:picMkLst>
        </pc:picChg>
      </pc:sldChg>
      <pc:sldChg chg="addSp delSp modSp mod setBg">
        <pc:chgData name="Chathuranga W. W. P. K. it18119572" userId="4f2f1d04-2e04-4f65-83c6-76ca45b9382b" providerId="ADAL" clId="{489C759B-9491-48B1-AACF-DEC42FC8A509}" dt="2021-03-04T14:00:04.309" v="222" actId="478"/>
        <pc:sldMkLst>
          <pc:docMk/>
          <pc:sldMk cId="2181409990" sldId="264"/>
        </pc:sldMkLst>
        <pc:spChg chg="mod">
          <ac:chgData name="Chathuranga W. W. P. K. it18119572" userId="4f2f1d04-2e04-4f65-83c6-76ca45b9382b" providerId="ADAL" clId="{489C759B-9491-48B1-AACF-DEC42FC8A509}" dt="2021-03-04T13:19:52.008" v="106" actId="2711"/>
          <ac:spMkLst>
            <pc:docMk/>
            <pc:sldMk cId="2181409990" sldId="264"/>
            <ac:spMk id="5" creationId="{FA755AF9-6AEA-4BCA-A1A2-C57A58214B9E}"/>
          </ac:spMkLst>
        </pc:spChg>
        <pc:spChg chg="add del mod">
          <ac:chgData name="Chathuranga W. W. P. K. it18119572" userId="4f2f1d04-2e04-4f65-83c6-76ca45b9382b" providerId="ADAL" clId="{489C759B-9491-48B1-AACF-DEC42FC8A509}" dt="2021-03-04T13:18:25.772" v="101" actId="478"/>
          <ac:spMkLst>
            <pc:docMk/>
            <pc:sldMk cId="2181409990" sldId="264"/>
            <ac:spMk id="13" creationId="{FE0D9679-0475-452A-ABA9-4DD78C526139}"/>
          </ac:spMkLst>
        </pc:spChg>
        <pc:spChg chg="add del mod">
          <ac:chgData name="Chathuranga W. W. P. K. it18119572" userId="4f2f1d04-2e04-4f65-83c6-76ca45b9382b" providerId="ADAL" clId="{489C759B-9491-48B1-AACF-DEC42FC8A509}" dt="2021-03-04T13:29:41.194" v="107" actId="478"/>
          <ac:spMkLst>
            <pc:docMk/>
            <pc:sldMk cId="2181409990" sldId="264"/>
            <ac:spMk id="14" creationId="{C2B9FB6D-6BC5-4CF9-8539-68D058D26A96}"/>
          </ac:spMkLst>
        </pc:spChg>
        <pc:picChg chg="del">
          <ac:chgData name="Chathuranga W. W. P. K. it18119572" userId="4f2f1d04-2e04-4f65-83c6-76ca45b9382b" providerId="ADAL" clId="{489C759B-9491-48B1-AACF-DEC42FC8A509}" dt="2021-03-04T12:57:20.533" v="16" actId="478"/>
          <ac:picMkLst>
            <pc:docMk/>
            <pc:sldMk cId="2181409990" sldId="264"/>
            <ac:picMk id="2" creationId="{608B4474-FD84-45B0-A35A-DD749AA6B6FB}"/>
          </ac:picMkLst>
        </pc:picChg>
        <pc:picChg chg="mod">
          <ac:chgData name="Chathuranga W. W. P. K. it18119572" userId="4f2f1d04-2e04-4f65-83c6-76ca45b9382b" providerId="ADAL" clId="{489C759B-9491-48B1-AACF-DEC42FC8A509}" dt="2021-03-04T13:05:26.445" v="63" actId="14100"/>
          <ac:picMkLst>
            <pc:docMk/>
            <pc:sldMk cId="2181409990" sldId="264"/>
            <ac:picMk id="3" creationId="{16ADB2A7-49DC-473E-93EA-0C5C0B5E7D2C}"/>
          </ac:picMkLst>
        </pc:picChg>
        <pc:picChg chg="del">
          <ac:chgData name="Chathuranga W. W. P. K. it18119572" userId="4f2f1d04-2e04-4f65-83c6-76ca45b9382b" providerId="ADAL" clId="{489C759B-9491-48B1-AACF-DEC42FC8A509}" dt="2021-03-04T12:57:11.533" v="15" actId="478"/>
          <ac:picMkLst>
            <pc:docMk/>
            <pc:sldMk cId="2181409990" sldId="264"/>
            <ac:picMk id="4" creationId="{C4408BE0-2953-4DF2-8230-0CF0EEEDB1F6}"/>
          </ac:picMkLst>
        </pc:picChg>
        <pc:picChg chg="add del mod">
          <ac:chgData name="Chathuranga W. W. P. K. it18119572" userId="4f2f1d04-2e04-4f65-83c6-76ca45b9382b" providerId="ADAL" clId="{489C759B-9491-48B1-AACF-DEC42FC8A509}" dt="2021-03-04T13:05:08.926" v="59"/>
          <ac:picMkLst>
            <pc:docMk/>
            <pc:sldMk cId="2181409990" sldId="264"/>
            <ac:picMk id="7" creationId="{C5F1967C-7A5B-4A39-9023-1918674FEAA5}"/>
          </ac:picMkLst>
        </pc:picChg>
        <pc:picChg chg="add del mod">
          <ac:chgData name="Chathuranga W. W. P. K. it18119572" userId="4f2f1d04-2e04-4f65-83c6-76ca45b9382b" providerId="ADAL" clId="{489C759B-9491-48B1-AACF-DEC42FC8A509}" dt="2021-03-04T12:58:56.302" v="27"/>
          <ac:picMkLst>
            <pc:docMk/>
            <pc:sldMk cId="2181409990" sldId="264"/>
            <ac:picMk id="8" creationId="{42A05624-2321-4956-9CC8-B90660977BAE}"/>
          </ac:picMkLst>
        </pc:picChg>
        <pc:picChg chg="add del mod">
          <ac:chgData name="Chathuranga W. W. P. K. it18119572" userId="4f2f1d04-2e04-4f65-83c6-76ca45b9382b" providerId="ADAL" clId="{489C759B-9491-48B1-AACF-DEC42FC8A509}" dt="2021-03-04T13:05:08.141" v="57"/>
          <ac:picMkLst>
            <pc:docMk/>
            <pc:sldMk cId="2181409990" sldId="264"/>
            <ac:picMk id="9" creationId="{70FC0491-2C70-4DF9-AA6A-9ABC0C0C10E8}"/>
          </ac:picMkLst>
        </pc:picChg>
        <pc:picChg chg="add del mod">
          <ac:chgData name="Chathuranga W. W. P. K. it18119572" userId="4f2f1d04-2e04-4f65-83c6-76ca45b9382b" providerId="ADAL" clId="{489C759B-9491-48B1-AACF-DEC42FC8A509}" dt="2021-03-04T13:02:27.884" v="45"/>
          <ac:picMkLst>
            <pc:docMk/>
            <pc:sldMk cId="2181409990" sldId="264"/>
            <ac:picMk id="10" creationId="{572D95DA-DD06-4A6B-BD5B-EECF06A2E7E2}"/>
          </ac:picMkLst>
        </pc:picChg>
        <pc:picChg chg="add mod ord">
          <ac:chgData name="Chathuranga W. W. P. K. it18119572" userId="4f2f1d04-2e04-4f65-83c6-76ca45b9382b" providerId="ADAL" clId="{489C759B-9491-48B1-AACF-DEC42FC8A509}" dt="2021-03-04T13:15:33.804" v="96" actId="14100"/>
          <ac:picMkLst>
            <pc:docMk/>
            <pc:sldMk cId="2181409990" sldId="264"/>
            <ac:picMk id="11" creationId="{90C7DF9E-E388-4890-974E-3C091FACAA1E}"/>
          </ac:picMkLst>
        </pc:picChg>
        <pc:picChg chg="add del mod ord">
          <ac:chgData name="Chathuranga W. W. P. K. it18119572" userId="4f2f1d04-2e04-4f65-83c6-76ca45b9382b" providerId="ADAL" clId="{489C759B-9491-48B1-AACF-DEC42FC8A509}" dt="2021-03-04T13:19:02.195" v="104" actId="1076"/>
          <ac:picMkLst>
            <pc:docMk/>
            <pc:sldMk cId="2181409990" sldId="264"/>
            <ac:picMk id="12" creationId="{C564E684-6F42-4973-B8E0-7465215169E5}"/>
          </ac:picMkLst>
        </pc:picChg>
        <pc:picChg chg="add del mod ord">
          <ac:chgData name="Chathuranga W. W. P. K. it18119572" userId="4f2f1d04-2e04-4f65-83c6-76ca45b9382b" providerId="ADAL" clId="{489C759B-9491-48B1-AACF-DEC42FC8A509}" dt="2021-03-04T14:00:04.309" v="222" actId="478"/>
          <ac:picMkLst>
            <pc:docMk/>
            <pc:sldMk cId="2181409990" sldId="264"/>
            <ac:picMk id="15" creationId="{A63C926B-0626-4D24-801C-CBFD5F8C0376}"/>
          </ac:picMkLst>
        </pc:picChg>
      </pc:sldChg>
      <pc:sldChg chg="addSp delSp modSp mod">
        <pc:chgData name="Chathuranga W. W. P. K. it18119572" userId="4f2f1d04-2e04-4f65-83c6-76ca45b9382b" providerId="ADAL" clId="{489C759B-9491-48B1-AACF-DEC42FC8A509}" dt="2021-03-04T14:29:59.652" v="340" actId="478"/>
        <pc:sldMkLst>
          <pc:docMk/>
          <pc:sldMk cId="3658498589" sldId="274"/>
        </pc:sldMkLst>
        <pc:spChg chg="del mod">
          <ac:chgData name="Chathuranga W. W. P. K. it18119572" userId="4f2f1d04-2e04-4f65-83c6-76ca45b9382b" providerId="ADAL" clId="{489C759B-9491-48B1-AACF-DEC42FC8A509}" dt="2021-03-04T13:55:02.373" v="206" actId="478"/>
          <ac:spMkLst>
            <pc:docMk/>
            <pc:sldMk cId="3658498589" sldId="274"/>
            <ac:spMk id="5" creationId="{22F6FBBB-4C77-4A4B-BE54-96D3B0DF3BB7}"/>
          </ac:spMkLst>
        </pc:spChg>
        <pc:spChg chg="add mod">
          <ac:chgData name="Chathuranga W. W. P. K. it18119572" userId="4f2f1d04-2e04-4f65-83c6-76ca45b9382b" providerId="ADAL" clId="{489C759B-9491-48B1-AACF-DEC42FC8A509}" dt="2021-03-04T13:55:27.263" v="209" actId="1076"/>
          <ac:spMkLst>
            <pc:docMk/>
            <pc:sldMk cId="3658498589" sldId="274"/>
            <ac:spMk id="11" creationId="{EAC74EE2-707A-457E-9AE9-13F75D691862}"/>
          </ac:spMkLst>
        </pc:spChg>
        <pc:picChg chg="add del mod ord">
          <ac:chgData name="Chathuranga W. W. P. K. it18119572" userId="4f2f1d04-2e04-4f65-83c6-76ca45b9382b" providerId="ADAL" clId="{489C759B-9491-48B1-AACF-DEC42FC8A509}" dt="2021-03-04T14:29:59.652" v="340" actId="478"/>
          <ac:picMkLst>
            <pc:docMk/>
            <pc:sldMk cId="3658498589" sldId="274"/>
            <ac:picMk id="4" creationId="{1ED89837-AE00-470E-9600-0234E2C28DFE}"/>
          </ac:picMkLst>
        </pc:picChg>
        <pc:picChg chg="add mod ord">
          <ac:chgData name="Chathuranga W. W. P. K. it18119572" userId="4f2f1d04-2e04-4f65-83c6-76ca45b9382b" providerId="ADAL" clId="{489C759B-9491-48B1-AACF-DEC42FC8A509}" dt="2021-03-04T13:51:18.702" v="189" actId="167"/>
          <ac:picMkLst>
            <pc:docMk/>
            <pc:sldMk cId="3658498589" sldId="274"/>
            <ac:picMk id="7" creationId="{C6F050F0-6F48-4E0E-9515-296D4666A588}"/>
          </ac:picMkLst>
        </pc:picChg>
        <pc:picChg chg="add del mod">
          <ac:chgData name="Chathuranga W. W. P. K. it18119572" userId="4f2f1d04-2e04-4f65-83c6-76ca45b9382b" providerId="ADAL" clId="{489C759B-9491-48B1-AACF-DEC42FC8A509}" dt="2021-03-04T13:57:13.463" v="211" actId="478"/>
          <ac:picMkLst>
            <pc:docMk/>
            <pc:sldMk cId="3658498589" sldId="274"/>
            <ac:picMk id="8" creationId="{A7F9A358-047A-4ECA-8172-B840FCAAF289}"/>
          </ac:picMkLst>
        </pc:picChg>
        <pc:picChg chg="add mod ord">
          <ac:chgData name="Chathuranga W. W. P. K. it18119572" userId="4f2f1d04-2e04-4f65-83c6-76ca45b9382b" providerId="ADAL" clId="{489C759B-9491-48B1-AACF-DEC42FC8A509}" dt="2021-03-04T13:52:17.206" v="198" actId="167"/>
          <ac:picMkLst>
            <pc:docMk/>
            <pc:sldMk cId="3658498589" sldId="274"/>
            <ac:picMk id="9" creationId="{658A5663-A18E-4A64-91E6-B4D9112962EC}"/>
          </ac:picMkLst>
        </pc:picChg>
        <pc:picChg chg="add del mod">
          <ac:chgData name="Chathuranga W. W. P. K. it18119572" userId="4f2f1d04-2e04-4f65-83c6-76ca45b9382b" providerId="ADAL" clId="{489C759B-9491-48B1-AACF-DEC42FC8A509}" dt="2021-03-04T13:53:12.881" v="203"/>
          <ac:picMkLst>
            <pc:docMk/>
            <pc:sldMk cId="3658498589" sldId="274"/>
            <ac:picMk id="10" creationId="{23F0CDA6-EF41-427F-8C2C-1AC759E10E9F}"/>
          </ac:picMkLst>
        </pc:picChg>
      </pc:sldChg>
      <pc:sldChg chg="modSp mod">
        <pc:chgData name="Chathuranga W. W. P. K. it18119572" userId="4f2f1d04-2e04-4f65-83c6-76ca45b9382b" providerId="ADAL" clId="{489C759B-9491-48B1-AACF-DEC42FC8A509}" dt="2021-03-04T14:06:01.469" v="253" actId="14100"/>
        <pc:sldMkLst>
          <pc:docMk/>
          <pc:sldMk cId="3813887311" sldId="277"/>
        </pc:sldMkLst>
        <pc:picChg chg="mod">
          <ac:chgData name="Chathuranga W. W. P. K. it18119572" userId="4f2f1d04-2e04-4f65-83c6-76ca45b9382b" providerId="ADAL" clId="{489C759B-9491-48B1-AACF-DEC42FC8A509}" dt="2021-03-04T14:06:01.469" v="253" actId="14100"/>
          <ac:picMkLst>
            <pc:docMk/>
            <pc:sldMk cId="3813887311" sldId="277"/>
            <ac:picMk id="312" creationId="{CB367820-EEF6-4A43-8F36-917239B87D68}"/>
          </ac:picMkLst>
        </pc:picChg>
      </pc:sldChg>
      <pc:sldChg chg="addSp delSp modSp mod">
        <pc:chgData name="Chathuranga W. W. P. K. it18119572" userId="4f2f1d04-2e04-4f65-83c6-76ca45b9382b" providerId="ADAL" clId="{489C759B-9491-48B1-AACF-DEC42FC8A509}" dt="2021-03-04T14:13:17.908" v="280" actId="1076"/>
        <pc:sldMkLst>
          <pc:docMk/>
          <pc:sldMk cId="631335216" sldId="298"/>
        </pc:sldMkLst>
        <pc:spChg chg="del mod">
          <ac:chgData name="Chathuranga W. W. P. K. it18119572" userId="4f2f1d04-2e04-4f65-83c6-76ca45b9382b" providerId="ADAL" clId="{489C759B-9491-48B1-AACF-DEC42FC8A509}" dt="2021-03-04T14:02:36.286" v="227" actId="478"/>
          <ac:spMkLst>
            <pc:docMk/>
            <pc:sldMk cId="631335216" sldId="298"/>
            <ac:spMk id="5" creationId="{22F6FBBB-4C77-4A4B-BE54-96D3B0DF3BB7}"/>
          </ac:spMkLst>
        </pc:spChg>
        <pc:spChg chg="add del mod">
          <ac:chgData name="Chathuranga W. W. P. K. it18119572" userId="4f2f1d04-2e04-4f65-83c6-76ca45b9382b" providerId="ADAL" clId="{489C759B-9491-48B1-AACF-DEC42FC8A509}" dt="2021-03-04T14:11:58.521" v="267" actId="1076"/>
          <ac:spMkLst>
            <pc:docMk/>
            <pc:sldMk cId="631335216" sldId="298"/>
            <ac:spMk id="53" creationId="{92696519-16FD-4478-B1D5-1A3295D4E215}"/>
          </ac:spMkLst>
        </pc:spChg>
        <pc:spChg chg="add del mod ord">
          <ac:chgData name="Chathuranga W. W. P. K. it18119572" userId="4f2f1d04-2e04-4f65-83c6-76ca45b9382b" providerId="ADAL" clId="{489C759B-9491-48B1-AACF-DEC42FC8A509}" dt="2021-03-04T14:12:01.981" v="268" actId="478"/>
          <ac:spMkLst>
            <pc:docMk/>
            <pc:sldMk cId="631335216" sldId="298"/>
            <ac:spMk id="55" creationId="{86A592C2-FAD8-4123-9E82-28CEF0FDE775}"/>
          </ac:spMkLst>
        </pc:spChg>
        <pc:picChg chg="add mod ord">
          <ac:chgData name="Chathuranga W. W. P. K. it18119572" userId="4f2f1d04-2e04-4f65-83c6-76ca45b9382b" providerId="ADAL" clId="{489C759B-9491-48B1-AACF-DEC42FC8A509}" dt="2021-03-04T14:12:33.604" v="273" actId="1076"/>
          <ac:picMkLst>
            <pc:docMk/>
            <pc:sldMk cId="631335216" sldId="298"/>
            <ac:picMk id="54" creationId="{BC4DD489-3CE7-4E7E-988F-B8B6D64F4C9A}"/>
          </ac:picMkLst>
        </pc:picChg>
        <pc:picChg chg="add del mod">
          <ac:chgData name="Chathuranga W. W. P. K. it18119572" userId="4f2f1d04-2e04-4f65-83c6-76ca45b9382b" providerId="ADAL" clId="{489C759B-9491-48B1-AACF-DEC42FC8A509}" dt="2021-03-04T14:13:06.196" v="276" actId="478"/>
          <ac:picMkLst>
            <pc:docMk/>
            <pc:sldMk cId="631335216" sldId="298"/>
            <ac:picMk id="56" creationId="{5274F3BA-CA59-4F7E-83CF-54A462CC930D}"/>
          </ac:picMkLst>
        </pc:picChg>
        <pc:picChg chg="add mod ord">
          <ac:chgData name="Chathuranga W. W. P. K. it18119572" userId="4f2f1d04-2e04-4f65-83c6-76ca45b9382b" providerId="ADAL" clId="{489C759B-9491-48B1-AACF-DEC42FC8A509}" dt="2021-03-04T14:13:17.908" v="280" actId="1076"/>
          <ac:picMkLst>
            <pc:docMk/>
            <pc:sldMk cId="631335216" sldId="298"/>
            <ac:picMk id="57" creationId="{B417F6FF-5E35-4F17-9D24-2EEBD6D43AEC}"/>
          </ac:picMkLst>
        </pc:picChg>
      </pc:sldChg>
      <pc:sldChg chg="addSp delSp modSp mod">
        <pc:chgData name="Chathuranga W. W. P. K. it18119572" userId="4f2f1d04-2e04-4f65-83c6-76ca45b9382b" providerId="ADAL" clId="{489C759B-9491-48B1-AACF-DEC42FC8A509}" dt="2021-03-04T14:21:13.883" v="333" actId="688"/>
        <pc:sldMkLst>
          <pc:docMk/>
          <pc:sldMk cId="3602032857" sldId="301"/>
        </pc:sldMkLst>
        <pc:spChg chg="add del mod">
          <ac:chgData name="Chathuranga W. W. P. K. it18119572" userId="4f2f1d04-2e04-4f65-83c6-76ca45b9382b" providerId="ADAL" clId="{489C759B-9491-48B1-AACF-DEC42FC8A509}" dt="2021-03-04T14:14:49.856" v="283"/>
          <ac:spMkLst>
            <pc:docMk/>
            <pc:sldMk cId="3602032857" sldId="301"/>
            <ac:spMk id="4" creationId="{97506950-7463-4C28-8620-C6563ED03D4B}"/>
          </ac:spMkLst>
        </pc:spChg>
        <pc:spChg chg="del mod">
          <ac:chgData name="Chathuranga W. W. P. K. it18119572" userId="4f2f1d04-2e04-4f65-83c6-76ca45b9382b" providerId="ADAL" clId="{489C759B-9491-48B1-AACF-DEC42FC8A509}" dt="2021-03-04T14:16:10.476" v="297" actId="478"/>
          <ac:spMkLst>
            <pc:docMk/>
            <pc:sldMk cId="3602032857" sldId="301"/>
            <ac:spMk id="5" creationId="{22F6FBBB-4C77-4A4B-BE54-96D3B0DF3BB7}"/>
          </ac:spMkLst>
        </pc:spChg>
        <pc:spChg chg="mod">
          <ac:chgData name="Chathuranga W. W. P. K. it18119572" userId="4f2f1d04-2e04-4f65-83c6-76ca45b9382b" providerId="ADAL" clId="{489C759B-9491-48B1-AACF-DEC42FC8A509}" dt="2021-03-04T14:19:41.133" v="322" actId="2711"/>
          <ac:spMkLst>
            <pc:docMk/>
            <pc:sldMk cId="3602032857" sldId="301"/>
            <ac:spMk id="6" creationId="{F7E461F4-E6D8-4801-94AA-9B72FC99FFED}"/>
          </ac:spMkLst>
        </pc:spChg>
        <pc:spChg chg="mod">
          <ac:chgData name="Chathuranga W. W. P. K. it18119572" userId="4f2f1d04-2e04-4f65-83c6-76ca45b9382b" providerId="ADAL" clId="{489C759B-9491-48B1-AACF-DEC42FC8A509}" dt="2021-03-04T14:14:48.621" v="282"/>
          <ac:spMkLst>
            <pc:docMk/>
            <pc:sldMk cId="3602032857" sldId="301"/>
            <ac:spMk id="8" creationId="{B82EB52D-0413-4549-9939-FADFD59158AE}"/>
          </ac:spMkLst>
        </pc:spChg>
        <pc:spChg chg="mod">
          <ac:chgData name="Chathuranga W. W. P. K. it18119572" userId="4f2f1d04-2e04-4f65-83c6-76ca45b9382b" providerId="ADAL" clId="{489C759B-9491-48B1-AACF-DEC42FC8A509}" dt="2021-03-04T14:14:48.621" v="282"/>
          <ac:spMkLst>
            <pc:docMk/>
            <pc:sldMk cId="3602032857" sldId="301"/>
            <ac:spMk id="9" creationId="{2F7C6D75-3A6C-4C9F-895A-1942EDA4D177}"/>
          </ac:spMkLst>
        </pc:spChg>
        <pc:spChg chg="mod">
          <ac:chgData name="Chathuranga W. W. P. K. it18119572" userId="4f2f1d04-2e04-4f65-83c6-76ca45b9382b" providerId="ADAL" clId="{489C759B-9491-48B1-AACF-DEC42FC8A509}" dt="2021-03-04T14:14:48.621" v="282"/>
          <ac:spMkLst>
            <pc:docMk/>
            <pc:sldMk cId="3602032857" sldId="301"/>
            <ac:spMk id="10" creationId="{0517749E-CBE3-4A73-8114-EC9A9E920CB5}"/>
          </ac:spMkLst>
        </pc:spChg>
        <pc:spChg chg="mod">
          <ac:chgData name="Chathuranga W. W. P. K. it18119572" userId="4f2f1d04-2e04-4f65-83c6-76ca45b9382b" providerId="ADAL" clId="{489C759B-9491-48B1-AACF-DEC42FC8A509}" dt="2021-03-04T14:14:48.621" v="282"/>
          <ac:spMkLst>
            <pc:docMk/>
            <pc:sldMk cId="3602032857" sldId="301"/>
            <ac:spMk id="11" creationId="{A69A8B02-8A6C-4D8D-A429-9AF12C85B23F}"/>
          </ac:spMkLst>
        </pc:spChg>
        <pc:spChg chg="mod">
          <ac:chgData name="Chathuranga W. W. P. K. it18119572" userId="4f2f1d04-2e04-4f65-83c6-76ca45b9382b" providerId="ADAL" clId="{489C759B-9491-48B1-AACF-DEC42FC8A509}" dt="2021-03-04T14:14:48.621" v="282"/>
          <ac:spMkLst>
            <pc:docMk/>
            <pc:sldMk cId="3602032857" sldId="301"/>
            <ac:spMk id="12" creationId="{087500B1-0924-477F-93B6-2385F00C7FAC}"/>
          </ac:spMkLst>
        </pc:spChg>
        <pc:spChg chg="mod">
          <ac:chgData name="Chathuranga W. W. P. K. it18119572" userId="4f2f1d04-2e04-4f65-83c6-76ca45b9382b" providerId="ADAL" clId="{489C759B-9491-48B1-AACF-DEC42FC8A509}" dt="2021-03-04T14:14:48.621" v="282"/>
          <ac:spMkLst>
            <pc:docMk/>
            <pc:sldMk cId="3602032857" sldId="301"/>
            <ac:spMk id="13" creationId="{B12A0626-3AA1-48DD-8263-A228510C040F}"/>
          </ac:spMkLst>
        </pc:spChg>
        <pc:spChg chg="mod">
          <ac:chgData name="Chathuranga W. W. P. K. it18119572" userId="4f2f1d04-2e04-4f65-83c6-76ca45b9382b" providerId="ADAL" clId="{489C759B-9491-48B1-AACF-DEC42FC8A509}" dt="2021-03-04T14:14:48.621" v="282"/>
          <ac:spMkLst>
            <pc:docMk/>
            <pc:sldMk cId="3602032857" sldId="301"/>
            <ac:spMk id="14" creationId="{654C96DB-AECF-4A84-8D6D-A0F292071B91}"/>
          </ac:spMkLst>
        </pc:spChg>
        <pc:spChg chg="mod">
          <ac:chgData name="Chathuranga W. W. P. K. it18119572" userId="4f2f1d04-2e04-4f65-83c6-76ca45b9382b" providerId="ADAL" clId="{489C759B-9491-48B1-AACF-DEC42FC8A509}" dt="2021-03-04T14:14:48.621" v="282"/>
          <ac:spMkLst>
            <pc:docMk/>
            <pc:sldMk cId="3602032857" sldId="301"/>
            <ac:spMk id="15" creationId="{464C3AFF-8B50-4FB7-B879-E120792BBF44}"/>
          </ac:spMkLst>
        </pc:spChg>
        <pc:spChg chg="mod">
          <ac:chgData name="Chathuranga W. W. P. K. it18119572" userId="4f2f1d04-2e04-4f65-83c6-76ca45b9382b" providerId="ADAL" clId="{489C759B-9491-48B1-AACF-DEC42FC8A509}" dt="2021-03-04T14:14:48.621" v="282"/>
          <ac:spMkLst>
            <pc:docMk/>
            <pc:sldMk cId="3602032857" sldId="301"/>
            <ac:spMk id="16" creationId="{D36005E0-E487-474E-AFA0-01BDD6F458B5}"/>
          </ac:spMkLst>
        </pc:spChg>
        <pc:spChg chg="mod">
          <ac:chgData name="Chathuranga W. W. P. K. it18119572" userId="4f2f1d04-2e04-4f65-83c6-76ca45b9382b" providerId="ADAL" clId="{489C759B-9491-48B1-AACF-DEC42FC8A509}" dt="2021-03-04T14:14:48.621" v="282"/>
          <ac:spMkLst>
            <pc:docMk/>
            <pc:sldMk cId="3602032857" sldId="301"/>
            <ac:spMk id="17" creationId="{E624CF8A-C00E-4E8C-A43D-E12568F9B1E4}"/>
          </ac:spMkLst>
        </pc:spChg>
        <pc:spChg chg="mod">
          <ac:chgData name="Chathuranga W. W. P. K. it18119572" userId="4f2f1d04-2e04-4f65-83c6-76ca45b9382b" providerId="ADAL" clId="{489C759B-9491-48B1-AACF-DEC42FC8A509}" dt="2021-03-04T14:14:48.621" v="282"/>
          <ac:spMkLst>
            <pc:docMk/>
            <pc:sldMk cId="3602032857" sldId="301"/>
            <ac:spMk id="18" creationId="{A387FDF4-3389-4489-BCFE-A45C24660657}"/>
          </ac:spMkLst>
        </pc:spChg>
        <pc:spChg chg="mod">
          <ac:chgData name="Chathuranga W. W. P. K. it18119572" userId="4f2f1d04-2e04-4f65-83c6-76ca45b9382b" providerId="ADAL" clId="{489C759B-9491-48B1-AACF-DEC42FC8A509}" dt="2021-03-04T14:14:48.621" v="282"/>
          <ac:spMkLst>
            <pc:docMk/>
            <pc:sldMk cId="3602032857" sldId="301"/>
            <ac:spMk id="19" creationId="{E80C7C3A-188B-4EBE-8F20-DF57E60207B8}"/>
          </ac:spMkLst>
        </pc:spChg>
        <pc:spChg chg="mod">
          <ac:chgData name="Chathuranga W. W. P. K. it18119572" userId="4f2f1d04-2e04-4f65-83c6-76ca45b9382b" providerId="ADAL" clId="{489C759B-9491-48B1-AACF-DEC42FC8A509}" dt="2021-03-04T14:14:48.621" v="282"/>
          <ac:spMkLst>
            <pc:docMk/>
            <pc:sldMk cId="3602032857" sldId="301"/>
            <ac:spMk id="20" creationId="{884E867C-4C80-4C75-ADEE-766D1FBFEAE3}"/>
          </ac:spMkLst>
        </pc:spChg>
        <pc:spChg chg="mod">
          <ac:chgData name="Chathuranga W. W. P. K. it18119572" userId="4f2f1d04-2e04-4f65-83c6-76ca45b9382b" providerId="ADAL" clId="{489C759B-9491-48B1-AACF-DEC42FC8A509}" dt="2021-03-04T14:14:48.621" v="282"/>
          <ac:spMkLst>
            <pc:docMk/>
            <pc:sldMk cId="3602032857" sldId="301"/>
            <ac:spMk id="21" creationId="{D54B3205-026D-45E2-8379-D411F1C64CBB}"/>
          </ac:spMkLst>
        </pc:spChg>
        <pc:spChg chg="mod">
          <ac:chgData name="Chathuranga W. W. P. K. it18119572" userId="4f2f1d04-2e04-4f65-83c6-76ca45b9382b" providerId="ADAL" clId="{489C759B-9491-48B1-AACF-DEC42FC8A509}" dt="2021-03-04T14:14:48.621" v="282"/>
          <ac:spMkLst>
            <pc:docMk/>
            <pc:sldMk cId="3602032857" sldId="301"/>
            <ac:spMk id="22" creationId="{E0BFE3DD-2337-4740-A75F-636DA8FA3A47}"/>
          </ac:spMkLst>
        </pc:spChg>
        <pc:spChg chg="mod">
          <ac:chgData name="Chathuranga W. W. P. K. it18119572" userId="4f2f1d04-2e04-4f65-83c6-76ca45b9382b" providerId="ADAL" clId="{489C759B-9491-48B1-AACF-DEC42FC8A509}" dt="2021-03-04T14:14:48.621" v="282"/>
          <ac:spMkLst>
            <pc:docMk/>
            <pc:sldMk cId="3602032857" sldId="301"/>
            <ac:spMk id="23" creationId="{94A2812A-3843-42AC-814F-220407F78B4F}"/>
          </ac:spMkLst>
        </pc:spChg>
        <pc:spChg chg="mod">
          <ac:chgData name="Chathuranga W. W. P. K. it18119572" userId="4f2f1d04-2e04-4f65-83c6-76ca45b9382b" providerId="ADAL" clId="{489C759B-9491-48B1-AACF-DEC42FC8A509}" dt="2021-03-04T14:14:48.621" v="282"/>
          <ac:spMkLst>
            <pc:docMk/>
            <pc:sldMk cId="3602032857" sldId="301"/>
            <ac:spMk id="24" creationId="{DF646882-E564-476B-85BB-10D56C3AC095}"/>
          </ac:spMkLst>
        </pc:spChg>
        <pc:spChg chg="mod">
          <ac:chgData name="Chathuranga W. W. P. K. it18119572" userId="4f2f1d04-2e04-4f65-83c6-76ca45b9382b" providerId="ADAL" clId="{489C759B-9491-48B1-AACF-DEC42FC8A509}" dt="2021-03-04T14:14:48.621" v="282"/>
          <ac:spMkLst>
            <pc:docMk/>
            <pc:sldMk cId="3602032857" sldId="301"/>
            <ac:spMk id="25" creationId="{350A847D-99BF-4E5C-B1CA-1F79FA7BB832}"/>
          </ac:spMkLst>
        </pc:spChg>
        <pc:spChg chg="add mod">
          <ac:chgData name="Chathuranga W. W. P. K. it18119572" userId="4f2f1d04-2e04-4f65-83c6-76ca45b9382b" providerId="ADAL" clId="{489C759B-9491-48B1-AACF-DEC42FC8A509}" dt="2021-03-04T14:19:57.653" v="325" actId="14100"/>
          <ac:spMkLst>
            <pc:docMk/>
            <pc:sldMk cId="3602032857" sldId="301"/>
            <ac:spMk id="26" creationId="{18FB87C4-4F46-4589-805B-79122CFCFD53}"/>
          </ac:spMkLst>
        </pc:spChg>
        <pc:spChg chg="mod">
          <ac:chgData name="Chathuranga W. W. P. K. it18119572" userId="4f2f1d04-2e04-4f65-83c6-76ca45b9382b" providerId="ADAL" clId="{489C759B-9491-48B1-AACF-DEC42FC8A509}" dt="2021-03-04T14:14:54.490" v="284"/>
          <ac:spMkLst>
            <pc:docMk/>
            <pc:sldMk cId="3602032857" sldId="301"/>
            <ac:spMk id="28" creationId="{253BB4AA-81DC-4BA3-BAFC-D8032F44847B}"/>
          </ac:spMkLst>
        </pc:spChg>
        <pc:spChg chg="mod">
          <ac:chgData name="Chathuranga W. W. P. K. it18119572" userId="4f2f1d04-2e04-4f65-83c6-76ca45b9382b" providerId="ADAL" clId="{489C759B-9491-48B1-AACF-DEC42FC8A509}" dt="2021-03-04T14:14:54.490" v="284"/>
          <ac:spMkLst>
            <pc:docMk/>
            <pc:sldMk cId="3602032857" sldId="301"/>
            <ac:spMk id="29" creationId="{E6C5B112-282C-4D5C-913E-035079A10D54}"/>
          </ac:spMkLst>
        </pc:spChg>
        <pc:spChg chg="mod">
          <ac:chgData name="Chathuranga W. W. P. K. it18119572" userId="4f2f1d04-2e04-4f65-83c6-76ca45b9382b" providerId="ADAL" clId="{489C759B-9491-48B1-AACF-DEC42FC8A509}" dt="2021-03-04T14:14:54.490" v="284"/>
          <ac:spMkLst>
            <pc:docMk/>
            <pc:sldMk cId="3602032857" sldId="301"/>
            <ac:spMk id="30" creationId="{9CA89B73-3FCB-4D1C-BF78-599FAB0B7DAB}"/>
          </ac:spMkLst>
        </pc:spChg>
        <pc:spChg chg="mod">
          <ac:chgData name="Chathuranga W. W. P. K. it18119572" userId="4f2f1d04-2e04-4f65-83c6-76ca45b9382b" providerId="ADAL" clId="{489C759B-9491-48B1-AACF-DEC42FC8A509}" dt="2021-03-04T14:14:54.490" v="284"/>
          <ac:spMkLst>
            <pc:docMk/>
            <pc:sldMk cId="3602032857" sldId="301"/>
            <ac:spMk id="31" creationId="{FE85863A-DAAB-4425-8C6D-F2A24D2A1056}"/>
          </ac:spMkLst>
        </pc:spChg>
        <pc:spChg chg="mod">
          <ac:chgData name="Chathuranga W. W. P. K. it18119572" userId="4f2f1d04-2e04-4f65-83c6-76ca45b9382b" providerId="ADAL" clId="{489C759B-9491-48B1-AACF-DEC42FC8A509}" dt="2021-03-04T14:14:54.490" v="284"/>
          <ac:spMkLst>
            <pc:docMk/>
            <pc:sldMk cId="3602032857" sldId="301"/>
            <ac:spMk id="32" creationId="{0E20A1DA-39BC-4384-B4E1-018320FE1DD0}"/>
          </ac:spMkLst>
        </pc:spChg>
        <pc:spChg chg="mod">
          <ac:chgData name="Chathuranga W. W. P. K. it18119572" userId="4f2f1d04-2e04-4f65-83c6-76ca45b9382b" providerId="ADAL" clId="{489C759B-9491-48B1-AACF-DEC42FC8A509}" dt="2021-03-04T14:14:54.490" v="284"/>
          <ac:spMkLst>
            <pc:docMk/>
            <pc:sldMk cId="3602032857" sldId="301"/>
            <ac:spMk id="33" creationId="{AF3BE615-F48D-49AC-BD3B-FB7B944262F1}"/>
          </ac:spMkLst>
        </pc:spChg>
        <pc:spChg chg="mod">
          <ac:chgData name="Chathuranga W. W. P. K. it18119572" userId="4f2f1d04-2e04-4f65-83c6-76ca45b9382b" providerId="ADAL" clId="{489C759B-9491-48B1-AACF-DEC42FC8A509}" dt="2021-03-04T14:14:54.490" v="284"/>
          <ac:spMkLst>
            <pc:docMk/>
            <pc:sldMk cId="3602032857" sldId="301"/>
            <ac:spMk id="34" creationId="{23B2B137-8228-470B-95D8-C6F6D193B7C6}"/>
          </ac:spMkLst>
        </pc:spChg>
        <pc:spChg chg="mod">
          <ac:chgData name="Chathuranga W. W. P. K. it18119572" userId="4f2f1d04-2e04-4f65-83c6-76ca45b9382b" providerId="ADAL" clId="{489C759B-9491-48B1-AACF-DEC42FC8A509}" dt="2021-03-04T14:14:54.490" v="284"/>
          <ac:spMkLst>
            <pc:docMk/>
            <pc:sldMk cId="3602032857" sldId="301"/>
            <ac:spMk id="35" creationId="{A45077F5-3548-46F0-8C17-24B706F4B836}"/>
          </ac:spMkLst>
        </pc:spChg>
        <pc:spChg chg="mod">
          <ac:chgData name="Chathuranga W. W. P. K. it18119572" userId="4f2f1d04-2e04-4f65-83c6-76ca45b9382b" providerId="ADAL" clId="{489C759B-9491-48B1-AACF-DEC42FC8A509}" dt="2021-03-04T14:14:54.490" v="284"/>
          <ac:spMkLst>
            <pc:docMk/>
            <pc:sldMk cId="3602032857" sldId="301"/>
            <ac:spMk id="36" creationId="{423BCBE2-2018-4A98-B34B-6C73EEC6E641}"/>
          </ac:spMkLst>
        </pc:spChg>
        <pc:spChg chg="mod">
          <ac:chgData name="Chathuranga W. W. P. K. it18119572" userId="4f2f1d04-2e04-4f65-83c6-76ca45b9382b" providerId="ADAL" clId="{489C759B-9491-48B1-AACF-DEC42FC8A509}" dt="2021-03-04T14:14:54.490" v="284"/>
          <ac:spMkLst>
            <pc:docMk/>
            <pc:sldMk cId="3602032857" sldId="301"/>
            <ac:spMk id="37" creationId="{6CBE3C74-18F5-4DC4-89A9-D2382190285B}"/>
          </ac:spMkLst>
        </pc:spChg>
        <pc:spChg chg="mod">
          <ac:chgData name="Chathuranga W. W. P. K. it18119572" userId="4f2f1d04-2e04-4f65-83c6-76ca45b9382b" providerId="ADAL" clId="{489C759B-9491-48B1-AACF-DEC42FC8A509}" dt="2021-03-04T14:14:54.490" v="284"/>
          <ac:spMkLst>
            <pc:docMk/>
            <pc:sldMk cId="3602032857" sldId="301"/>
            <ac:spMk id="38" creationId="{405F7004-0B92-4F34-BB8C-9E9A277977FD}"/>
          </ac:spMkLst>
        </pc:spChg>
        <pc:spChg chg="mod">
          <ac:chgData name="Chathuranga W. W. P. K. it18119572" userId="4f2f1d04-2e04-4f65-83c6-76ca45b9382b" providerId="ADAL" clId="{489C759B-9491-48B1-AACF-DEC42FC8A509}" dt="2021-03-04T14:14:54.490" v="284"/>
          <ac:spMkLst>
            <pc:docMk/>
            <pc:sldMk cId="3602032857" sldId="301"/>
            <ac:spMk id="39" creationId="{C36CA8BA-5437-47C7-B197-6C70D13FE495}"/>
          </ac:spMkLst>
        </pc:spChg>
        <pc:spChg chg="mod">
          <ac:chgData name="Chathuranga W. W. P. K. it18119572" userId="4f2f1d04-2e04-4f65-83c6-76ca45b9382b" providerId="ADAL" clId="{489C759B-9491-48B1-AACF-DEC42FC8A509}" dt="2021-03-04T14:14:54.490" v="284"/>
          <ac:spMkLst>
            <pc:docMk/>
            <pc:sldMk cId="3602032857" sldId="301"/>
            <ac:spMk id="40" creationId="{C1AAE629-2138-4344-BC58-4956FDD8ACE5}"/>
          </ac:spMkLst>
        </pc:spChg>
        <pc:spChg chg="mod">
          <ac:chgData name="Chathuranga W. W. P. K. it18119572" userId="4f2f1d04-2e04-4f65-83c6-76ca45b9382b" providerId="ADAL" clId="{489C759B-9491-48B1-AACF-DEC42FC8A509}" dt="2021-03-04T14:14:54.490" v="284"/>
          <ac:spMkLst>
            <pc:docMk/>
            <pc:sldMk cId="3602032857" sldId="301"/>
            <ac:spMk id="41" creationId="{097C74AA-8894-47D8-B4E9-661E5EB3DAFC}"/>
          </ac:spMkLst>
        </pc:spChg>
        <pc:spChg chg="mod">
          <ac:chgData name="Chathuranga W. W. P. K. it18119572" userId="4f2f1d04-2e04-4f65-83c6-76ca45b9382b" providerId="ADAL" clId="{489C759B-9491-48B1-AACF-DEC42FC8A509}" dt="2021-03-04T14:14:54.490" v="284"/>
          <ac:spMkLst>
            <pc:docMk/>
            <pc:sldMk cId="3602032857" sldId="301"/>
            <ac:spMk id="42" creationId="{FA09CBE7-2B31-4F52-BAA5-CBDF8AE0CB88}"/>
          </ac:spMkLst>
        </pc:spChg>
        <pc:spChg chg="mod">
          <ac:chgData name="Chathuranga W. W. P. K. it18119572" userId="4f2f1d04-2e04-4f65-83c6-76ca45b9382b" providerId="ADAL" clId="{489C759B-9491-48B1-AACF-DEC42FC8A509}" dt="2021-03-04T14:14:54.490" v="284"/>
          <ac:spMkLst>
            <pc:docMk/>
            <pc:sldMk cId="3602032857" sldId="301"/>
            <ac:spMk id="43" creationId="{6EE2E82D-3537-40DA-A955-A66358833B93}"/>
          </ac:spMkLst>
        </pc:spChg>
        <pc:spChg chg="mod">
          <ac:chgData name="Chathuranga W. W. P. K. it18119572" userId="4f2f1d04-2e04-4f65-83c6-76ca45b9382b" providerId="ADAL" clId="{489C759B-9491-48B1-AACF-DEC42FC8A509}" dt="2021-03-04T14:14:54.490" v="284"/>
          <ac:spMkLst>
            <pc:docMk/>
            <pc:sldMk cId="3602032857" sldId="301"/>
            <ac:spMk id="44" creationId="{29085E1E-2B7A-49BC-BF5E-7A9EBE4F3B4B}"/>
          </ac:spMkLst>
        </pc:spChg>
        <pc:spChg chg="mod">
          <ac:chgData name="Chathuranga W. W. P. K. it18119572" userId="4f2f1d04-2e04-4f65-83c6-76ca45b9382b" providerId="ADAL" clId="{489C759B-9491-48B1-AACF-DEC42FC8A509}" dt="2021-03-04T14:14:54.490" v="284"/>
          <ac:spMkLst>
            <pc:docMk/>
            <pc:sldMk cId="3602032857" sldId="301"/>
            <ac:spMk id="45" creationId="{510A0ED6-029D-4035-9977-569FDA321A2F}"/>
          </ac:spMkLst>
        </pc:spChg>
        <pc:spChg chg="add mod">
          <ac:chgData name="Chathuranga W. W. P. K. it18119572" userId="4f2f1d04-2e04-4f65-83c6-76ca45b9382b" providerId="ADAL" clId="{489C759B-9491-48B1-AACF-DEC42FC8A509}" dt="2021-03-04T14:18:12.614" v="314" actId="1076"/>
          <ac:spMkLst>
            <pc:docMk/>
            <pc:sldMk cId="3602032857" sldId="301"/>
            <ac:spMk id="47" creationId="{88119D92-E59D-4BFB-BEA5-E8DDFDB616F9}"/>
          </ac:spMkLst>
        </pc:spChg>
        <pc:grpChg chg="add del mod">
          <ac:chgData name="Chathuranga W. W. P. K. it18119572" userId="4f2f1d04-2e04-4f65-83c6-76ca45b9382b" providerId="ADAL" clId="{489C759B-9491-48B1-AACF-DEC42FC8A509}" dt="2021-03-04T14:14:49.856" v="283"/>
          <ac:grpSpMkLst>
            <pc:docMk/>
            <pc:sldMk cId="3602032857" sldId="301"/>
            <ac:grpSpMk id="7" creationId="{85A3DBE4-6B37-44B0-887C-EAE87AEC86CB}"/>
          </ac:grpSpMkLst>
        </pc:grpChg>
        <pc:grpChg chg="add mod">
          <ac:chgData name="Chathuranga W. W. P. K. it18119572" userId="4f2f1d04-2e04-4f65-83c6-76ca45b9382b" providerId="ADAL" clId="{489C759B-9491-48B1-AACF-DEC42FC8A509}" dt="2021-03-04T14:19:49.282" v="323" actId="1076"/>
          <ac:grpSpMkLst>
            <pc:docMk/>
            <pc:sldMk cId="3602032857" sldId="301"/>
            <ac:grpSpMk id="27" creationId="{8A894FF7-C08F-4B84-9895-B845C9E68B30}"/>
          </ac:grpSpMkLst>
        </pc:grpChg>
        <pc:picChg chg="add mod">
          <ac:chgData name="Chathuranga W. W. P. K. it18119572" userId="4f2f1d04-2e04-4f65-83c6-76ca45b9382b" providerId="ADAL" clId="{489C759B-9491-48B1-AACF-DEC42FC8A509}" dt="2021-03-04T14:15:47.451" v="293" actId="14100"/>
          <ac:picMkLst>
            <pc:docMk/>
            <pc:sldMk cId="3602032857" sldId="301"/>
            <ac:picMk id="46" creationId="{73C3CB81-80F3-4FC2-9D7C-069DF05F508F}"/>
          </ac:picMkLst>
        </pc:picChg>
        <pc:picChg chg="add del mod">
          <ac:chgData name="Chathuranga W. W. P. K. it18119572" userId="4f2f1d04-2e04-4f65-83c6-76ca45b9382b" providerId="ADAL" clId="{489C759B-9491-48B1-AACF-DEC42FC8A509}" dt="2021-03-04T14:17:31.203" v="304" actId="478"/>
          <ac:picMkLst>
            <pc:docMk/>
            <pc:sldMk cId="3602032857" sldId="301"/>
            <ac:picMk id="48" creationId="{62C3779E-0C47-4358-9F44-188D97DA2F8F}"/>
          </ac:picMkLst>
        </pc:picChg>
        <pc:picChg chg="add mod ord">
          <ac:chgData name="Chathuranga W. W. P. K. it18119572" userId="4f2f1d04-2e04-4f65-83c6-76ca45b9382b" providerId="ADAL" clId="{489C759B-9491-48B1-AACF-DEC42FC8A509}" dt="2021-03-04T14:21:13.883" v="333" actId="688"/>
          <ac:picMkLst>
            <pc:docMk/>
            <pc:sldMk cId="3602032857" sldId="301"/>
            <ac:picMk id="49" creationId="{0998231E-7C3D-4D2E-96D9-7405DC1C25C4}"/>
          </ac:picMkLst>
        </pc:picChg>
      </pc:sldChg>
      <pc:sldChg chg="addSp delSp modSp mod">
        <pc:chgData name="Chathuranga W. W. P. K. it18119572" userId="4f2f1d04-2e04-4f65-83c6-76ca45b9382b" providerId="ADAL" clId="{489C759B-9491-48B1-AACF-DEC42FC8A509}" dt="2021-03-04T14:28:02.732" v="338" actId="478"/>
        <pc:sldMkLst>
          <pc:docMk/>
          <pc:sldMk cId="3476886795" sldId="341"/>
        </pc:sldMkLst>
        <pc:picChg chg="add del">
          <ac:chgData name="Chathuranga W. W. P. K. it18119572" userId="4f2f1d04-2e04-4f65-83c6-76ca45b9382b" providerId="ADAL" clId="{489C759B-9491-48B1-AACF-DEC42FC8A509}" dt="2021-03-04T14:28:02.262" v="337" actId="478"/>
          <ac:picMkLst>
            <pc:docMk/>
            <pc:sldMk cId="3476886795" sldId="341"/>
            <ac:picMk id="8" creationId="{2F111967-2D35-4893-9E44-918FD32516F7}"/>
          </ac:picMkLst>
        </pc:picChg>
        <pc:picChg chg="add del mod">
          <ac:chgData name="Chathuranga W. W. P. K. it18119572" userId="4f2f1d04-2e04-4f65-83c6-76ca45b9382b" providerId="ADAL" clId="{489C759B-9491-48B1-AACF-DEC42FC8A509}" dt="2021-03-04T14:28:02.732" v="338" actId="478"/>
          <ac:picMkLst>
            <pc:docMk/>
            <pc:sldMk cId="3476886795" sldId="341"/>
            <ac:picMk id="9" creationId="{CAA794E1-9DC7-4FD8-9366-15FCD2654694}"/>
          </ac:picMkLst>
        </pc:picChg>
      </pc:sldChg>
      <pc:sldChg chg="addSp delSp modSp mod">
        <pc:chgData name="Chathuranga W. W. P. K. it18119572" userId="4f2f1d04-2e04-4f65-83c6-76ca45b9382b" providerId="ADAL" clId="{489C759B-9491-48B1-AACF-DEC42FC8A509}" dt="2021-03-04T13:58:10.013" v="216"/>
        <pc:sldMkLst>
          <pc:docMk/>
          <pc:sldMk cId="1774216711" sldId="360"/>
        </pc:sldMkLst>
        <pc:spChg chg="add del mod">
          <ac:chgData name="Chathuranga W. W. P. K. it18119572" userId="4f2f1d04-2e04-4f65-83c6-76ca45b9382b" providerId="ADAL" clId="{489C759B-9491-48B1-AACF-DEC42FC8A509}" dt="2021-03-04T13:58:08.734" v="215" actId="478"/>
          <ac:spMkLst>
            <pc:docMk/>
            <pc:sldMk cId="1774216711" sldId="360"/>
            <ac:spMk id="3" creationId="{30A987D2-B860-4135-8425-3F8EFD5C0A99}"/>
          </ac:spMkLst>
        </pc:spChg>
        <pc:spChg chg="del">
          <ac:chgData name="Chathuranga W. W. P. K. it18119572" userId="4f2f1d04-2e04-4f65-83c6-76ca45b9382b" providerId="ADAL" clId="{489C759B-9491-48B1-AACF-DEC42FC8A509}" dt="2021-03-04T13:58:05.256" v="214" actId="478"/>
          <ac:spMkLst>
            <pc:docMk/>
            <pc:sldMk cId="1774216711" sldId="360"/>
            <ac:spMk id="5" creationId="{22F6FBBB-4C77-4A4B-BE54-96D3B0DF3BB7}"/>
          </ac:spMkLst>
        </pc:spChg>
        <pc:spChg chg="add mod">
          <ac:chgData name="Chathuranga W. W. P. K. it18119572" userId="4f2f1d04-2e04-4f65-83c6-76ca45b9382b" providerId="ADAL" clId="{489C759B-9491-48B1-AACF-DEC42FC8A509}" dt="2021-03-04T13:58:10.013" v="216"/>
          <ac:spMkLst>
            <pc:docMk/>
            <pc:sldMk cId="1774216711" sldId="360"/>
            <ac:spMk id="9" creationId="{7BCA1D67-CF31-4544-9404-931D18BD13A1}"/>
          </ac:spMkLst>
        </pc:spChg>
        <pc:picChg chg="add mod ord">
          <ac:chgData name="Chathuranga W. W. P. K. it18119572" userId="4f2f1d04-2e04-4f65-83c6-76ca45b9382b" providerId="ADAL" clId="{489C759B-9491-48B1-AACF-DEC42FC8A509}" dt="2021-03-04T13:57:43.383" v="213" actId="167"/>
          <ac:picMkLst>
            <pc:docMk/>
            <pc:sldMk cId="1774216711" sldId="360"/>
            <ac:picMk id="4" creationId="{DCD0F609-C1AF-4010-A597-AD8B6457D8B8}"/>
          </ac:picMkLst>
        </pc:picChg>
        <pc:picChg chg="add mod ord">
          <ac:chgData name="Chathuranga W. W. P. K. it18119572" userId="4f2f1d04-2e04-4f65-83c6-76ca45b9382b" providerId="ADAL" clId="{489C759B-9491-48B1-AACF-DEC42FC8A509}" dt="2021-03-04T13:57:43.383" v="213" actId="167"/>
          <ac:picMkLst>
            <pc:docMk/>
            <pc:sldMk cId="1774216711" sldId="360"/>
            <ac:picMk id="7" creationId="{91ADC37E-40B7-4EB7-8687-862252B25933}"/>
          </ac:picMkLst>
        </pc:picChg>
        <pc:picChg chg="add mod ord">
          <ac:chgData name="Chathuranga W. W. P. K. it18119572" userId="4f2f1d04-2e04-4f65-83c6-76ca45b9382b" providerId="ADAL" clId="{489C759B-9491-48B1-AACF-DEC42FC8A509}" dt="2021-03-04T13:57:43.383" v="213" actId="167"/>
          <ac:picMkLst>
            <pc:docMk/>
            <pc:sldMk cId="1774216711" sldId="360"/>
            <ac:picMk id="8" creationId="{FA261B30-FB37-4D8F-BFDE-B2100F5C00F0}"/>
          </ac:picMkLst>
        </pc:picChg>
      </pc:sldChg>
      <pc:sldChg chg="addSp delSp modSp mod">
        <pc:chgData name="Chathuranga W. W. P. K. it18119572" userId="4f2f1d04-2e04-4f65-83c6-76ca45b9382b" providerId="ADAL" clId="{489C759B-9491-48B1-AACF-DEC42FC8A509}" dt="2021-03-04T12:50:48.478" v="13" actId="1076"/>
        <pc:sldMkLst>
          <pc:docMk/>
          <pc:sldMk cId="3280790880" sldId="379"/>
        </pc:sldMkLst>
        <pc:spChg chg="del mod">
          <ac:chgData name="Chathuranga W. W. P. K. it18119572" userId="4f2f1d04-2e04-4f65-83c6-76ca45b9382b" providerId="ADAL" clId="{489C759B-9491-48B1-AACF-DEC42FC8A509}" dt="2021-03-04T12:49:50.160" v="3" actId="478"/>
          <ac:spMkLst>
            <pc:docMk/>
            <pc:sldMk cId="3280790880" sldId="379"/>
            <ac:spMk id="2" creationId="{4465435F-6361-422B-9D7D-AB3010079AED}"/>
          </ac:spMkLst>
        </pc:spChg>
        <pc:spChg chg="add mod">
          <ac:chgData name="Chathuranga W. W. P. K. it18119572" userId="4f2f1d04-2e04-4f65-83c6-76ca45b9382b" providerId="ADAL" clId="{489C759B-9491-48B1-AACF-DEC42FC8A509}" dt="2021-03-04T12:50:48.478" v="13" actId="1076"/>
          <ac:spMkLst>
            <pc:docMk/>
            <pc:sldMk cId="3280790880" sldId="379"/>
            <ac:spMk id="12" creationId="{64632178-9369-4A59-BA43-C6D668A1EC9E}"/>
          </ac:spMkLst>
        </pc:spChg>
        <pc:picChg chg="del">
          <ac:chgData name="Chathuranga W. W. P. K. it18119572" userId="4f2f1d04-2e04-4f65-83c6-76ca45b9382b" providerId="ADAL" clId="{489C759B-9491-48B1-AACF-DEC42FC8A509}" dt="2021-03-04T12:49:19.911" v="0" actId="478"/>
          <ac:picMkLst>
            <pc:docMk/>
            <pc:sldMk cId="3280790880" sldId="379"/>
            <ac:picMk id="4" creationId="{E47F3E61-DF45-468F-B5C4-8D1B2F7B62E3}"/>
          </ac:picMkLst>
        </pc:picChg>
      </pc:sldChg>
      <pc:sldChg chg="add del">
        <pc:chgData name="Chathuranga W. W. P. K. it18119572" userId="4f2f1d04-2e04-4f65-83c6-76ca45b9382b" providerId="ADAL" clId="{489C759B-9491-48B1-AACF-DEC42FC8A509}" dt="2021-03-04T13:55:48.996" v="210" actId="2696"/>
        <pc:sldMkLst>
          <pc:docMk/>
          <pc:sldMk cId="126370218" sldId="390"/>
        </pc:sldMkLst>
      </pc:sldChg>
      <pc:sldChg chg="add">
        <pc:chgData name="Chathuranga W. W. P. K. it18119572" userId="4f2f1d04-2e04-4f65-83c6-76ca45b9382b" providerId="ADAL" clId="{489C759B-9491-48B1-AACF-DEC42FC8A509}" dt="2021-03-04T14:14:45.735" v="281" actId="2890"/>
        <pc:sldMkLst>
          <pc:docMk/>
          <pc:sldMk cId="3148119566" sldId="390"/>
        </pc:sldMkLst>
      </pc:sldChg>
    </pc:docChg>
  </pc:docChgLst>
  <pc:docChgLst>
    <pc:chgData name="it18119718@my.sliit.lk" userId="ef991f6a-f950-4b6d-9ba6-51d913e390b5" providerId="ADAL" clId="{6D85B3FA-BCEA-4A1C-9A08-5AFECBF7430C}"/>
    <pc:docChg chg="undo custSel addSld delSld modSld sldOrd modSection">
      <pc:chgData name="it18119718@my.sliit.lk" userId="ef991f6a-f950-4b6d-9ba6-51d913e390b5" providerId="ADAL" clId="{6D85B3FA-BCEA-4A1C-9A08-5AFECBF7430C}" dt="2021-10-17T17:35:14.730" v="3087" actId="47"/>
      <pc:docMkLst>
        <pc:docMk/>
      </pc:docMkLst>
      <pc:sldChg chg="ord">
        <pc:chgData name="it18119718@my.sliit.lk" userId="ef991f6a-f950-4b6d-9ba6-51d913e390b5" providerId="ADAL" clId="{6D85B3FA-BCEA-4A1C-9A08-5AFECBF7430C}" dt="2021-10-16T06:38:15.041" v="636"/>
        <pc:sldMkLst>
          <pc:docMk/>
          <pc:sldMk cId="594821067" sldId="335"/>
        </pc:sldMkLst>
      </pc:sldChg>
      <pc:sldChg chg="modSp add mod">
        <pc:chgData name="it18119718@my.sliit.lk" userId="ef991f6a-f950-4b6d-9ba6-51d913e390b5" providerId="ADAL" clId="{6D85B3FA-BCEA-4A1C-9A08-5AFECBF7430C}" dt="2021-10-17T10:05:57.917" v="2426" actId="20577"/>
        <pc:sldMkLst>
          <pc:docMk/>
          <pc:sldMk cId="801158840" sldId="373"/>
        </pc:sldMkLst>
        <pc:spChg chg="mod">
          <ac:chgData name="it18119718@my.sliit.lk" userId="ef991f6a-f950-4b6d-9ba6-51d913e390b5" providerId="ADAL" clId="{6D85B3FA-BCEA-4A1C-9A08-5AFECBF7430C}" dt="2021-10-17T10:05:57.917" v="2426" actId="20577"/>
          <ac:spMkLst>
            <pc:docMk/>
            <pc:sldMk cId="801158840" sldId="373"/>
            <ac:spMk id="3" creationId="{BEF3D551-122C-4719-815B-4B734524ED38}"/>
          </ac:spMkLst>
        </pc:spChg>
        <pc:spChg chg="mod">
          <ac:chgData name="it18119718@my.sliit.lk" userId="ef991f6a-f950-4b6d-9ba6-51d913e390b5" providerId="ADAL" clId="{6D85B3FA-BCEA-4A1C-9A08-5AFECBF7430C}" dt="2021-10-17T10:03:37.137" v="2340" actId="27636"/>
          <ac:spMkLst>
            <pc:docMk/>
            <pc:sldMk cId="801158840" sldId="373"/>
            <ac:spMk id="9" creationId="{8A53590F-25AD-400C-A4F4-46BB0AABC4E1}"/>
          </ac:spMkLst>
        </pc:spChg>
      </pc:sldChg>
      <pc:sldChg chg="modSp">
        <pc:chgData name="it18119718@my.sliit.lk" userId="ef991f6a-f950-4b6d-9ba6-51d913e390b5" providerId="ADAL" clId="{6D85B3FA-BCEA-4A1C-9A08-5AFECBF7430C}" dt="2021-10-16T07:20:19.215" v="1557" actId="207"/>
        <pc:sldMkLst>
          <pc:docMk/>
          <pc:sldMk cId="3676737855" sldId="375"/>
        </pc:sldMkLst>
        <pc:graphicFrameChg chg="mod">
          <ac:chgData name="it18119718@my.sliit.lk" userId="ef991f6a-f950-4b6d-9ba6-51d913e390b5" providerId="ADAL" clId="{6D85B3FA-BCEA-4A1C-9A08-5AFECBF7430C}" dt="2021-10-16T07:20:19.215" v="1557" actId="207"/>
          <ac:graphicFrameMkLst>
            <pc:docMk/>
            <pc:sldMk cId="3676737855" sldId="375"/>
            <ac:graphicFrameMk id="13" creationId="{229B4E90-6909-442D-98A6-FA8B3B1E0E2D}"/>
          </ac:graphicFrameMkLst>
        </pc:graphicFrameChg>
        <pc:graphicFrameChg chg="mod">
          <ac:chgData name="it18119718@my.sliit.lk" userId="ef991f6a-f950-4b6d-9ba6-51d913e390b5" providerId="ADAL" clId="{6D85B3FA-BCEA-4A1C-9A08-5AFECBF7430C}" dt="2021-10-16T07:19:39.918" v="1546" actId="207"/>
          <ac:graphicFrameMkLst>
            <pc:docMk/>
            <pc:sldMk cId="3676737855" sldId="375"/>
            <ac:graphicFrameMk id="28" creationId="{9C9E32DC-27FE-4E2F-8BFD-33ECD105B055}"/>
          </ac:graphicFrameMkLst>
        </pc:graphicFrameChg>
        <pc:graphicFrameChg chg="mod">
          <ac:chgData name="it18119718@my.sliit.lk" userId="ef991f6a-f950-4b6d-9ba6-51d913e390b5" providerId="ADAL" clId="{6D85B3FA-BCEA-4A1C-9A08-5AFECBF7430C}" dt="2021-10-16T07:20:07.038" v="1553" actId="207"/>
          <ac:graphicFrameMkLst>
            <pc:docMk/>
            <pc:sldMk cId="3676737855" sldId="375"/>
            <ac:graphicFrameMk id="29" creationId="{F91DD2F0-AFCC-45A0-AA07-AAB3C4D7864E}"/>
          </ac:graphicFrameMkLst>
        </pc:graphicFrameChg>
        <pc:graphicFrameChg chg="mod">
          <ac:chgData name="it18119718@my.sliit.lk" userId="ef991f6a-f950-4b6d-9ba6-51d913e390b5" providerId="ADAL" clId="{6D85B3FA-BCEA-4A1C-9A08-5AFECBF7430C}" dt="2021-10-16T07:19:44.155" v="1547" actId="207"/>
          <ac:graphicFrameMkLst>
            <pc:docMk/>
            <pc:sldMk cId="3676737855" sldId="375"/>
            <ac:graphicFrameMk id="31" creationId="{D785885B-782D-4E56-8695-160D23D9B0F4}"/>
          </ac:graphicFrameMkLst>
        </pc:graphicFrameChg>
      </pc:sldChg>
      <pc:sldChg chg="modSp add mod">
        <pc:chgData name="it18119718@my.sliit.lk" userId="ef991f6a-f950-4b6d-9ba6-51d913e390b5" providerId="ADAL" clId="{6D85B3FA-BCEA-4A1C-9A08-5AFECBF7430C}" dt="2021-10-17T10:05:17.717" v="2394" actId="20577"/>
        <pc:sldMkLst>
          <pc:docMk/>
          <pc:sldMk cId="307710707" sldId="385"/>
        </pc:sldMkLst>
        <pc:spChg chg="mod">
          <ac:chgData name="it18119718@my.sliit.lk" userId="ef991f6a-f950-4b6d-9ba6-51d913e390b5" providerId="ADAL" clId="{6D85B3FA-BCEA-4A1C-9A08-5AFECBF7430C}" dt="2021-10-17T10:05:17.717" v="2394" actId="20577"/>
          <ac:spMkLst>
            <pc:docMk/>
            <pc:sldMk cId="307710707" sldId="385"/>
            <ac:spMk id="3" creationId="{BEF3D551-122C-4719-815B-4B734524ED38}"/>
          </ac:spMkLst>
        </pc:spChg>
      </pc:sldChg>
      <pc:sldChg chg="modSp mod">
        <pc:chgData name="it18119718@my.sliit.lk" userId="ef991f6a-f950-4b6d-9ba6-51d913e390b5" providerId="ADAL" clId="{6D85B3FA-BCEA-4A1C-9A08-5AFECBF7430C}" dt="2021-10-17T17:28:57.891" v="3068" actId="20577"/>
        <pc:sldMkLst>
          <pc:docMk/>
          <pc:sldMk cId="646891140" sldId="398"/>
        </pc:sldMkLst>
        <pc:spChg chg="mod">
          <ac:chgData name="it18119718@my.sliit.lk" userId="ef991f6a-f950-4b6d-9ba6-51d913e390b5" providerId="ADAL" clId="{6D85B3FA-BCEA-4A1C-9A08-5AFECBF7430C}" dt="2021-10-17T17:28:57.891" v="3068" actId="20577"/>
          <ac:spMkLst>
            <pc:docMk/>
            <pc:sldMk cId="646891140" sldId="398"/>
            <ac:spMk id="6" creationId="{5B14BE0B-00EC-4833-8C8E-E89B09164FE2}"/>
          </ac:spMkLst>
        </pc:spChg>
      </pc:sldChg>
      <pc:sldChg chg="modSp mod">
        <pc:chgData name="it18119718@my.sliit.lk" userId="ef991f6a-f950-4b6d-9ba6-51d913e390b5" providerId="ADAL" clId="{6D85B3FA-BCEA-4A1C-9A08-5AFECBF7430C}" dt="2021-10-16T07:04:58.168" v="1541" actId="122"/>
        <pc:sldMkLst>
          <pc:docMk/>
          <pc:sldMk cId="470837691" sldId="422"/>
        </pc:sldMkLst>
        <pc:spChg chg="mod">
          <ac:chgData name="it18119718@my.sliit.lk" userId="ef991f6a-f950-4b6d-9ba6-51d913e390b5" providerId="ADAL" clId="{6D85B3FA-BCEA-4A1C-9A08-5AFECBF7430C}" dt="2021-10-16T06:17:56.514" v="6" actId="20577"/>
          <ac:spMkLst>
            <pc:docMk/>
            <pc:sldMk cId="470837691" sldId="422"/>
            <ac:spMk id="5" creationId="{22F6FBBB-4C77-4A4B-BE54-96D3B0DF3BB7}"/>
          </ac:spMkLst>
        </pc:spChg>
        <pc:spChg chg="mod">
          <ac:chgData name="it18119718@my.sliit.lk" userId="ef991f6a-f950-4b6d-9ba6-51d913e390b5" providerId="ADAL" clId="{6D85B3FA-BCEA-4A1C-9A08-5AFECBF7430C}" dt="2021-10-16T07:04:58.168" v="1541" actId="122"/>
          <ac:spMkLst>
            <pc:docMk/>
            <pc:sldMk cId="470837691" sldId="422"/>
            <ac:spMk id="6" creationId="{8B93806B-E848-47B5-8217-CCCA7F19F309}"/>
          </ac:spMkLst>
        </pc:spChg>
      </pc:sldChg>
      <pc:sldChg chg="modSp">
        <pc:chgData name="it18119718@my.sliit.lk" userId="ef991f6a-f950-4b6d-9ba6-51d913e390b5" providerId="ADAL" clId="{6D85B3FA-BCEA-4A1C-9A08-5AFECBF7430C}" dt="2021-10-16T06:15:33.315" v="3" actId="17032"/>
        <pc:sldMkLst>
          <pc:docMk/>
          <pc:sldMk cId="2983903772" sldId="428"/>
        </pc:sldMkLst>
        <pc:graphicFrameChg chg="mod">
          <ac:chgData name="it18119718@my.sliit.lk" userId="ef991f6a-f950-4b6d-9ba6-51d913e390b5" providerId="ADAL" clId="{6D85B3FA-BCEA-4A1C-9A08-5AFECBF7430C}" dt="2021-10-16T06:15:15.235" v="2" actId="17032"/>
          <ac:graphicFrameMkLst>
            <pc:docMk/>
            <pc:sldMk cId="2983903772" sldId="428"/>
            <ac:graphicFrameMk id="11" creationId="{11D00A4A-34AF-464C-8D4B-5DD9E0DB50B6}"/>
          </ac:graphicFrameMkLst>
        </pc:graphicFrameChg>
        <pc:graphicFrameChg chg="mod">
          <ac:chgData name="it18119718@my.sliit.lk" userId="ef991f6a-f950-4b6d-9ba6-51d913e390b5" providerId="ADAL" clId="{6D85B3FA-BCEA-4A1C-9A08-5AFECBF7430C}" dt="2021-10-16T06:15:33.315" v="3" actId="17032"/>
          <ac:graphicFrameMkLst>
            <pc:docMk/>
            <pc:sldMk cId="2983903772" sldId="428"/>
            <ac:graphicFrameMk id="12" creationId="{7DE52E5D-D198-4814-ADBB-29E813E9B22B}"/>
          </ac:graphicFrameMkLst>
        </pc:graphicFrameChg>
      </pc:sldChg>
      <pc:sldChg chg="addSp delSp modSp del mod">
        <pc:chgData name="it18119718@my.sliit.lk" userId="ef991f6a-f950-4b6d-9ba6-51d913e390b5" providerId="ADAL" clId="{6D85B3FA-BCEA-4A1C-9A08-5AFECBF7430C}" dt="2021-10-17T17:35:14.730" v="3087" actId="47"/>
        <pc:sldMkLst>
          <pc:docMk/>
          <pc:sldMk cId="1931642441" sldId="432"/>
        </pc:sldMkLst>
        <pc:spChg chg="mod">
          <ac:chgData name="it18119718@my.sliit.lk" userId="ef991f6a-f950-4b6d-9ba6-51d913e390b5" providerId="ADAL" clId="{6D85B3FA-BCEA-4A1C-9A08-5AFECBF7430C}" dt="2021-10-17T17:35:12.887" v="3086" actId="6549"/>
          <ac:spMkLst>
            <pc:docMk/>
            <pc:sldMk cId="1931642441" sldId="432"/>
            <ac:spMk id="13" creationId="{B328AE71-6FCD-491D-85B7-7804F547E335}"/>
          </ac:spMkLst>
        </pc:spChg>
        <pc:picChg chg="add del">
          <ac:chgData name="it18119718@my.sliit.lk" userId="ef991f6a-f950-4b6d-9ba6-51d913e390b5" providerId="ADAL" clId="{6D85B3FA-BCEA-4A1C-9A08-5AFECBF7430C}" dt="2021-10-17T17:34:41.483" v="3078" actId="21"/>
          <ac:picMkLst>
            <pc:docMk/>
            <pc:sldMk cId="1931642441" sldId="432"/>
            <ac:picMk id="15" creationId="{D98919EB-BBE0-4AE0-94E5-33A3D8FA057C}"/>
          </ac:picMkLst>
        </pc:picChg>
      </pc:sldChg>
      <pc:sldChg chg="addSp modSp mod">
        <pc:chgData name="it18119718@my.sliit.lk" userId="ef991f6a-f950-4b6d-9ba6-51d913e390b5" providerId="ADAL" clId="{6D85B3FA-BCEA-4A1C-9A08-5AFECBF7430C}" dt="2021-10-17T17:35:01.507" v="3085" actId="1076"/>
        <pc:sldMkLst>
          <pc:docMk/>
          <pc:sldMk cId="4099793860" sldId="434"/>
        </pc:sldMkLst>
        <pc:spChg chg="mod">
          <ac:chgData name="it18119718@my.sliit.lk" userId="ef991f6a-f950-4b6d-9ba6-51d913e390b5" providerId="ADAL" clId="{6D85B3FA-BCEA-4A1C-9A08-5AFECBF7430C}" dt="2021-10-17T17:34:25.921" v="3073" actId="27636"/>
          <ac:spMkLst>
            <pc:docMk/>
            <pc:sldMk cId="4099793860" sldId="434"/>
            <ac:spMk id="6" creationId="{8B93806B-E848-47B5-8217-CCCA7F19F309}"/>
          </ac:spMkLst>
        </pc:spChg>
        <pc:picChg chg="add mod">
          <ac:chgData name="it18119718@my.sliit.lk" userId="ef991f6a-f950-4b6d-9ba6-51d913e390b5" providerId="ADAL" clId="{6D85B3FA-BCEA-4A1C-9A08-5AFECBF7430C}" dt="2021-10-17T17:34:55.396" v="3083" actId="1076"/>
          <ac:picMkLst>
            <pc:docMk/>
            <pc:sldMk cId="4099793860" sldId="434"/>
            <ac:picMk id="11" creationId="{D62A1117-BB00-4C80-9446-58E82255A212}"/>
          </ac:picMkLst>
        </pc:picChg>
        <pc:picChg chg="add mod">
          <ac:chgData name="it18119718@my.sliit.lk" userId="ef991f6a-f950-4b6d-9ba6-51d913e390b5" providerId="ADAL" clId="{6D85B3FA-BCEA-4A1C-9A08-5AFECBF7430C}" dt="2021-10-17T17:35:01.507" v="3085" actId="1076"/>
          <ac:picMkLst>
            <pc:docMk/>
            <pc:sldMk cId="4099793860" sldId="434"/>
            <ac:picMk id="12" creationId="{F8D5E5DC-F608-4FBB-8F59-469E333C025C}"/>
          </ac:picMkLst>
        </pc:picChg>
      </pc:sldChg>
      <pc:sldChg chg="addSp modSp mod">
        <pc:chgData name="it18119718@my.sliit.lk" userId="ef991f6a-f950-4b6d-9ba6-51d913e390b5" providerId="ADAL" clId="{6D85B3FA-BCEA-4A1C-9A08-5AFECBF7430C}" dt="2021-10-16T06:40:58.461" v="648" actId="14100"/>
        <pc:sldMkLst>
          <pc:docMk/>
          <pc:sldMk cId="3982772253" sldId="435"/>
        </pc:sldMkLst>
        <pc:spChg chg="mod">
          <ac:chgData name="it18119718@my.sliit.lk" userId="ef991f6a-f950-4b6d-9ba6-51d913e390b5" providerId="ADAL" clId="{6D85B3FA-BCEA-4A1C-9A08-5AFECBF7430C}" dt="2021-10-16T06:38:59.741" v="638" actId="20577"/>
          <ac:spMkLst>
            <pc:docMk/>
            <pc:sldMk cId="3982772253" sldId="435"/>
            <ac:spMk id="5" creationId="{22F6FBBB-4C77-4A4B-BE54-96D3B0DF3BB7}"/>
          </ac:spMkLst>
        </pc:spChg>
        <pc:spChg chg="mod">
          <ac:chgData name="it18119718@my.sliit.lk" userId="ef991f6a-f950-4b6d-9ba6-51d913e390b5" providerId="ADAL" clId="{6D85B3FA-BCEA-4A1C-9A08-5AFECBF7430C}" dt="2021-10-16T06:39:29.195" v="640" actId="27636"/>
          <ac:spMkLst>
            <pc:docMk/>
            <pc:sldMk cId="3982772253" sldId="435"/>
            <ac:spMk id="6" creationId="{8B93806B-E848-47B5-8217-CCCA7F19F309}"/>
          </ac:spMkLst>
        </pc:spChg>
        <pc:grpChg chg="add mod">
          <ac:chgData name="it18119718@my.sliit.lk" userId="ef991f6a-f950-4b6d-9ba6-51d913e390b5" providerId="ADAL" clId="{6D85B3FA-BCEA-4A1C-9A08-5AFECBF7430C}" dt="2021-10-16T06:40:58.461" v="648" actId="14100"/>
          <ac:grpSpMkLst>
            <pc:docMk/>
            <pc:sldMk cId="3982772253" sldId="435"/>
            <ac:grpSpMk id="11" creationId="{CA2962E0-CFE7-4F4F-A7A9-7A60D5BEF30D}"/>
          </ac:grpSpMkLst>
        </pc:grpChg>
      </pc:sldChg>
      <pc:sldChg chg="del ord">
        <pc:chgData name="it18119718@my.sliit.lk" userId="ef991f6a-f950-4b6d-9ba6-51d913e390b5" providerId="ADAL" clId="{6D85B3FA-BCEA-4A1C-9A08-5AFECBF7430C}" dt="2021-10-16T07:00:23.977" v="1470" actId="47"/>
        <pc:sldMkLst>
          <pc:docMk/>
          <pc:sldMk cId="2026352911" sldId="436"/>
        </pc:sldMkLst>
      </pc:sldChg>
      <pc:sldChg chg="del ord">
        <pc:chgData name="it18119718@my.sliit.lk" userId="ef991f6a-f950-4b6d-9ba6-51d913e390b5" providerId="ADAL" clId="{6D85B3FA-BCEA-4A1C-9A08-5AFECBF7430C}" dt="2021-10-16T07:00:23.122" v="1469" actId="47"/>
        <pc:sldMkLst>
          <pc:docMk/>
          <pc:sldMk cId="1973069046" sldId="437"/>
        </pc:sldMkLst>
      </pc:sldChg>
      <pc:sldChg chg="del ord">
        <pc:chgData name="it18119718@my.sliit.lk" userId="ef991f6a-f950-4b6d-9ba6-51d913e390b5" providerId="ADAL" clId="{6D85B3FA-BCEA-4A1C-9A08-5AFECBF7430C}" dt="2021-10-16T06:41:41.359" v="649" actId="47"/>
        <pc:sldMkLst>
          <pc:docMk/>
          <pc:sldMk cId="459147564" sldId="438"/>
        </pc:sldMkLst>
      </pc:sldChg>
      <pc:sldChg chg="ord">
        <pc:chgData name="it18119718@my.sliit.lk" userId="ef991f6a-f950-4b6d-9ba6-51d913e390b5" providerId="ADAL" clId="{6D85B3FA-BCEA-4A1C-9A08-5AFECBF7430C}" dt="2021-10-16T06:44:45.760" v="774"/>
        <pc:sldMkLst>
          <pc:docMk/>
          <pc:sldMk cId="135383081" sldId="439"/>
        </pc:sldMkLst>
      </pc:sldChg>
      <pc:sldChg chg="addSp delSp modSp mod ord">
        <pc:chgData name="it18119718@my.sliit.lk" userId="ef991f6a-f950-4b6d-9ba6-51d913e390b5" providerId="ADAL" clId="{6D85B3FA-BCEA-4A1C-9A08-5AFECBF7430C}" dt="2021-10-16T06:28:24.021" v="189" actId="1076"/>
        <pc:sldMkLst>
          <pc:docMk/>
          <pc:sldMk cId="3062854543" sldId="440"/>
        </pc:sldMkLst>
        <pc:spChg chg="mod">
          <ac:chgData name="it18119718@my.sliit.lk" userId="ef991f6a-f950-4b6d-9ba6-51d913e390b5" providerId="ADAL" clId="{6D85B3FA-BCEA-4A1C-9A08-5AFECBF7430C}" dt="2021-10-16T06:26:05.868" v="172" actId="313"/>
          <ac:spMkLst>
            <pc:docMk/>
            <pc:sldMk cId="3062854543" sldId="440"/>
            <ac:spMk id="5" creationId="{22F6FBBB-4C77-4A4B-BE54-96D3B0DF3BB7}"/>
          </ac:spMkLst>
        </pc:spChg>
        <pc:spChg chg="mod">
          <ac:chgData name="it18119718@my.sliit.lk" userId="ef991f6a-f950-4b6d-9ba6-51d913e390b5" providerId="ADAL" clId="{6D85B3FA-BCEA-4A1C-9A08-5AFECBF7430C}" dt="2021-10-16T06:27:20.425" v="179" actId="20577"/>
          <ac:spMkLst>
            <pc:docMk/>
            <pc:sldMk cId="3062854543" sldId="440"/>
            <ac:spMk id="6" creationId="{8B93806B-E848-47B5-8217-CCCA7F19F309}"/>
          </ac:spMkLst>
        </pc:spChg>
        <pc:spChg chg="add mod">
          <ac:chgData name="it18119718@my.sliit.lk" userId="ef991f6a-f950-4b6d-9ba6-51d913e390b5" providerId="ADAL" clId="{6D85B3FA-BCEA-4A1C-9A08-5AFECBF7430C}" dt="2021-10-16T06:27:25.475" v="181" actId="5793"/>
          <ac:spMkLst>
            <pc:docMk/>
            <pc:sldMk cId="3062854543" sldId="440"/>
            <ac:spMk id="11" creationId="{D8283765-3A7E-40A9-B4D4-5FA4EE223720}"/>
          </ac:spMkLst>
        </pc:spChg>
        <pc:spChg chg="add mod">
          <ac:chgData name="it18119718@my.sliit.lk" userId="ef991f6a-f950-4b6d-9ba6-51d913e390b5" providerId="ADAL" clId="{6D85B3FA-BCEA-4A1C-9A08-5AFECBF7430C}" dt="2021-10-16T06:27:44.541" v="182" actId="1076"/>
          <ac:spMkLst>
            <pc:docMk/>
            <pc:sldMk cId="3062854543" sldId="440"/>
            <ac:spMk id="13" creationId="{C4537469-1E30-404A-82C3-0B3E9E48AFE6}"/>
          </ac:spMkLst>
        </pc:spChg>
        <pc:spChg chg="add del">
          <ac:chgData name="it18119718@my.sliit.lk" userId="ef991f6a-f950-4b6d-9ba6-51d913e390b5" providerId="ADAL" clId="{6D85B3FA-BCEA-4A1C-9A08-5AFECBF7430C}" dt="2021-10-16T06:27:59.462" v="185" actId="478"/>
          <ac:spMkLst>
            <pc:docMk/>
            <pc:sldMk cId="3062854543" sldId="440"/>
            <ac:spMk id="16" creationId="{154E7753-E19B-4267-BEDD-0B175F51730A}"/>
          </ac:spMkLst>
        </pc:spChg>
        <pc:spChg chg="add mod">
          <ac:chgData name="it18119718@my.sliit.lk" userId="ef991f6a-f950-4b6d-9ba6-51d913e390b5" providerId="ADAL" clId="{6D85B3FA-BCEA-4A1C-9A08-5AFECBF7430C}" dt="2021-10-16T06:28:24.021" v="189" actId="1076"/>
          <ac:spMkLst>
            <pc:docMk/>
            <pc:sldMk cId="3062854543" sldId="440"/>
            <ac:spMk id="18" creationId="{FDC7570C-3912-48FB-97B7-413F8197C5CD}"/>
          </ac:spMkLst>
        </pc:spChg>
        <pc:picChg chg="add mod">
          <ac:chgData name="it18119718@my.sliit.lk" userId="ef991f6a-f950-4b6d-9ba6-51d913e390b5" providerId="ADAL" clId="{6D85B3FA-BCEA-4A1C-9A08-5AFECBF7430C}" dt="2021-10-16T06:27:05.423" v="176" actId="1076"/>
          <ac:picMkLst>
            <pc:docMk/>
            <pc:sldMk cId="3062854543" sldId="440"/>
            <ac:picMk id="12" creationId="{5264DDC8-AB47-48F5-9690-4739C1CB035E}"/>
          </ac:picMkLst>
        </pc:picChg>
        <pc:picChg chg="add mod">
          <ac:chgData name="it18119718@my.sliit.lk" userId="ef991f6a-f950-4b6d-9ba6-51d913e390b5" providerId="ADAL" clId="{6D85B3FA-BCEA-4A1C-9A08-5AFECBF7430C}" dt="2021-10-16T06:28:17.597" v="187" actId="1076"/>
          <ac:picMkLst>
            <pc:docMk/>
            <pc:sldMk cId="3062854543" sldId="440"/>
            <ac:picMk id="15" creationId="{46BA2B87-8D7B-454B-B87C-735CAD138A58}"/>
          </ac:picMkLst>
        </pc:picChg>
        <pc:cxnChg chg="add mod">
          <ac:chgData name="it18119718@my.sliit.lk" userId="ef991f6a-f950-4b6d-9ba6-51d913e390b5" providerId="ADAL" clId="{6D85B3FA-BCEA-4A1C-9A08-5AFECBF7430C}" dt="2021-10-16T06:27:44.541" v="182" actId="1076"/>
          <ac:cxnSpMkLst>
            <pc:docMk/>
            <pc:sldMk cId="3062854543" sldId="440"/>
            <ac:cxnSpMk id="14" creationId="{446B2B5D-7D56-4228-939D-7A2DC614CF34}"/>
          </ac:cxnSpMkLst>
        </pc:cxnChg>
        <pc:cxnChg chg="add del mod">
          <ac:chgData name="it18119718@my.sliit.lk" userId="ef991f6a-f950-4b6d-9ba6-51d913e390b5" providerId="ADAL" clId="{6D85B3FA-BCEA-4A1C-9A08-5AFECBF7430C}" dt="2021-10-16T06:27:57.172" v="184" actId="478"/>
          <ac:cxnSpMkLst>
            <pc:docMk/>
            <pc:sldMk cId="3062854543" sldId="440"/>
            <ac:cxnSpMk id="17" creationId="{46326E2B-1515-4436-AA7D-84CEF0E53695}"/>
          </ac:cxnSpMkLst>
        </pc:cxnChg>
        <pc:cxnChg chg="add mod">
          <ac:chgData name="it18119718@my.sliit.lk" userId="ef991f6a-f950-4b6d-9ba6-51d913e390b5" providerId="ADAL" clId="{6D85B3FA-BCEA-4A1C-9A08-5AFECBF7430C}" dt="2021-10-16T06:28:20.601" v="188" actId="1076"/>
          <ac:cxnSpMkLst>
            <pc:docMk/>
            <pc:sldMk cId="3062854543" sldId="440"/>
            <ac:cxnSpMk id="19" creationId="{DA2CAC10-883C-4D17-9330-BF23A3A8809B}"/>
          </ac:cxnSpMkLst>
        </pc:cxnChg>
      </pc:sldChg>
      <pc:sldChg chg="del ord">
        <pc:chgData name="it18119718@my.sliit.lk" userId="ef991f6a-f950-4b6d-9ba6-51d913e390b5" providerId="ADAL" clId="{6D85B3FA-BCEA-4A1C-9A08-5AFECBF7430C}" dt="2021-10-16T06:29:43.463" v="216" actId="2696"/>
        <pc:sldMkLst>
          <pc:docMk/>
          <pc:sldMk cId="785691534" sldId="441"/>
        </pc:sldMkLst>
      </pc:sldChg>
      <pc:sldChg chg="del ord">
        <pc:chgData name="it18119718@my.sliit.lk" userId="ef991f6a-f950-4b6d-9ba6-51d913e390b5" providerId="ADAL" clId="{6D85B3FA-BCEA-4A1C-9A08-5AFECBF7430C}" dt="2021-10-16T06:34:48.753" v="599" actId="47"/>
        <pc:sldMkLst>
          <pc:docMk/>
          <pc:sldMk cId="3261995918" sldId="442"/>
        </pc:sldMkLst>
      </pc:sldChg>
      <pc:sldChg chg="ord">
        <pc:chgData name="it18119718@my.sliit.lk" userId="ef991f6a-f950-4b6d-9ba6-51d913e390b5" providerId="ADAL" clId="{6D85B3FA-BCEA-4A1C-9A08-5AFECBF7430C}" dt="2021-10-16T06:46:03.943" v="776"/>
        <pc:sldMkLst>
          <pc:docMk/>
          <pc:sldMk cId="1721014693" sldId="445"/>
        </pc:sldMkLst>
      </pc:sldChg>
      <pc:sldChg chg="modSp del mod">
        <pc:chgData name="it18119718@my.sliit.lk" userId="ef991f6a-f950-4b6d-9ba6-51d913e390b5" providerId="ADAL" clId="{6D85B3FA-BCEA-4A1C-9A08-5AFECBF7430C}" dt="2021-10-16T06:25:41.491" v="146" actId="47"/>
        <pc:sldMkLst>
          <pc:docMk/>
          <pc:sldMk cId="2584195427" sldId="448"/>
        </pc:sldMkLst>
        <pc:spChg chg="mod">
          <ac:chgData name="it18119718@my.sliit.lk" userId="ef991f6a-f950-4b6d-9ba6-51d913e390b5" providerId="ADAL" clId="{6D85B3FA-BCEA-4A1C-9A08-5AFECBF7430C}" dt="2021-10-16T06:22:53.824" v="44" actId="313"/>
          <ac:spMkLst>
            <pc:docMk/>
            <pc:sldMk cId="2584195427" sldId="448"/>
            <ac:spMk id="5" creationId="{22F6FBBB-4C77-4A4B-BE54-96D3B0DF3BB7}"/>
          </ac:spMkLst>
        </pc:spChg>
        <pc:spChg chg="mod">
          <ac:chgData name="it18119718@my.sliit.lk" userId="ef991f6a-f950-4b6d-9ba6-51d913e390b5" providerId="ADAL" clId="{6D85B3FA-BCEA-4A1C-9A08-5AFECBF7430C}" dt="2021-10-16T06:25:08.037" v="145" actId="313"/>
          <ac:spMkLst>
            <pc:docMk/>
            <pc:sldMk cId="2584195427" sldId="448"/>
            <ac:spMk id="6" creationId="{8B93806B-E848-47B5-8217-CCCA7F19F309}"/>
          </ac:spMkLst>
        </pc:spChg>
      </pc:sldChg>
      <pc:sldChg chg="del ord">
        <pc:chgData name="it18119718@my.sliit.lk" userId="ef991f6a-f950-4b6d-9ba6-51d913e390b5" providerId="ADAL" clId="{6D85B3FA-BCEA-4A1C-9A08-5AFECBF7430C}" dt="2021-10-16T06:36:16.801" v="610" actId="47"/>
        <pc:sldMkLst>
          <pc:docMk/>
          <pc:sldMk cId="2466294885" sldId="449"/>
        </pc:sldMkLst>
      </pc:sldChg>
      <pc:sldChg chg="modSp mod ord">
        <pc:chgData name="it18119718@my.sliit.lk" userId="ef991f6a-f950-4b6d-9ba6-51d913e390b5" providerId="ADAL" clId="{6D85B3FA-BCEA-4A1C-9A08-5AFECBF7430C}" dt="2021-10-16T06:36:40.134" v="634" actId="313"/>
        <pc:sldMkLst>
          <pc:docMk/>
          <pc:sldMk cId="512269917" sldId="450"/>
        </pc:sldMkLst>
        <pc:spChg chg="mod">
          <ac:chgData name="it18119718@my.sliit.lk" userId="ef991f6a-f950-4b6d-9ba6-51d913e390b5" providerId="ADAL" clId="{6D85B3FA-BCEA-4A1C-9A08-5AFECBF7430C}" dt="2021-10-16T06:36:40.134" v="634" actId="313"/>
          <ac:spMkLst>
            <pc:docMk/>
            <pc:sldMk cId="512269917" sldId="450"/>
            <ac:spMk id="5" creationId="{22F6FBBB-4C77-4A4B-BE54-96D3B0DF3BB7}"/>
          </ac:spMkLst>
        </pc:spChg>
      </pc:sldChg>
      <pc:sldChg chg="del ord">
        <pc:chgData name="it18119718@my.sliit.lk" userId="ef991f6a-f950-4b6d-9ba6-51d913e390b5" providerId="ADAL" clId="{6D85B3FA-BCEA-4A1C-9A08-5AFECBF7430C}" dt="2021-10-16T06:44:15.383" v="772" actId="47"/>
        <pc:sldMkLst>
          <pc:docMk/>
          <pc:sldMk cId="46627548" sldId="451"/>
        </pc:sldMkLst>
      </pc:sldChg>
      <pc:sldChg chg="del ord">
        <pc:chgData name="it18119718@my.sliit.lk" userId="ef991f6a-f950-4b6d-9ba6-51d913e390b5" providerId="ADAL" clId="{6D85B3FA-BCEA-4A1C-9A08-5AFECBF7430C}" dt="2021-10-16T06:57:06.284" v="1225" actId="47"/>
        <pc:sldMkLst>
          <pc:docMk/>
          <pc:sldMk cId="4123509208" sldId="452"/>
        </pc:sldMkLst>
      </pc:sldChg>
      <pc:sldChg chg="del ord">
        <pc:chgData name="it18119718@my.sliit.lk" userId="ef991f6a-f950-4b6d-9ba6-51d913e390b5" providerId="ADAL" clId="{6D85B3FA-BCEA-4A1C-9A08-5AFECBF7430C}" dt="2021-10-16T06:59:37.387" v="1425" actId="47"/>
        <pc:sldMkLst>
          <pc:docMk/>
          <pc:sldMk cId="4139750471" sldId="453"/>
        </pc:sldMkLst>
      </pc:sldChg>
      <pc:sldChg chg="addSp delSp modSp mod ord">
        <pc:chgData name="it18119718@my.sliit.lk" userId="ef991f6a-f950-4b6d-9ba6-51d913e390b5" providerId="ADAL" clId="{6D85B3FA-BCEA-4A1C-9A08-5AFECBF7430C}" dt="2021-10-17T14:18:22.419" v="2983" actId="20577"/>
        <pc:sldMkLst>
          <pc:docMk/>
          <pc:sldMk cId="2701983034" sldId="454"/>
        </pc:sldMkLst>
        <pc:spChg chg="mod">
          <ac:chgData name="it18119718@my.sliit.lk" userId="ef991f6a-f950-4b6d-9ba6-51d913e390b5" providerId="ADAL" clId="{6D85B3FA-BCEA-4A1C-9A08-5AFECBF7430C}" dt="2021-10-16T07:00:12.610" v="1468" actId="20577"/>
          <ac:spMkLst>
            <pc:docMk/>
            <pc:sldMk cId="2701983034" sldId="454"/>
            <ac:spMk id="5" creationId="{22F6FBBB-4C77-4A4B-BE54-96D3B0DF3BB7}"/>
          </ac:spMkLst>
        </pc:spChg>
        <pc:spChg chg="add mod">
          <ac:chgData name="it18119718@my.sliit.lk" userId="ef991f6a-f950-4b6d-9ba6-51d913e390b5" providerId="ADAL" clId="{6D85B3FA-BCEA-4A1C-9A08-5AFECBF7430C}" dt="2021-10-17T14:18:22.419" v="2983" actId="20577"/>
          <ac:spMkLst>
            <pc:docMk/>
            <pc:sldMk cId="2701983034" sldId="454"/>
            <ac:spMk id="14" creationId="{2EB4B460-1B8F-4111-AE6E-4AEDE6B98129}"/>
          </ac:spMkLst>
        </pc:spChg>
        <pc:spChg chg="del">
          <ac:chgData name="it18119718@my.sliit.lk" userId="ef991f6a-f950-4b6d-9ba6-51d913e390b5" providerId="ADAL" clId="{6D85B3FA-BCEA-4A1C-9A08-5AFECBF7430C}" dt="2021-10-16T06:59:46.996" v="1426" actId="478"/>
          <ac:spMkLst>
            <pc:docMk/>
            <pc:sldMk cId="2701983034" sldId="454"/>
            <ac:spMk id="20" creationId="{D9A7CF18-4E68-43E5-A134-04CDACE0FCC5}"/>
          </ac:spMkLst>
        </pc:spChg>
        <pc:spChg chg="del mod">
          <ac:chgData name="it18119718@my.sliit.lk" userId="ef991f6a-f950-4b6d-9ba6-51d913e390b5" providerId="ADAL" clId="{6D85B3FA-BCEA-4A1C-9A08-5AFECBF7430C}" dt="2021-10-17T14:16:30.733" v="2730" actId="478"/>
          <ac:spMkLst>
            <pc:docMk/>
            <pc:sldMk cId="2701983034" sldId="454"/>
            <ac:spMk id="21" creationId="{26EDB8B6-B014-4BFB-BC9B-543610C2A56D}"/>
          </ac:spMkLst>
        </pc:spChg>
        <pc:spChg chg="del">
          <ac:chgData name="it18119718@my.sliit.lk" userId="ef991f6a-f950-4b6d-9ba6-51d913e390b5" providerId="ADAL" clId="{6D85B3FA-BCEA-4A1C-9A08-5AFECBF7430C}" dt="2021-10-16T06:59:51.770" v="1429" actId="478"/>
          <ac:spMkLst>
            <pc:docMk/>
            <pc:sldMk cId="2701983034" sldId="454"/>
            <ac:spMk id="22" creationId="{425EA66F-87D6-4A64-BB07-EEF794B64EF3}"/>
          </ac:spMkLst>
        </pc:spChg>
        <pc:picChg chg="add mod">
          <ac:chgData name="it18119718@my.sliit.lk" userId="ef991f6a-f950-4b6d-9ba6-51d913e390b5" providerId="ADAL" clId="{6D85B3FA-BCEA-4A1C-9A08-5AFECBF7430C}" dt="2021-10-17T14:16:27.946" v="2729" actId="14100"/>
          <ac:picMkLst>
            <pc:docMk/>
            <pc:sldMk cId="2701983034" sldId="454"/>
            <ac:picMk id="4" creationId="{29488245-E814-45EE-9E3F-44ACBFD12B72}"/>
          </ac:picMkLst>
        </pc:picChg>
        <pc:picChg chg="add mod">
          <ac:chgData name="it18119718@my.sliit.lk" userId="ef991f6a-f950-4b6d-9ba6-51d913e390b5" providerId="ADAL" clId="{6D85B3FA-BCEA-4A1C-9A08-5AFECBF7430C}" dt="2021-10-17T14:16:21.377" v="2727" actId="14100"/>
          <ac:picMkLst>
            <pc:docMk/>
            <pc:sldMk cId="2701983034" sldId="454"/>
            <ac:picMk id="10" creationId="{ABB72D9C-CF56-4788-9C87-7FB9BEB691EC}"/>
          </ac:picMkLst>
        </pc:picChg>
        <pc:picChg chg="add mod">
          <ac:chgData name="it18119718@my.sliit.lk" userId="ef991f6a-f950-4b6d-9ba6-51d913e390b5" providerId="ADAL" clId="{6D85B3FA-BCEA-4A1C-9A08-5AFECBF7430C}" dt="2021-10-17T14:16:24.348" v="2728" actId="14100"/>
          <ac:picMkLst>
            <pc:docMk/>
            <pc:sldMk cId="2701983034" sldId="454"/>
            <ac:picMk id="12" creationId="{401A2071-3EB3-4DC9-B155-03AFE199E8AC}"/>
          </ac:picMkLst>
        </pc:picChg>
        <pc:picChg chg="del">
          <ac:chgData name="it18119718@my.sliit.lk" userId="ef991f6a-f950-4b6d-9ba6-51d913e390b5" providerId="ADAL" clId="{6D85B3FA-BCEA-4A1C-9A08-5AFECBF7430C}" dt="2021-10-16T06:59:47.998" v="1427" actId="478"/>
          <ac:picMkLst>
            <pc:docMk/>
            <pc:sldMk cId="2701983034" sldId="454"/>
            <ac:picMk id="15" creationId="{23550CB1-A5BD-46FE-B44A-654E8F322E95}"/>
          </ac:picMkLst>
        </pc:picChg>
        <pc:picChg chg="del">
          <ac:chgData name="it18119718@my.sliit.lk" userId="ef991f6a-f950-4b6d-9ba6-51d913e390b5" providerId="ADAL" clId="{6D85B3FA-BCEA-4A1C-9A08-5AFECBF7430C}" dt="2021-10-16T06:59:48.736" v="1428" actId="478"/>
          <ac:picMkLst>
            <pc:docMk/>
            <pc:sldMk cId="2701983034" sldId="454"/>
            <ac:picMk id="19" creationId="{415292B0-5989-4294-B903-0F7971EF0000}"/>
          </ac:picMkLst>
        </pc:picChg>
        <pc:cxnChg chg="del">
          <ac:chgData name="it18119718@my.sliit.lk" userId="ef991f6a-f950-4b6d-9ba6-51d913e390b5" providerId="ADAL" clId="{6D85B3FA-BCEA-4A1C-9A08-5AFECBF7430C}" dt="2021-10-16T06:59:52.871" v="1430" actId="478"/>
          <ac:cxnSpMkLst>
            <pc:docMk/>
            <pc:sldMk cId="2701983034" sldId="454"/>
            <ac:cxnSpMk id="23" creationId="{FBBC4CC8-2435-4544-8270-79EC3EDC00F7}"/>
          </ac:cxnSpMkLst>
        </pc:cxnChg>
      </pc:sldChg>
      <pc:sldChg chg="modSp mod">
        <pc:chgData name="it18119718@my.sliit.lk" userId="ef991f6a-f950-4b6d-9ba6-51d913e390b5" providerId="ADAL" clId="{6D85B3FA-BCEA-4A1C-9A08-5AFECBF7430C}" dt="2021-10-17T12:59:35.993" v="2480" actId="5793"/>
        <pc:sldMkLst>
          <pc:docMk/>
          <pc:sldMk cId="2938843966" sldId="460"/>
        </pc:sldMkLst>
        <pc:spChg chg="mod">
          <ac:chgData name="it18119718@my.sliit.lk" userId="ef991f6a-f950-4b6d-9ba6-51d913e390b5" providerId="ADAL" clId="{6D85B3FA-BCEA-4A1C-9A08-5AFECBF7430C}" dt="2021-10-17T12:59:35.993" v="2480" actId="5793"/>
          <ac:spMkLst>
            <pc:docMk/>
            <pc:sldMk cId="2938843966" sldId="460"/>
            <ac:spMk id="6" creationId="{8B93806B-E848-47B5-8217-CCCA7F19F309}"/>
          </ac:spMkLst>
        </pc:spChg>
      </pc:sldChg>
      <pc:sldChg chg="modSp add del mod">
        <pc:chgData name="it18119718@my.sliit.lk" userId="ef991f6a-f950-4b6d-9ba6-51d913e390b5" providerId="ADAL" clId="{6D85B3FA-BCEA-4A1C-9A08-5AFECBF7430C}" dt="2021-10-16T07:22:00.089" v="1575" actId="47"/>
        <pc:sldMkLst>
          <pc:docMk/>
          <pc:sldMk cId="2839676440" sldId="461"/>
        </pc:sldMkLst>
        <pc:spChg chg="mod">
          <ac:chgData name="it18119718@my.sliit.lk" userId="ef991f6a-f950-4b6d-9ba6-51d913e390b5" providerId="ADAL" clId="{6D85B3FA-BCEA-4A1C-9A08-5AFECBF7430C}" dt="2021-10-16T07:21:51.637" v="1572" actId="21"/>
          <ac:spMkLst>
            <pc:docMk/>
            <pc:sldMk cId="2839676440" sldId="461"/>
            <ac:spMk id="6" creationId="{8B93806B-E848-47B5-8217-CCCA7F19F309}"/>
          </ac:spMkLst>
        </pc:spChg>
      </pc:sldChg>
      <pc:sldChg chg="del ord">
        <pc:chgData name="it18119718@my.sliit.lk" userId="ef991f6a-f950-4b6d-9ba6-51d913e390b5" providerId="ADAL" clId="{6D85B3FA-BCEA-4A1C-9A08-5AFECBF7430C}" dt="2021-10-16T07:45:56.512" v="2082" actId="47"/>
        <pc:sldMkLst>
          <pc:docMk/>
          <pc:sldMk cId="3021965153" sldId="466"/>
        </pc:sldMkLst>
      </pc:sldChg>
      <pc:sldChg chg="modSp mod">
        <pc:chgData name="it18119718@my.sliit.lk" userId="ef991f6a-f950-4b6d-9ba6-51d913e390b5" providerId="ADAL" clId="{6D85B3FA-BCEA-4A1C-9A08-5AFECBF7430C}" dt="2021-10-16T07:21:55.731" v="1574" actId="27636"/>
        <pc:sldMkLst>
          <pc:docMk/>
          <pc:sldMk cId="1893727525" sldId="467"/>
        </pc:sldMkLst>
        <pc:spChg chg="mod">
          <ac:chgData name="it18119718@my.sliit.lk" userId="ef991f6a-f950-4b6d-9ba6-51d913e390b5" providerId="ADAL" clId="{6D85B3FA-BCEA-4A1C-9A08-5AFECBF7430C}" dt="2021-10-16T07:21:55.731" v="1574" actId="27636"/>
          <ac:spMkLst>
            <pc:docMk/>
            <pc:sldMk cId="1893727525" sldId="467"/>
            <ac:spMk id="6" creationId="{8B93806B-E848-47B5-8217-CCCA7F19F309}"/>
          </ac:spMkLst>
        </pc:spChg>
      </pc:sldChg>
      <pc:sldChg chg="del ord">
        <pc:chgData name="it18119718@my.sliit.lk" userId="ef991f6a-f950-4b6d-9ba6-51d913e390b5" providerId="ADAL" clId="{6D85B3FA-BCEA-4A1C-9A08-5AFECBF7430C}" dt="2021-10-16T07:45:56.512" v="2082" actId="47"/>
        <pc:sldMkLst>
          <pc:docMk/>
          <pc:sldMk cId="3338314577" sldId="468"/>
        </pc:sldMkLst>
      </pc:sldChg>
      <pc:sldChg chg="del ord">
        <pc:chgData name="it18119718@my.sliit.lk" userId="ef991f6a-f950-4b6d-9ba6-51d913e390b5" providerId="ADAL" clId="{6D85B3FA-BCEA-4A1C-9A08-5AFECBF7430C}" dt="2021-10-16T07:45:56.512" v="2082" actId="47"/>
        <pc:sldMkLst>
          <pc:docMk/>
          <pc:sldMk cId="3305257825" sldId="469"/>
        </pc:sldMkLst>
      </pc:sldChg>
      <pc:sldChg chg="del ord">
        <pc:chgData name="it18119718@my.sliit.lk" userId="ef991f6a-f950-4b6d-9ba6-51d913e390b5" providerId="ADAL" clId="{6D85B3FA-BCEA-4A1C-9A08-5AFECBF7430C}" dt="2021-10-16T07:45:56.512" v="2082" actId="47"/>
        <pc:sldMkLst>
          <pc:docMk/>
          <pc:sldMk cId="3637983422" sldId="470"/>
        </pc:sldMkLst>
      </pc:sldChg>
      <pc:sldChg chg="modSp mod">
        <pc:chgData name="it18119718@my.sliit.lk" userId="ef991f6a-f950-4b6d-9ba6-51d913e390b5" providerId="ADAL" clId="{6D85B3FA-BCEA-4A1C-9A08-5AFECBF7430C}" dt="2021-10-16T07:21:14.097" v="1564" actId="20577"/>
        <pc:sldMkLst>
          <pc:docMk/>
          <pc:sldMk cId="4246646422" sldId="471"/>
        </pc:sldMkLst>
        <pc:spChg chg="mod">
          <ac:chgData name="it18119718@my.sliit.lk" userId="ef991f6a-f950-4b6d-9ba6-51d913e390b5" providerId="ADAL" clId="{6D85B3FA-BCEA-4A1C-9A08-5AFECBF7430C}" dt="2021-10-16T07:21:14.097" v="1564" actId="20577"/>
          <ac:spMkLst>
            <pc:docMk/>
            <pc:sldMk cId="4246646422" sldId="471"/>
            <ac:spMk id="5" creationId="{22F6FBBB-4C77-4A4B-BE54-96D3B0DF3BB7}"/>
          </ac:spMkLst>
        </pc:spChg>
      </pc:sldChg>
      <pc:sldChg chg="modSp mod">
        <pc:chgData name="it18119718@my.sliit.lk" userId="ef991f6a-f950-4b6d-9ba6-51d913e390b5" providerId="ADAL" clId="{6D85B3FA-BCEA-4A1C-9A08-5AFECBF7430C}" dt="2021-10-16T07:21:20.688" v="1569" actId="20577"/>
        <pc:sldMkLst>
          <pc:docMk/>
          <pc:sldMk cId="700753116" sldId="472"/>
        </pc:sldMkLst>
        <pc:spChg chg="mod">
          <ac:chgData name="it18119718@my.sliit.lk" userId="ef991f6a-f950-4b6d-9ba6-51d913e390b5" providerId="ADAL" clId="{6D85B3FA-BCEA-4A1C-9A08-5AFECBF7430C}" dt="2021-10-16T07:21:20.688" v="1569" actId="20577"/>
          <ac:spMkLst>
            <pc:docMk/>
            <pc:sldMk cId="700753116" sldId="472"/>
            <ac:spMk id="5" creationId="{22F6FBBB-4C77-4A4B-BE54-96D3B0DF3BB7}"/>
          </ac:spMkLst>
        </pc:spChg>
      </pc:sldChg>
      <pc:sldChg chg="modSp mod">
        <pc:chgData name="it18119718@my.sliit.lk" userId="ef991f6a-f950-4b6d-9ba6-51d913e390b5" providerId="ADAL" clId="{6D85B3FA-BCEA-4A1C-9A08-5AFECBF7430C}" dt="2021-10-16T07:25:37.029" v="1643" actId="20577"/>
        <pc:sldMkLst>
          <pc:docMk/>
          <pc:sldMk cId="4273881159" sldId="516"/>
        </pc:sldMkLst>
        <pc:spChg chg="mod">
          <ac:chgData name="it18119718@my.sliit.lk" userId="ef991f6a-f950-4b6d-9ba6-51d913e390b5" providerId="ADAL" clId="{6D85B3FA-BCEA-4A1C-9A08-5AFECBF7430C}" dt="2021-10-16T07:25:37.029" v="1643" actId="20577"/>
          <ac:spMkLst>
            <pc:docMk/>
            <pc:sldMk cId="4273881159" sldId="516"/>
            <ac:spMk id="5" creationId="{22F6FBBB-4C77-4A4B-BE54-96D3B0DF3BB7}"/>
          </ac:spMkLst>
        </pc:spChg>
        <pc:spChg chg="mod">
          <ac:chgData name="it18119718@my.sliit.lk" userId="ef991f6a-f950-4b6d-9ba6-51d913e390b5" providerId="ADAL" clId="{6D85B3FA-BCEA-4A1C-9A08-5AFECBF7430C}" dt="2021-10-16T07:22:48.355" v="1576"/>
          <ac:spMkLst>
            <pc:docMk/>
            <pc:sldMk cId="4273881159" sldId="516"/>
            <ac:spMk id="6" creationId="{8B93806B-E848-47B5-8217-CCCA7F19F309}"/>
          </ac:spMkLst>
        </pc:spChg>
      </pc:sldChg>
      <pc:sldChg chg="modSp mod">
        <pc:chgData name="it18119718@my.sliit.lk" userId="ef991f6a-f950-4b6d-9ba6-51d913e390b5" providerId="ADAL" clId="{6D85B3FA-BCEA-4A1C-9A08-5AFECBF7430C}" dt="2021-10-16T07:25:53.809" v="1645" actId="27636"/>
        <pc:sldMkLst>
          <pc:docMk/>
          <pc:sldMk cId="3496222165" sldId="517"/>
        </pc:sldMkLst>
        <pc:spChg chg="mod">
          <ac:chgData name="it18119718@my.sliit.lk" userId="ef991f6a-f950-4b6d-9ba6-51d913e390b5" providerId="ADAL" clId="{6D85B3FA-BCEA-4A1C-9A08-5AFECBF7430C}" dt="2021-10-16T07:25:53.809" v="1645" actId="27636"/>
          <ac:spMkLst>
            <pc:docMk/>
            <pc:sldMk cId="3496222165" sldId="517"/>
            <ac:spMk id="5" creationId="{22F6FBBB-4C77-4A4B-BE54-96D3B0DF3BB7}"/>
          </ac:spMkLst>
        </pc:spChg>
      </pc:sldChg>
      <pc:sldChg chg="modSp mod">
        <pc:chgData name="it18119718@my.sliit.lk" userId="ef991f6a-f950-4b6d-9ba6-51d913e390b5" providerId="ADAL" clId="{6D85B3FA-BCEA-4A1C-9A08-5AFECBF7430C}" dt="2021-10-16T07:26:01.079" v="1647" actId="27636"/>
        <pc:sldMkLst>
          <pc:docMk/>
          <pc:sldMk cId="54515805" sldId="518"/>
        </pc:sldMkLst>
        <pc:spChg chg="mod">
          <ac:chgData name="it18119718@my.sliit.lk" userId="ef991f6a-f950-4b6d-9ba6-51d913e390b5" providerId="ADAL" clId="{6D85B3FA-BCEA-4A1C-9A08-5AFECBF7430C}" dt="2021-10-16T07:26:01.079" v="1647" actId="27636"/>
          <ac:spMkLst>
            <pc:docMk/>
            <pc:sldMk cId="54515805" sldId="518"/>
            <ac:spMk id="5" creationId="{22F6FBBB-4C77-4A4B-BE54-96D3B0DF3BB7}"/>
          </ac:spMkLst>
        </pc:spChg>
      </pc:sldChg>
      <pc:sldChg chg="modSp mod">
        <pc:chgData name="it18119718@my.sliit.lk" userId="ef991f6a-f950-4b6d-9ba6-51d913e390b5" providerId="ADAL" clId="{6D85B3FA-BCEA-4A1C-9A08-5AFECBF7430C}" dt="2021-10-16T07:26:07.224" v="1648"/>
        <pc:sldMkLst>
          <pc:docMk/>
          <pc:sldMk cId="3725840267" sldId="519"/>
        </pc:sldMkLst>
        <pc:spChg chg="mod">
          <ac:chgData name="it18119718@my.sliit.lk" userId="ef991f6a-f950-4b6d-9ba6-51d913e390b5" providerId="ADAL" clId="{6D85B3FA-BCEA-4A1C-9A08-5AFECBF7430C}" dt="2021-10-16T07:26:07.224" v="1648"/>
          <ac:spMkLst>
            <pc:docMk/>
            <pc:sldMk cId="3725840267" sldId="519"/>
            <ac:spMk id="5" creationId="{22F6FBBB-4C77-4A4B-BE54-96D3B0DF3BB7}"/>
          </ac:spMkLst>
        </pc:spChg>
      </pc:sldChg>
      <pc:sldChg chg="modSp del mod">
        <pc:chgData name="it18119718@my.sliit.lk" userId="ef991f6a-f950-4b6d-9ba6-51d913e390b5" providerId="ADAL" clId="{6D85B3FA-BCEA-4A1C-9A08-5AFECBF7430C}" dt="2021-10-16T16:58:54.651" v="2301" actId="47"/>
        <pc:sldMkLst>
          <pc:docMk/>
          <pc:sldMk cId="1890046697" sldId="520"/>
        </pc:sldMkLst>
        <pc:spChg chg="mod">
          <ac:chgData name="it18119718@my.sliit.lk" userId="ef991f6a-f950-4b6d-9ba6-51d913e390b5" providerId="ADAL" clId="{6D85B3FA-BCEA-4A1C-9A08-5AFECBF7430C}" dt="2021-10-16T07:26:12.082" v="1649"/>
          <ac:spMkLst>
            <pc:docMk/>
            <pc:sldMk cId="1890046697" sldId="520"/>
            <ac:spMk id="5" creationId="{22F6FBBB-4C77-4A4B-BE54-96D3B0DF3BB7}"/>
          </ac:spMkLst>
        </pc:spChg>
        <pc:spChg chg="mod">
          <ac:chgData name="it18119718@my.sliit.lk" userId="ef991f6a-f950-4b6d-9ba6-51d913e390b5" providerId="ADAL" clId="{6D85B3FA-BCEA-4A1C-9A08-5AFECBF7430C}" dt="2021-10-16T07:24:00.857" v="1622" actId="313"/>
          <ac:spMkLst>
            <pc:docMk/>
            <pc:sldMk cId="1890046697" sldId="520"/>
            <ac:spMk id="6" creationId="{8B93806B-E848-47B5-8217-CCCA7F19F309}"/>
          </ac:spMkLst>
        </pc:spChg>
      </pc:sldChg>
      <pc:sldChg chg="modSp mod">
        <pc:chgData name="it18119718@my.sliit.lk" userId="ef991f6a-f950-4b6d-9ba6-51d913e390b5" providerId="ADAL" clId="{6D85B3FA-BCEA-4A1C-9A08-5AFECBF7430C}" dt="2021-10-16T07:24:59.572" v="1630" actId="27636"/>
        <pc:sldMkLst>
          <pc:docMk/>
          <pc:sldMk cId="3076980280" sldId="521"/>
        </pc:sldMkLst>
        <pc:spChg chg="mod">
          <ac:chgData name="it18119718@my.sliit.lk" userId="ef991f6a-f950-4b6d-9ba6-51d913e390b5" providerId="ADAL" clId="{6D85B3FA-BCEA-4A1C-9A08-5AFECBF7430C}" dt="2021-10-16T07:24:59.572" v="1630" actId="27636"/>
          <ac:spMkLst>
            <pc:docMk/>
            <pc:sldMk cId="3076980280" sldId="521"/>
            <ac:spMk id="5" creationId="{22F6FBBB-4C77-4A4B-BE54-96D3B0DF3BB7}"/>
          </ac:spMkLst>
        </pc:spChg>
      </pc:sldChg>
      <pc:sldChg chg="addSp delSp modSp mod ord">
        <pc:chgData name="it18119718@my.sliit.lk" userId="ef991f6a-f950-4b6d-9ba6-51d913e390b5" providerId="ADAL" clId="{6D85B3FA-BCEA-4A1C-9A08-5AFECBF7430C}" dt="2021-10-16T08:08:29.006" v="2221"/>
        <pc:sldMkLst>
          <pc:docMk/>
          <pc:sldMk cId="1109576604" sldId="522"/>
        </pc:sldMkLst>
        <pc:spChg chg="add del">
          <ac:chgData name="it18119718@my.sliit.lk" userId="ef991f6a-f950-4b6d-9ba6-51d913e390b5" providerId="ADAL" clId="{6D85B3FA-BCEA-4A1C-9A08-5AFECBF7430C}" dt="2021-10-16T07:31:11.547" v="1836"/>
          <ac:spMkLst>
            <pc:docMk/>
            <pc:sldMk cId="1109576604" sldId="522"/>
            <ac:spMk id="2" creationId="{85C2B187-BE2D-43B0-9B1E-2DCC29A62FE8}"/>
          </ac:spMkLst>
        </pc:spChg>
        <pc:spChg chg="mod">
          <ac:chgData name="it18119718@my.sliit.lk" userId="ef991f6a-f950-4b6d-9ba6-51d913e390b5" providerId="ADAL" clId="{6D85B3FA-BCEA-4A1C-9A08-5AFECBF7430C}" dt="2021-10-16T07:30:40.845" v="1831" actId="27636"/>
          <ac:spMkLst>
            <pc:docMk/>
            <pc:sldMk cId="1109576604" sldId="522"/>
            <ac:spMk id="12" creationId="{B871A8A0-2720-423B-8349-F48B8FB732F2}"/>
          </ac:spMkLst>
        </pc:spChg>
        <pc:spChg chg="add del mod">
          <ac:chgData name="it18119718@my.sliit.lk" userId="ef991f6a-f950-4b6d-9ba6-51d913e390b5" providerId="ADAL" clId="{6D85B3FA-BCEA-4A1C-9A08-5AFECBF7430C}" dt="2021-10-16T07:31:36.338" v="1842" actId="478"/>
          <ac:spMkLst>
            <pc:docMk/>
            <pc:sldMk cId="1109576604" sldId="522"/>
            <ac:spMk id="14" creationId="{F76E9BE2-D2B2-43C4-818D-1B2E98E2923C}"/>
          </ac:spMkLst>
        </pc:spChg>
        <pc:spChg chg="mod">
          <ac:chgData name="it18119718@my.sliit.lk" userId="ef991f6a-f950-4b6d-9ba6-51d913e390b5" providerId="ADAL" clId="{6D85B3FA-BCEA-4A1C-9A08-5AFECBF7430C}" dt="2021-10-16T08:08:25.536" v="2220" actId="21"/>
          <ac:spMkLst>
            <pc:docMk/>
            <pc:sldMk cId="1109576604" sldId="522"/>
            <ac:spMk id="15" creationId="{15C92D86-7FEF-41DB-939C-0F65B30B5252}"/>
          </ac:spMkLst>
        </pc:spChg>
        <pc:spChg chg="add del">
          <ac:chgData name="it18119718@my.sliit.lk" userId="ef991f6a-f950-4b6d-9ba6-51d913e390b5" providerId="ADAL" clId="{6D85B3FA-BCEA-4A1C-9A08-5AFECBF7430C}" dt="2021-10-16T07:40:25.298" v="2044"/>
          <ac:spMkLst>
            <pc:docMk/>
            <pc:sldMk cId="1109576604" sldId="522"/>
            <ac:spMk id="16" creationId="{DA2547B6-1E6A-41A3-B7E9-DE80E47237A2}"/>
          </ac:spMkLst>
        </pc:spChg>
        <pc:spChg chg="add mod">
          <ac:chgData name="it18119718@my.sliit.lk" userId="ef991f6a-f950-4b6d-9ba6-51d913e390b5" providerId="ADAL" clId="{6D85B3FA-BCEA-4A1C-9A08-5AFECBF7430C}" dt="2021-10-16T08:08:29.006" v="2221"/>
          <ac:spMkLst>
            <pc:docMk/>
            <pc:sldMk cId="1109576604" sldId="522"/>
            <ac:spMk id="17" creationId="{8ABA22FF-6BF1-4AC9-8BD9-CA8F4A0E1235}"/>
          </ac:spMkLst>
        </pc:spChg>
        <pc:spChg chg="mod topLvl">
          <ac:chgData name="it18119718@my.sliit.lk" userId="ef991f6a-f950-4b6d-9ba6-51d913e390b5" providerId="ADAL" clId="{6D85B3FA-BCEA-4A1C-9A08-5AFECBF7430C}" dt="2021-10-16T08:07:53.384" v="2194" actId="1076"/>
          <ac:spMkLst>
            <pc:docMk/>
            <pc:sldMk cId="1109576604" sldId="522"/>
            <ac:spMk id="19" creationId="{0514BB99-A181-47E9-A625-0D7813AE6ED2}"/>
          </ac:spMkLst>
        </pc:spChg>
        <pc:spChg chg="mod topLvl">
          <ac:chgData name="it18119718@my.sliit.lk" userId="ef991f6a-f950-4b6d-9ba6-51d913e390b5" providerId="ADAL" clId="{6D85B3FA-BCEA-4A1C-9A08-5AFECBF7430C}" dt="2021-10-16T08:07:47.418" v="2192" actId="1076"/>
          <ac:spMkLst>
            <pc:docMk/>
            <pc:sldMk cId="1109576604" sldId="522"/>
            <ac:spMk id="26" creationId="{A39E3CD9-28C8-4AC1-8346-1D45A2B0E1C0}"/>
          </ac:spMkLst>
        </pc:spChg>
        <pc:grpChg chg="del mod">
          <ac:chgData name="it18119718@my.sliit.lk" userId="ef991f6a-f950-4b6d-9ba6-51d913e390b5" providerId="ADAL" clId="{6D85B3FA-BCEA-4A1C-9A08-5AFECBF7430C}" dt="2021-10-16T07:33:17.062" v="1967" actId="165"/>
          <ac:grpSpMkLst>
            <pc:docMk/>
            <pc:sldMk cId="1109576604" sldId="522"/>
            <ac:grpSpMk id="11" creationId="{5B1C177A-9689-4070-A6A8-E49C9AE189F5}"/>
          </ac:grpSpMkLst>
        </pc:grpChg>
        <pc:picChg chg="add mod modCrop">
          <ac:chgData name="it18119718@my.sliit.lk" userId="ef991f6a-f950-4b6d-9ba6-51d913e390b5" providerId="ADAL" clId="{6D85B3FA-BCEA-4A1C-9A08-5AFECBF7430C}" dt="2021-10-16T08:07:43.815" v="2191" actId="1076"/>
          <ac:picMkLst>
            <pc:docMk/>
            <pc:sldMk cId="1109576604" sldId="522"/>
            <ac:picMk id="4" creationId="{D5D638DB-5EA1-4D6F-8E38-D8BAF297E029}"/>
          </ac:picMkLst>
        </pc:picChg>
        <pc:picChg chg="mod topLvl modCrop">
          <ac:chgData name="it18119718@my.sliit.lk" userId="ef991f6a-f950-4b6d-9ba6-51d913e390b5" providerId="ADAL" clId="{6D85B3FA-BCEA-4A1C-9A08-5AFECBF7430C}" dt="2021-10-16T08:07:38.285" v="2188" actId="1076"/>
          <ac:picMkLst>
            <pc:docMk/>
            <pc:sldMk cId="1109576604" sldId="522"/>
            <ac:picMk id="10" creationId="{DA81706F-C6F3-4F29-9AC4-1D28F4369A1A}"/>
          </ac:picMkLst>
        </pc:picChg>
        <pc:picChg chg="mod">
          <ac:chgData name="it18119718@my.sliit.lk" userId="ef991f6a-f950-4b6d-9ba6-51d913e390b5" providerId="ADAL" clId="{6D85B3FA-BCEA-4A1C-9A08-5AFECBF7430C}" dt="2021-10-16T08:07:50.278" v="2193" actId="1076"/>
          <ac:picMkLst>
            <pc:docMk/>
            <pc:sldMk cId="1109576604" sldId="522"/>
            <ac:picMk id="1026" creationId="{0679220D-5C74-4AD3-90E8-14C9C09E1C16}"/>
          </ac:picMkLst>
        </pc:picChg>
      </pc:sldChg>
      <pc:sldChg chg="del ord">
        <pc:chgData name="it18119718@my.sliit.lk" userId="ef991f6a-f950-4b6d-9ba6-51d913e390b5" providerId="ADAL" clId="{6D85B3FA-BCEA-4A1C-9A08-5AFECBF7430C}" dt="2021-10-16T07:45:56.512" v="2082" actId="47"/>
        <pc:sldMkLst>
          <pc:docMk/>
          <pc:sldMk cId="2902857723" sldId="523"/>
        </pc:sldMkLst>
      </pc:sldChg>
      <pc:sldChg chg="del ord">
        <pc:chgData name="it18119718@my.sliit.lk" userId="ef991f6a-f950-4b6d-9ba6-51d913e390b5" providerId="ADAL" clId="{6D85B3FA-BCEA-4A1C-9A08-5AFECBF7430C}" dt="2021-10-16T07:46:04.971" v="2083" actId="47"/>
        <pc:sldMkLst>
          <pc:docMk/>
          <pc:sldMk cId="442238311" sldId="524"/>
        </pc:sldMkLst>
      </pc:sldChg>
      <pc:sldChg chg="del ord">
        <pc:chgData name="it18119718@my.sliit.lk" userId="ef991f6a-f950-4b6d-9ba6-51d913e390b5" providerId="ADAL" clId="{6D85B3FA-BCEA-4A1C-9A08-5AFECBF7430C}" dt="2021-10-16T07:46:04.971" v="2083" actId="47"/>
        <pc:sldMkLst>
          <pc:docMk/>
          <pc:sldMk cId="2712103110" sldId="525"/>
        </pc:sldMkLst>
      </pc:sldChg>
      <pc:sldChg chg="del ord">
        <pc:chgData name="it18119718@my.sliit.lk" userId="ef991f6a-f950-4b6d-9ba6-51d913e390b5" providerId="ADAL" clId="{6D85B3FA-BCEA-4A1C-9A08-5AFECBF7430C}" dt="2021-10-16T07:46:04.971" v="2083" actId="47"/>
        <pc:sldMkLst>
          <pc:docMk/>
          <pc:sldMk cId="362511086" sldId="526"/>
        </pc:sldMkLst>
      </pc:sldChg>
      <pc:sldChg chg="del ord">
        <pc:chgData name="it18119718@my.sliit.lk" userId="ef991f6a-f950-4b6d-9ba6-51d913e390b5" providerId="ADAL" clId="{6D85B3FA-BCEA-4A1C-9A08-5AFECBF7430C}" dt="2021-10-17T14:12:41.179" v="2702" actId="47"/>
        <pc:sldMkLst>
          <pc:docMk/>
          <pc:sldMk cId="1945843757" sldId="527"/>
        </pc:sldMkLst>
      </pc:sldChg>
      <pc:sldChg chg="modSp mod">
        <pc:chgData name="it18119718@my.sliit.lk" userId="ef991f6a-f950-4b6d-9ba6-51d913e390b5" providerId="ADAL" clId="{6D85B3FA-BCEA-4A1C-9A08-5AFECBF7430C}" dt="2021-10-16T07:26:23.611" v="1666" actId="20577"/>
        <pc:sldMkLst>
          <pc:docMk/>
          <pc:sldMk cId="2490176304" sldId="528"/>
        </pc:sldMkLst>
        <pc:spChg chg="mod">
          <ac:chgData name="it18119718@my.sliit.lk" userId="ef991f6a-f950-4b6d-9ba6-51d913e390b5" providerId="ADAL" clId="{6D85B3FA-BCEA-4A1C-9A08-5AFECBF7430C}" dt="2021-10-16T07:26:23.611" v="1666" actId="20577"/>
          <ac:spMkLst>
            <pc:docMk/>
            <pc:sldMk cId="2490176304" sldId="528"/>
            <ac:spMk id="17" creationId="{2418A35B-DF8A-4CC9-8ED4-AE6D6C9F18B8}"/>
          </ac:spMkLst>
        </pc:spChg>
      </pc:sldChg>
      <pc:sldChg chg="addSp delSp mod">
        <pc:chgData name="it18119718@my.sliit.lk" userId="ef991f6a-f950-4b6d-9ba6-51d913e390b5" providerId="ADAL" clId="{6D85B3FA-BCEA-4A1C-9A08-5AFECBF7430C}" dt="2021-10-16T16:59:12.677" v="2303"/>
        <pc:sldMkLst>
          <pc:docMk/>
          <pc:sldMk cId="199612296" sldId="530"/>
        </pc:sldMkLst>
        <pc:spChg chg="del">
          <ac:chgData name="it18119718@my.sliit.lk" userId="ef991f6a-f950-4b6d-9ba6-51d913e390b5" providerId="ADAL" clId="{6D85B3FA-BCEA-4A1C-9A08-5AFECBF7430C}" dt="2021-10-16T16:59:11.830" v="2302" actId="478"/>
          <ac:spMkLst>
            <pc:docMk/>
            <pc:sldMk cId="199612296" sldId="530"/>
            <ac:spMk id="9" creationId="{5C23E1FD-DEA8-4C48-B29D-7638547361C8}"/>
          </ac:spMkLst>
        </pc:spChg>
        <pc:spChg chg="add">
          <ac:chgData name="it18119718@my.sliit.lk" userId="ef991f6a-f950-4b6d-9ba6-51d913e390b5" providerId="ADAL" clId="{6D85B3FA-BCEA-4A1C-9A08-5AFECBF7430C}" dt="2021-10-16T16:59:12.677" v="2303"/>
          <ac:spMkLst>
            <pc:docMk/>
            <pc:sldMk cId="199612296" sldId="530"/>
            <ac:spMk id="16" creationId="{50A7D9CC-4DC1-43C7-862A-475D1098A034}"/>
          </ac:spMkLst>
        </pc:spChg>
      </pc:sldChg>
      <pc:sldChg chg="ord">
        <pc:chgData name="it18119718@my.sliit.lk" userId="ef991f6a-f950-4b6d-9ba6-51d913e390b5" providerId="ADAL" clId="{6D85B3FA-BCEA-4A1C-9A08-5AFECBF7430C}" dt="2021-10-16T07:27:08.515" v="1668"/>
        <pc:sldMkLst>
          <pc:docMk/>
          <pc:sldMk cId="1424947715" sldId="531"/>
        </pc:sldMkLst>
      </pc:sldChg>
      <pc:sldChg chg="ord">
        <pc:chgData name="it18119718@my.sliit.lk" userId="ef991f6a-f950-4b6d-9ba6-51d913e390b5" providerId="ADAL" clId="{6D85B3FA-BCEA-4A1C-9A08-5AFECBF7430C}" dt="2021-10-16T07:27:08.515" v="1668"/>
        <pc:sldMkLst>
          <pc:docMk/>
          <pc:sldMk cId="1389377482" sldId="532"/>
        </pc:sldMkLst>
      </pc:sldChg>
      <pc:sldChg chg="ord">
        <pc:chgData name="it18119718@my.sliit.lk" userId="ef991f6a-f950-4b6d-9ba6-51d913e390b5" providerId="ADAL" clId="{6D85B3FA-BCEA-4A1C-9A08-5AFECBF7430C}" dt="2021-10-16T07:27:08.515" v="1668"/>
        <pc:sldMkLst>
          <pc:docMk/>
          <pc:sldMk cId="837267172" sldId="533"/>
        </pc:sldMkLst>
      </pc:sldChg>
      <pc:sldChg chg="ord">
        <pc:chgData name="it18119718@my.sliit.lk" userId="ef991f6a-f950-4b6d-9ba6-51d913e390b5" providerId="ADAL" clId="{6D85B3FA-BCEA-4A1C-9A08-5AFECBF7430C}" dt="2021-10-16T07:27:08.515" v="1668"/>
        <pc:sldMkLst>
          <pc:docMk/>
          <pc:sldMk cId="3545500738" sldId="534"/>
        </pc:sldMkLst>
      </pc:sldChg>
      <pc:sldChg chg="add del ord">
        <pc:chgData name="it18119718@my.sliit.lk" userId="ef991f6a-f950-4b6d-9ba6-51d913e390b5" providerId="ADAL" clId="{6D85B3FA-BCEA-4A1C-9A08-5AFECBF7430C}" dt="2021-10-16T07:02:45.561" v="1484" actId="47"/>
        <pc:sldMkLst>
          <pc:docMk/>
          <pc:sldMk cId="1637677428" sldId="535"/>
        </pc:sldMkLst>
      </pc:sldChg>
      <pc:sldChg chg="addSp delSp modSp mod">
        <pc:chgData name="it18119718@my.sliit.lk" userId="ef991f6a-f950-4b6d-9ba6-51d913e390b5" providerId="ADAL" clId="{6D85B3FA-BCEA-4A1C-9A08-5AFECBF7430C}" dt="2021-10-17T14:00:20.059" v="2496" actId="1076"/>
        <pc:sldMkLst>
          <pc:docMk/>
          <pc:sldMk cId="1653527511" sldId="536"/>
        </pc:sldMkLst>
        <pc:graphicFrameChg chg="mod">
          <ac:chgData name="it18119718@my.sliit.lk" userId="ef991f6a-f950-4b6d-9ba6-51d913e390b5" providerId="ADAL" clId="{6D85B3FA-BCEA-4A1C-9A08-5AFECBF7430C}" dt="2021-10-17T13:59:51.440" v="2486" actId="5793"/>
          <ac:graphicFrameMkLst>
            <pc:docMk/>
            <pc:sldMk cId="1653527511" sldId="536"/>
            <ac:graphicFrameMk id="11" creationId="{18D424EE-34AA-4DDE-AC56-126AB0A0CAE2}"/>
          </ac:graphicFrameMkLst>
        </pc:graphicFrameChg>
        <pc:picChg chg="del">
          <ac:chgData name="it18119718@my.sliit.lk" userId="ef991f6a-f950-4b6d-9ba6-51d913e390b5" providerId="ADAL" clId="{6D85B3FA-BCEA-4A1C-9A08-5AFECBF7430C}" dt="2021-10-17T13:59:55.867" v="2487" actId="478"/>
          <ac:picMkLst>
            <pc:docMk/>
            <pc:sldMk cId="1653527511" sldId="536"/>
            <ac:picMk id="3" creationId="{72DAF7AD-1704-4CC7-A885-847B39C43A2C}"/>
          </ac:picMkLst>
        </pc:picChg>
        <pc:picChg chg="add mod">
          <ac:chgData name="it18119718@my.sliit.lk" userId="ef991f6a-f950-4b6d-9ba6-51d913e390b5" providerId="ADAL" clId="{6D85B3FA-BCEA-4A1C-9A08-5AFECBF7430C}" dt="2021-10-17T14:00:11.486" v="2492" actId="1076"/>
          <ac:picMkLst>
            <pc:docMk/>
            <pc:sldMk cId="1653527511" sldId="536"/>
            <ac:picMk id="8" creationId="{3613844D-73CD-4A0A-B600-B13325B10FD8}"/>
          </ac:picMkLst>
        </pc:picChg>
        <pc:picChg chg="add mod">
          <ac:chgData name="it18119718@my.sliit.lk" userId="ef991f6a-f950-4b6d-9ba6-51d913e390b5" providerId="ADAL" clId="{6D85B3FA-BCEA-4A1C-9A08-5AFECBF7430C}" dt="2021-10-17T14:00:20.059" v="2496" actId="1076"/>
          <ac:picMkLst>
            <pc:docMk/>
            <pc:sldMk cId="1653527511" sldId="536"/>
            <ac:picMk id="10" creationId="{394A23B8-6DF1-4080-B2C8-C23C925D9C37}"/>
          </ac:picMkLst>
        </pc:picChg>
      </pc:sldChg>
      <pc:sldChg chg="del">
        <pc:chgData name="it18119718@my.sliit.lk" userId="ef991f6a-f950-4b6d-9ba6-51d913e390b5" providerId="ADAL" clId="{6D85B3FA-BCEA-4A1C-9A08-5AFECBF7430C}" dt="2021-10-16T07:43:38.401" v="2072" actId="47"/>
        <pc:sldMkLst>
          <pc:docMk/>
          <pc:sldMk cId="1510102058" sldId="537"/>
        </pc:sldMkLst>
      </pc:sldChg>
      <pc:sldChg chg="ord">
        <pc:chgData name="it18119718@my.sliit.lk" userId="ef991f6a-f950-4b6d-9ba6-51d913e390b5" providerId="ADAL" clId="{6D85B3FA-BCEA-4A1C-9A08-5AFECBF7430C}" dt="2021-10-15T11:00:03.526" v="0" actId="20578"/>
        <pc:sldMkLst>
          <pc:docMk/>
          <pc:sldMk cId="2210950606" sldId="584"/>
        </pc:sldMkLst>
      </pc:sldChg>
      <pc:sldChg chg="addSp delSp modSp add mod">
        <pc:chgData name="it18119718@my.sliit.lk" userId="ef991f6a-f950-4b6d-9ba6-51d913e390b5" providerId="ADAL" clId="{6D85B3FA-BCEA-4A1C-9A08-5AFECBF7430C}" dt="2021-10-16T06:29:25.914" v="215" actId="1076"/>
        <pc:sldMkLst>
          <pc:docMk/>
          <pc:sldMk cId="182972423" sldId="653"/>
        </pc:sldMkLst>
        <pc:spChg chg="mod">
          <ac:chgData name="it18119718@my.sliit.lk" userId="ef991f6a-f950-4b6d-9ba6-51d913e390b5" providerId="ADAL" clId="{6D85B3FA-BCEA-4A1C-9A08-5AFECBF7430C}" dt="2021-10-16T06:28:37.008" v="196" actId="20577"/>
          <ac:spMkLst>
            <pc:docMk/>
            <pc:sldMk cId="182972423" sldId="653"/>
            <ac:spMk id="6" creationId="{8B93806B-E848-47B5-8217-CCCA7F19F309}"/>
          </ac:spMkLst>
        </pc:spChg>
        <pc:spChg chg="mod">
          <ac:chgData name="it18119718@my.sliit.lk" userId="ef991f6a-f950-4b6d-9ba6-51d913e390b5" providerId="ADAL" clId="{6D85B3FA-BCEA-4A1C-9A08-5AFECBF7430C}" dt="2021-10-16T06:28:39.464" v="198" actId="5793"/>
          <ac:spMkLst>
            <pc:docMk/>
            <pc:sldMk cId="182972423" sldId="653"/>
            <ac:spMk id="11" creationId="{D8283765-3A7E-40A9-B4D4-5FA4EE223720}"/>
          </ac:spMkLst>
        </pc:spChg>
        <pc:spChg chg="del">
          <ac:chgData name="it18119718@my.sliit.lk" userId="ef991f6a-f950-4b6d-9ba6-51d913e390b5" providerId="ADAL" clId="{6D85B3FA-BCEA-4A1C-9A08-5AFECBF7430C}" dt="2021-10-16T06:28:30.952" v="192" actId="478"/>
          <ac:spMkLst>
            <pc:docMk/>
            <pc:sldMk cId="182972423" sldId="653"/>
            <ac:spMk id="13" creationId="{C4537469-1E30-404A-82C3-0B3E9E48AFE6}"/>
          </ac:spMkLst>
        </pc:spChg>
        <pc:spChg chg="del">
          <ac:chgData name="it18119718@my.sliit.lk" userId="ef991f6a-f950-4b6d-9ba6-51d913e390b5" providerId="ADAL" clId="{6D85B3FA-BCEA-4A1C-9A08-5AFECBF7430C}" dt="2021-10-16T06:28:34.835" v="195" actId="478"/>
          <ac:spMkLst>
            <pc:docMk/>
            <pc:sldMk cId="182972423" sldId="653"/>
            <ac:spMk id="16" creationId="{154E7753-E19B-4267-BEDD-0B175F51730A}"/>
          </ac:spMkLst>
        </pc:spChg>
        <pc:spChg chg="add mod">
          <ac:chgData name="it18119718@my.sliit.lk" userId="ef991f6a-f950-4b6d-9ba6-51d913e390b5" providerId="ADAL" clId="{6D85B3FA-BCEA-4A1C-9A08-5AFECBF7430C}" dt="2021-10-16T06:29:11.901" v="211" actId="5793"/>
          <ac:spMkLst>
            <pc:docMk/>
            <pc:sldMk cId="182972423" sldId="653"/>
            <ac:spMk id="19" creationId="{FAB532C1-0943-40A8-BDC6-3416376C39C2}"/>
          </ac:spMkLst>
        </pc:spChg>
        <pc:spChg chg="add mod">
          <ac:chgData name="it18119718@my.sliit.lk" userId="ef991f6a-f950-4b6d-9ba6-51d913e390b5" providerId="ADAL" clId="{6D85B3FA-BCEA-4A1C-9A08-5AFECBF7430C}" dt="2021-10-16T06:29:19.823" v="213" actId="1076"/>
          <ac:spMkLst>
            <pc:docMk/>
            <pc:sldMk cId="182972423" sldId="653"/>
            <ac:spMk id="21" creationId="{9B9D5518-F579-4D6F-9807-7356E4EEAFC7}"/>
          </ac:spMkLst>
        </pc:spChg>
        <pc:spChg chg="add mod">
          <ac:chgData name="it18119718@my.sliit.lk" userId="ef991f6a-f950-4b6d-9ba6-51d913e390b5" providerId="ADAL" clId="{6D85B3FA-BCEA-4A1C-9A08-5AFECBF7430C}" dt="2021-10-16T06:29:25.914" v="215" actId="1076"/>
          <ac:spMkLst>
            <pc:docMk/>
            <pc:sldMk cId="182972423" sldId="653"/>
            <ac:spMk id="22" creationId="{23C8BEC7-6ED6-496F-ACAF-6AFEC2A5B30D}"/>
          </ac:spMkLst>
        </pc:spChg>
        <pc:picChg chg="del">
          <ac:chgData name="it18119718@my.sliit.lk" userId="ef991f6a-f950-4b6d-9ba6-51d913e390b5" providerId="ADAL" clId="{6D85B3FA-BCEA-4A1C-9A08-5AFECBF7430C}" dt="2021-10-16T06:28:29.396" v="190" actId="478"/>
          <ac:picMkLst>
            <pc:docMk/>
            <pc:sldMk cId="182972423" sldId="653"/>
            <ac:picMk id="12" creationId="{5264DDC8-AB47-48F5-9690-4739C1CB035E}"/>
          </ac:picMkLst>
        </pc:picChg>
        <pc:picChg chg="del">
          <ac:chgData name="it18119718@my.sliit.lk" userId="ef991f6a-f950-4b6d-9ba6-51d913e390b5" providerId="ADAL" clId="{6D85B3FA-BCEA-4A1C-9A08-5AFECBF7430C}" dt="2021-10-16T06:28:30.028" v="191" actId="478"/>
          <ac:picMkLst>
            <pc:docMk/>
            <pc:sldMk cId="182972423" sldId="653"/>
            <ac:picMk id="15" creationId="{46BA2B87-8D7B-454B-B87C-735CAD138A58}"/>
          </ac:picMkLst>
        </pc:picChg>
        <pc:picChg chg="add mod">
          <ac:chgData name="it18119718@my.sliit.lk" userId="ef991f6a-f950-4b6d-9ba6-51d913e390b5" providerId="ADAL" clId="{6D85B3FA-BCEA-4A1C-9A08-5AFECBF7430C}" dt="2021-10-16T06:29:16.584" v="212" actId="1076"/>
          <ac:picMkLst>
            <pc:docMk/>
            <pc:sldMk cId="182972423" sldId="653"/>
            <ac:picMk id="18" creationId="{2F401884-CC17-4613-91CC-9249383465AD}"/>
          </ac:picMkLst>
        </pc:picChg>
        <pc:picChg chg="add mod">
          <ac:chgData name="it18119718@my.sliit.lk" userId="ef991f6a-f950-4b6d-9ba6-51d913e390b5" providerId="ADAL" clId="{6D85B3FA-BCEA-4A1C-9A08-5AFECBF7430C}" dt="2021-10-16T06:29:23.558" v="214" actId="1076"/>
          <ac:picMkLst>
            <pc:docMk/>
            <pc:sldMk cId="182972423" sldId="653"/>
            <ac:picMk id="20" creationId="{C2C83886-19A2-441A-991B-F94EBFCC7BF9}"/>
          </ac:picMkLst>
        </pc:picChg>
        <pc:cxnChg chg="del mod">
          <ac:chgData name="it18119718@my.sliit.lk" userId="ef991f6a-f950-4b6d-9ba6-51d913e390b5" providerId="ADAL" clId="{6D85B3FA-BCEA-4A1C-9A08-5AFECBF7430C}" dt="2021-10-16T06:28:33.286" v="194" actId="478"/>
          <ac:cxnSpMkLst>
            <pc:docMk/>
            <pc:sldMk cId="182972423" sldId="653"/>
            <ac:cxnSpMk id="14" creationId="{446B2B5D-7D56-4228-939D-7A2DC614CF34}"/>
          </ac:cxnSpMkLst>
        </pc:cxnChg>
        <pc:cxnChg chg="del mod">
          <ac:chgData name="it18119718@my.sliit.lk" userId="ef991f6a-f950-4b6d-9ba6-51d913e390b5" providerId="ADAL" clId="{6D85B3FA-BCEA-4A1C-9A08-5AFECBF7430C}" dt="2021-10-16T06:28:32.032" v="193" actId="478"/>
          <ac:cxnSpMkLst>
            <pc:docMk/>
            <pc:sldMk cId="182972423" sldId="653"/>
            <ac:cxnSpMk id="17" creationId="{46326E2B-1515-4436-AA7D-84CEF0E53695}"/>
          </ac:cxnSpMkLst>
        </pc:cxnChg>
      </pc:sldChg>
      <pc:sldChg chg="addSp delSp modSp add mod ord">
        <pc:chgData name="it18119718@my.sliit.lk" userId="ef991f6a-f950-4b6d-9ba6-51d913e390b5" providerId="ADAL" clId="{6D85B3FA-BCEA-4A1C-9A08-5AFECBF7430C}" dt="2021-10-16T06:36:09.075" v="609" actId="14100"/>
        <pc:sldMkLst>
          <pc:docMk/>
          <pc:sldMk cId="501158509" sldId="654"/>
        </pc:sldMkLst>
        <pc:spChg chg="mod">
          <ac:chgData name="it18119718@my.sliit.lk" userId="ef991f6a-f950-4b6d-9ba6-51d913e390b5" providerId="ADAL" clId="{6D85B3FA-BCEA-4A1C-9A08-5AFECBF7430C}" dt="2021-10-16T06:35:37.022" v="603" actId="14100"/>
          <ac:spMkLst>
            <pc:docMk/>
            <pc:sldMk cId="501158509" sldId="654"/>
            <ac:spMk id="6" creationId="{8B93806B-E848-47B5-8217-CCCA7F19F309}"/>
          </ac:spMkLst>
        </pc:spChg>
        <pc:spChg chg="add mod">
          <ac:chgData name="it18119718@my.sliit.lk" userId="ef991f6a-f950-4b6d-9ba6-51d913e390b5" providerId="ADAL" clId="{6D85B3FA-BCEA-4A1C-9A08-5AFECBF7430C}" dt="2021-10-16T06:35:46.095" v="604" actId="1076"/>
          <ac:spMkLst>
            <pc:docMk/>
            <pc:sldMk cId="501158509" sldId="654"/>
            <ac:spMk id="17" creationId="{BA6F6F29-F5D8-45EC-9ED6-C35EDB58F471}"/>
          </ac:spMkLst>
        </pc:spChg>
        <pc:spChg chg="del">
          <ac:chgData name="it18119718@my.sliit.lk" userId="ef991f6a-f950-4b6d-9ba6-51d913e390b5" providerId="ADAL" clId="{6D85B3FA-BCEA-4A1C-9A08-5AFECBF7430C}" dt="2021-10-16T06:30:33.598" v="289" actId="478"/>
          <ac:spMkLst>
            <pc:docMk/>
            <pc:sldMk cId="501158509" sldId="654"/>
            <ac:spMk id="21" creationId="{9B9D5518-F579-4D6F-9807-7356E4EEAFC7}"/>
          </ac:spMkLst>
        </pc:spChg>
        <pc:spChg chg="del">
          <ac:chgData name="it18119718@my.sliit.lk" userId="ef991f6a-f950-4b6d-9ba6-51d913e390b5" providerId="ADAL" clId="{6D85B3FA-BCEA-4A1C-9A08-5AFECBF7430C}" dt="2021-10-16T06:30:35.484" v="290" actId="478"/>
          <ac:spMkLst>
            <pc:docMk/>
            <pc:sldMk cId="501158509" sldId="654"/>
            <ac:spMk id="22" creationId="{23C8BEC7-6ED6-496F-ACAF-6AFEC2A5B30D}"/>
          </ac:spMkLst>
        </pc:spChg>
        <pc:spChg chg="add mod">
          <ac:chgData name="it18119718@my.sliit.lk" userId="ef991f6a-f950-4b6d-9ba6-51d913e390b5" providerId="ADAL" clId="{6D85B3FA-BCEA-4A1C-9A08-5AFECBF7430C}" dt="2021-10-16T06:35:29.029" v="602" actId="1076"/>
          <ac:spMkLst>
            <pc:docMk/>
            <pc:sldMk cId="501158509" sldId="654"/>
            <ac:spMk id="23" creationId="{02BB8E72-FC39-42C2-9BC2-BE3CB43089F1}"/>
          </ac:spMkLst>
        </pc:spChg>
        <pc:spChg chg="add mod">
          <ac:chgData name="it18119718@my.sliit.lk" userId="ef991f6a-f950-4b6d-9ba6-51d913e390b5" providerId="ADAL" clId="{6D85B3FA-BCEA-4A1C-9A08-5AFECBF7430C}" dt="2021-10-16T06:36:09.075" v="609" actId="14100"/>
          <ac:spMkLst>
            <pc:docMk/>
            <pc:sldMk cId="501158509" sldId="654"/>
            <ac:spMk id="25" creationId="{A6260BD3-304A-4BD5-97EA-3A9A78ABF395}"/>
          </ac:spMkLst>
        </pc:spChg>
        <pc:picChg chg="del">
          <ac:chgData name="it18119718@my.sliit.lk" userId="ef991f6a-f950-4b6d-9ba6-51d913e390b5" providerId="ADAL" clId="{6D85B3FA-BCEA-4A1C-9A08-5AFECBF7430C}" dt="2021-10-16T06:30:32.180" v="287" actId="478"/>
          <ac:picMkLst>
            <pc:docMk/>
            <pc:sldMk cId="501158509" sldId="654"/>
            <ac:picMk id="18" creationId="{2F401884-CC17-4613-91CC-9249383465AD}"/>
          </ac:picMkLst>
        </pc:picChg>
        <pc:picChg chg="del">
          <ac:chgData name="it18119718@my.sliit.lk" userId="ef991f6a-f950-4b6d-9ba6-51d913e390b5" providerId="ADAL" clId="{6D85B3FA-BCEA-4A1C-9A08-5AFECBF7430C}" dt="2021-10-16T06:30:32.765" v="288" actId="478"/>
          <ac:picMkLst>
            <pc:docMk/>
            <pc:sldMk cId="501158509" sldId="654"/>
            <ac:picMk id="20" creationId="{C2C83886-19A2-441A-991B-F94EBFCC7BF9}"/>
          </ac:picMkLst>
        </pc:picChg>
        <pc:picChg chg="add mod">
          <ac:chgData name="it18119718@my.sliit.lk" userId="ef991f6a-f950-4b6d-9ba6-51d913e390b5" providerId="ADAL" clId="{6D85B3FA-BCEA-4A1C-9A08-5AFECBF7430C}" dt="2021-10-16T06:35:50.038" v="605" actId="1076"/>
          <ac:picMkLst>
            <pc:docMk/>
            <pc:sldMk cId="501158509" sldId="654"/>
            <ac:picMk id="24" creationId="{A084F9CD-B1DA-4A0D-8091-55A62949EC38}"/>
          </ac:picMkLst>
        </pc:picChg>
        <pc:cxnChg chg="add mod">
          <ac:chgData name="it18119718@my.sliit.lk" userId="ef991f6a-f950-4b6d-9ba6-51d913e390b5" providerId="ADAL" clId="{6D85B3FA-BCEA-4A1C-9A08-5AFECBF7430C}" dt="2021-10-16T06:36:09.075" v="609" actId="14100"/>
          <ac:cxnSpMkLst>
            <pc:docMk/>
            <pc:sldMk cId="501158509" sldId="654"/>
            <ac:cxnSpMk id="26" creationId="{B0EA9864-AFBE-4432-9C84-A9E71930BCFB}"/>
          </ac:cxnSpMkLst>
        </pc:cxnChg>
      </pc:sldChg>
      <pc:sldChg chg="addSp delSp modSp add mod ord">
        <pc:chgData name="it18119718@my.sliit.lk" userId="ef991f6a-f950-4b6d-9ba6-51d913e390b5" providerId="ADAL" clId="{6D85B3FA-BCEA-4A1C-9A08-5AFECBF7430C}" dt="2021-10-16T06:54:33.065" v="1223" actId="1076"/>
        <pc:sldMkLst>
          <pc:docMk/>
          <pc:sldMk cId="641283278" sldId="655"/>
        </pc:sldMkLst>
        <pc:spChg chg="mod">
          <ac:chgData name="it18119718@my.sliit.lk" userId="ef991f6a-f950-4b6d-9ba6-51d913e390b5" providerId="ADAL" clId="{6D85B3FA-BCEA-4A1C-9A08-5AFECBF7430C}" dt="2021-10-16T06:43:08.552" v="758" actId="5793"/>
          <ac:spMkLst>
            <pc:docMk/>
            <pc:sldMk cId="641283278" sldId="655"/>
            <ac:spMk id="6" creationId="{8B93806B-E848-47B5-8217-CCCA7F19F309}"/>
          </ac:spMkLst>
        </pc:spChg>
        <pc:spChg chg="mod">
          <ac:chgData name="it18119718@my.sliit.lk" userId="ef991f6a-f950-4b6d-9ba6-51d913e390b5" providerId="ADAL" clId="{6D85B3FA-BCEA-4A1C-9A08-5AFECBF7430C}" dt="2021-10-16T06:43:41.073" v="765" actId="1076"/>
          <ac:spMkLst>
            <pc:docMk/>
            <pc:sldMk cId="641283278" sldId="655"/>
            <ac:spMk id="17" creationId="{BA6F6F29-F5D8-45EC-9ED6-C35EDB58F471}"/>
          </ac:spMkLst>
        </pc:spChg>
        <pc:spChg chg="add mod">
          <ac:chgData name="it18119718@my.sliit.lk" userId="ef991f6a-f950-4b6d-9ba6-51d913e390b5" providerId="ADAL" clId="{6D85B3FA-BCEA-4A1C-9A08-5AFECBF7430C}" dt="2021-10-16T06:43:50.984" v="768" actId="14100"/>
          <ac:spMkLst>
            <pc:docMk/>
            <pc:sldMk cId="641283278" sldId="655"/>
            <ac:spMk id="18" creationId="{AF7B2497-0076-45D6-82F6-1CB1CAF6F291}"/>
          </ac:spMkLst>
        </pc:spChg>
        <pc:spChg chg="add mod">
          <ac:chgData name="it18119718@my.sliit.lk" userId="ef991f6a-f950-4b6d-9ba6-51d913e390b5" providerId="ADAL" clId="{6D85B3FA-BCEA-4A1C-9A08-5AFECBF7430C}" dt="2021-10-16T06:54:33.065" v="1223" actId="1076"/>
          <ac:spMkLst>
            <pc:docMk/>
            <pc:sldMk cId="641283278" sldId="655"/>
            <ac:spMk id="22" creationId="{EB02B9F4-8138-4C83-8BA4-D7FEC64C1128}"/>
          </ac:spMkLst>
        </pc:spChg>
        <pc:spChg chg="del">
          <ac:chgData name="it18119718@my.sliit.lk" userId="ef991f6a-f950-4b6d-9ba6-51d913e390b5" providerId="ADAL" clId="{6D85B3FA-BCEA-4A1C-9A08-5AFECBF7430C}" dt="2021-10-16T06:43:27.842" v="761" actId="478"/>
          <ac:spMkLst>
            <pc:docMk/>
            <pc:sldMk cId="641283278" sldId="655"/>
            <ac:spMk id="25" creationId="{A6260BD3-304A-4BD5-97EA-3A9A78ABF395}"/>
          </ac:spMkLst>
        </pc:spChg>
        <pc:picChg chg="add mod">
          <ac:chgData name="it18119718@my.sliit.lk" userId="ef991f6a-f950-4b6d-9ba6-51d913e390b5" providerId="ADAL" clId="{6D85B3FA-BCEA-4A1C-9A08-5AFECBF7430C}" dt="2021-10-16T06:43:44.262" v="766" actId="1076"/>
          <ac:picMkLst>
            <pc:docMk/>
            <pc:sldMk cId="641283278" sldId="655"/>
            <ac:picMk id="20" creationId="{F5E2A548-EE74-474D-9FC3-A8A090D91435}"/>
          </ac:picMkLst>
        </pc:picChg>
        <pc:picChg chg="add del mod">
          <ac:chgData name="it18119718@my.sliit.lk" userId="ef991f6a-f950-4b6d-9ba6-51d913e390b5" providerId="ADAL" clId="{6D85B3FA-BCEA-4A1C-9A08-5AFECBF7430C}" dt="2021-10-16T06:54:15.931" v="1217" actId="478"/>
          <ac:picMkLst>
            <pc:docMk/>
            <pc:sldMk cId="641283278" sldId="655"/>
            <ac:picMk id="21" creationId="{9837694F-1A75-4516-AE82-9183C3922762}"/>
          </ac:picMkLst>
        </pc:picChg>
        <pc:picChg chg="del">
          <ac:chgData name="it18119718@my.sliit.lk" userId="ef991f6a-f950-4b6d-9ba6-51d913e390b5" providerId="ADAL" clId="{6D85B3FA-BCEA-4A1C-9A08-5AFECBF7430C}" dt="2021-10-16T06:43:23.267" v="759" actId="478"/>
          <ac:picMkLst>
            <pc:docMk/>
            <pc:sldMk cId="641283278" sldId="655"/>
            <ac:picMk id="24" creationId="{A084F9CD-B1DA-4A0D-8091-55A62949EC38}"/>
          </ac:picMkLst>
        </pc:picChg>
        <pc:picChg chg="add mod ord">
          <ac:chgData name="it18119718@my.sliit.lk" userId="ef991f6a-f950-4b6d-9ba6-51d913e390b5" providerId="ADAL" clId="{6D85B3FA-BCEA-4A1C-9A08-5AFECBF7430C}" dt="2021-10-16T06:54:28.831" v="1222" actId="167"/>
          <ac:picMkLst>
            <pc:docMk/>
            <pc:sldMk cId="641283278" sldId="655"/>
            <ac:picMk id="27" creationId="{6B9C2E15-03CA-4D43-990F-E22A2247DFE1}"/>
          </ac:picMkLst>
        </pc:picChg>
        <pc:cxnChg chg="del mod">
          <ac:chgData name="it18119718@my.sliit.lk" userId="ef991f6a-f950-4b6d-9ba6-51d913e390b5" providerId="ADAL" clId="{6D85B3FA-BCEA-4A1C-9A08-5AFECBF7430C}" dt="2021-10-16T06:43:26.170" v="760" actId="478"/>
          <ac:cxnSpMkLst>
            <pc:docMk/>
            <pc:sldMk cId="641283278" sldId="655"/>
            <ac:cxnSpMk id="26" creationId="{B0EA9864-AFBE-4432-9C84-A9E71930BCFB}"/>
          </ac:cxnSpMkLst>
        </pc:cxnChg>
      </pc:sldChg>
      <pc:sldChg chg="addSp delSp modSp add del mod ord">
        <pc:chgData name="it18119718@my.sliit.lk" userId="ef991f6a-f950-4b6d-9ba6-51d913e390b5" providerId="ADAL" clId="{6D85B3FA-BCEA-4A1C-9A08-5AFECBF7430C}" dt="2021-10-16T07:36:14.607" v="1998" actId="47"/>
        <pc:sldMkLst>
          <pc:docMk/>
          <pc:sldMk cId="3943247394" sldId="656"/>
        </pc:sldMkLst>
        <pc:spChg chg="mod">
          <ac:chgData name="it18119718@my.sliit.lk" userId="ef991f6a-f950-4b6d-9ba6-51d913e390b5" providerId="ADAL" clId="{6D85B3FA-BCEA-4A1C-9A08-5AFECBF7430C}" dt="2021-10-16T06:53:39.036" v="1214" actId="5793"/>
          <ac:spMkLst>
            <pc:docMk/>
            <pc:sldMk cId="3943247394" sldId="656"/>
            <ac:spMk id="6" creationId="{8B93806B-E848-47B5-8217-CCCA7F19F309}"/>
          </ac:spMkLst>
        </pc:spChg>
        <pc:spChg chg="del mod">
          <ac:chgData name="it18119718@my.sliit.lk" userId="ef991f6a-f950-4b6d-9ba6-51d913e390b5" providerId="ADAL" clId="{6D85B3FA-BCEA-4A1C-9A08-5AFECBF7430C}" dt="2021-10-16T06:50:53.884" v="1015" actId="478"/>
          <ac:spMkLst>
            <pc:docMk/>
            <pc:sldMk cId="3943247394" sldId="656"/>
            <ac:spMk id="17" creationId="{BA6F6F29-F5D8-45EC-9ED6-C35EDB58F471}"/>
          </ac:spMkLst>
        </pc:spChg>
        <pc:spChg chg="mod">
          <ac:chgData name="it18119718@my.sliit.lk" userId="ef991f6a-f950-4b6d-9ba6-51d913e390b5" providerId="ADAL" clId="{6D85B3FA-BCEA-4A1C-9A08-5AFECBF7430C}" dt="2021-10-16T06:59:26.088" v="1424" actId="20577"/>
          <ac:spMkLst>
            <pc:docMk/>
            <pc:sldMk cId="3943247394" sldId="656"/>
            <ac:spMk id="25" creationId="{A6260BD3-304A-4BD5-97EA-3A9A78ABF395}"/>
          </ac:spMkLst>
        </pc:spChg>
        <pc:picChg chg="mod">
          <ac:chgData name="it18119718@my.sliit.lk" userId="ef991f6a-f950-4b6d-9ba6-51d913e390b5" providerId="ADAL" clId="{6D85B3FA-BCEA-4A1C-9A08-5AFECBF7430C}" dt="2021-10-16T06:50:51.767" v="1014" actId="1076"/>
          <ac:picMkLst>
            <pc:docMk/>
            <pc:sldMk cId="3943247394" sldId="656"/>
            <ac:picMk id="3" creationId="{93C8587E-7D4D-455F-A8BE-264B81E4D4A4}"/>
          </ac:picMkLst>
        </pc:picChg>
        <pc:picChg chg="add del mod">
          <ac:chgData name="it18119718@my.sliit.lk" userId="ef991f6a-f950-4b6d-9ba6-51d913e390b5" providerId="ADAL" clId="{6D85B3FA-BCEA-4A1C-9A08-5AFECBF7430C}" dt="2021-10-16T06:59:13.647" v="1399" actId="478"/>
          <ac:picMkLst>
            <pc:docMk/>
            <pc:sldMk cId="3943247394" sldId="656"/>
            <ac:picMk id="18" creationId="{FB91976F-02F7-48D5-AC05-C0762F13541D}"/>
          </ac:picMkLst>
        </pc:picChg>
        <pc:picChg chg="del">
          <ac:chgData name="it18119718@my.sliit.lk" userId="ef991f6a-f950-4b6d-9ba6-51d913e390b5" providerId="ADAL" clId="{6D85B3FA-BCEA-4A1C-9A08-5AFECBF7430C}" dt="2021-10-16T06:50:29.328" v="1002" actId="478"/>
          <ac:picMkLst>
            <pc:docMk/>
            <pc:sldMk cId="3943247394" sldId="656"/>
            <ac:picMk id="24" creationId="{A084F9CD-B1DA-4A0D-8091-55A62949EC38}"/>
          </ac:picMkLst>
        </pc:picChg>
        <pc:cxnChg chg="del mod ord">
          <ac:chgData name="it18119718@my.sliit.lk" userId="ef991f6a-f950-4b6d-9ba6-51d913e390b5" providerId="ADAL" clId="{6D85B3FA-BCEA-4A1C-9A08-5AFECBF7430C}" dt="2021-10-16T06:59:15.217" v="1400" actId="478"/>
          <ac:cxnSpMkLst>
            <pc:docMk/>
            <pc:sldMk cId="3943247394" sldId="656"/>
            <ac:cxnSpMk id="26" creationId="{B0EA9864-AFBE-4432-9C84-A9E71930BCFB}"/>
          </ac:cxnSpMkLst>
        </pc:cxnChg>
      </pc:sldChg>
      <pc:sldChg chg="modSp add del mod ord">
        <pc:chgData name="it18119718@my.sliit.lk" userId="ef991f6a-f950-4b6d-9ba6-51d913e390b5" providerId="ADAL" clId="{6D85B3FA-BCEA-4A1C-9A08-5AFECBF7430C}" dt="2021-10-16T07:36:12.835" v="1997" actId="47"/>
        <pc:sldMkLst>
          <pc:docMk/>
          <pc:sldMk cId="3860280348" sldId="657"/>
        </pc:sldMkLst>
        <pc:spChg chg="mod">
          <ac:chgData name="it18119718@my.sliit.lk" userId="ef991f6a-f950-4b6d-9ba6-51d913e390b5" providerId="ADAL" clId="{6D85B3FA-BCEA-4A1C-9A08-5AFECBF7430C}" dt="2021-10-16T06:53:42.795" v="1215" actId="20577"/>
          <ac:spMkLst>
            <pc:docMk/>
            <pc:sldMk cId="3860280348" sldId="657"/>
            <ac:spMk id="6" creationId="{8B93806B-E848-47B5-8217-CCCA7F19F309}"/>
          </ac:spMkLst>
        </pc:spChg>
      </pc:sldChg>
      <pc:sldChg chg="addSp delSp modSp add mod">
        <pc:chgData name="it18119718@my.sliit.lk" userId="ef991f6a-f950-4b6d-9ba6-51d913e390b5" providerId="ADAL" clId="{6D85B3FA-BCEA-4A1C-9A08-5AFECBF7430C}" dt="2021-10-17T14:03:10.459" v="2507" actId="1076"/>
        <pc:sldMkLst>
          <pc:docMk/>
          <pc:sldMk cId="2843624012" sldId="658"/>
        </pc:sldMkLst>
        <pc:spChg chg="mod">
          <ac:chgData name="it18119718@my.sliit.lk" userId="ef991f6a-f950-4b6d-9ba6-51d913e390b5" providerId="ADAL" clId="{6D85B3FA-BCEA-4A1C-9A08-5AFECBF7430C}" dt="2021-10-16T06:58:30.744" v="1393" actId="20577"/>
          <ac:spMkLst>
            <pc:docMk/>
            <pc:sldMk cId="2843624012" sldId="658"/>
            <ac:spMk id="6" creationId="{8B93806B-E848-47B5-8217-CCCA7F19F309}"/>
          </ac:spMkLst>
        </pc:spChg>
        <pc:spChg chg="add mod">
          <ac:chgData name="it18119718@my.sliit.lk" userId="ef991f6a-f950-4b6d-9ba6-51d913e390b5" providerId="ADAL" clId="{6D85B3FA-BCEA-4A1C-9A08-5AFECBF7430C}" dt="2021-10-16T06:59:09.280" v="1398" actId="1076"/>
          <ac:spMkLst>
            <pc:docMk/>
            <pc:sldMk cId="2843624012" sldId="658"/>
            <ac:spMk id="17" creationId="{28E41225-EE45-47D2-8FA8-8C3093437356}"/>
          </ac:spMkLst>
        </pc:spChg>
        <pc:spChg chg="del">
          <ac:chgData name="it18119718@my.sliit.lk" userId="ef991f6a-f950-4b6d-9ba6-51d913e390b5" providerId="ADAL" clId="{6D85B3FA-BCEA-4A1C-9A08-5AFECBF7430C}" dt="2021-10-16T06:58:26.356" v="1390" actId="478"/>
          <ac:spMkLst>
            <pc:docMk/>
            <pc:sldMk cId="2843624012" sldId="658"/>
            <ac:spMk id="19" creationId="{FAB532C1-0943-40A8-BDC6-3416376C39C2}"/>
          </ac:spMkLst>
        </pc:spChg>
        <pc:spChg chg="del">
          <ac:chgData name="it18119718@my.sliit.lk" userId="ef991f6a-f950-4b6d-9ba6-51d913e390b5" providerId="ADAL" clId="{6D85B3FA-BCEA-4A1C-9A08-5AFECBF7430C}" dt="2021-10-16T06:59:04.221" v="1396" actId="478"/>
          <ac:spMkLst>
            <pc:docMk/>
            <pc:sldMk cId="2843624012" sldId="658"/>
            <ac:spMk id="25" creationId="{A6260BD3-304A-4BD5-97EA-3A9A78ABF395}"/>
          </ac:spMkLst>
        </pc:spChg>
        <pc:picChg chg="add mod">
          <ac:chgData name="it18119718@my.sliit.lk" userId="ef991f6a-f950-4b6d-9ba6-51d913e390b5" providerId="ADAL" clId="{6D85B3FA-BCEA-4A1C-9A08-5AFECBF7430C}" dt="2021-10-17T14:03:10.459" v="2507" actId="1076"/>
          <ac:picMkLst>
            <pc:docMk/>
            <pc:sldMk cId="2843624012" sldId="658"/>
            <ac:picMk id="13" creationId="{68532D74-1BF0-4F4D-A442-EC6108C991EF}"/>
          </ac:picMkLst>
        </pc:picChg>
        <pc:picChg chg="del">
          <ac:chgData name="it18119718@my.sliit.lk" userId="ef991f6a-f950-4b6d-9ba6-51d913e390b5" providerId="ADAL" clId="{6D85B3FA-BCEA-4A1C-9A08-5AFECBF7430C}" dt="2021-10-16T06:58:58.617" v="1395" actId="478"/>
          <ac:picMkLst>
            <pc:docMk/>
            <pc:sldMk cId="2843624012" sldId="658"/>
            <ac:picMk id="18" creationId="{FB91976F-02F7-48D5-AC05-C0762F13541D}"/>
          </ac:picMkLst>
        </pc:picChg>
        <pc:cxnChg chg="del mod">
          <ac:chgData name="it18119718@my.sliit.lk" userId="ef991f6a-f950-4b6d-9ba6-51d913e390b5" providerId="ADAL" clId="{6D85B3FA-BCEA-4A1C-9A08-5AFECBF7430C}" dt="2021-10-16T06:58:58.001" v="1394" actId="478"/>
          <ac:cxnSpMkLst>
            <pc:docMk/>
            <pc:sldMk cId="2843624012" sldId="658"/>
            <ac:cxnSpMk id="26" creationId="{B0EA9864-AFBE-4432-9C84-A9E71930BCFB}"/>
          </ac:cxnSpMkLst>
        </pc:cxnChg>
      </pc:sldChg>
      <pc:sldChg chg="addSp delSp modSp add mod ord">
        <pc:chgData name="it18119718@my.sliit.lk" userId="ef991f6a-f950-4b6d-9ba6-51d913e390b5" providerId="ADAL" clId="{6D85B3FA-BCEA-4A1C-9A08-5AFECBF7430C}" dt="2021-10-17T14:01:47.943" v="2500" actId="1076"/>
        <pc:sldMkLst>
          <pc:docMk/>
          <pc:sldMk cId="3359560336" sldId="659"/>
        </pc:sldMkLst>
        <pc:spChg chg="add mod">
          <ac:chgData name="it18119718@my.sliit.lk" userId="ef991f6a-f950-4b6d-9ba6-51d913e390b5" providerId="ADAL" clId="{6D85B3FA-BCEA-4A1C-9A08-5AFECBF7430C}" dt="2021-10-16T07:09:41.870" v="1544" actId="1076"/>
          <ac:spMkLst>
            <pc:docMk/>
            <pc:sldMk cId="3359560336" sldId="659"/>
            <ac:spMk id="13" creationId="{C38578B3-A550-4C50-A684-4CCE9080CB91}"/>
          </ac:spMkLst>
        </pc:spChg>
        <pc:picChg chg="add mod">
          <ac:chgData name="it18119718@my.sliit.lk" userId="ef991f6a-f950-4b6d-9ba6-51d913e390b5" providerId="ADAL" clId="{6D85B3FA-BCEA-4A1C-9A08-5AFECBF7430C}" dt="2021-10-17T14:01:46.643" v="2499" actId="1076"/>
          <ac:picMkLst>
            <pc:docMk/>
            <pc:sldMk cId="3359560336" sldId="659"/>
            <ac:picMk id="8" creationId="{85377AC0-A32D-49FF-B4F0-44FD25900E83}"/>
          </ac:picMkLst>
        </pc:picChg>
        <pc:picChg chg="add del mod">
          <ac:chgData name="it18119718@my.sliit.lk" userId="ef991f6a-f950-4b6d-9ba6-51d913e390b5" providerId="ADAL" clId="{6D85B3FA-BCEA-4A1C-9A08-5AFECBF7430C}" dt="2021-10-16T07:02:09.725" v="1480"/>
          <ac:picMkLst>
            <pc:docMk/>
            <pc:sldMk cId="3359560336" sldId="659"/>
            <ac:picMk id="8" creationId="{BBE765DE-4CA1-4159-B170-1AA8B3F26BB7}"/>
          </ac:picMkLst>
        </pc:picChg>
        <pc:picChg chg="add del mod">
          <ac:chgData name="it18119718@my.sliit.lk" userId="ef991f6a-f950-4b6d-9ba6-51d913e390b5" providerId="ADAL" clId="{6D85B3FA-BCEA-4A1C-9A08-5AFECBF7430C}" dt="2021-10-17T14:01:41.822" v="2497" actId="478"/>
          <ac:picMkLst>
            <pc:docMk/>
            <pc:sldMk cId="3359560336" sldId="659"/>
            <ac:picMk id="9" creationId="{9246795F-FAE3-4770-980A-08EBCE45C73D}"/>
          </ac:picMkLst>
        </pc:picChg>
        <pc:picChg chg="add mod">
          <ac:chgData name="it18119718@my.sliit.lk" userId="ef991f6a-f950-4b6d-9ba6-51d913e390b5" providerId="ADAL" clId="{6D85B3FA-BCEA-4A1C-9A08-5AFECBF7430C}" dt="2021-10-17T14:01:47.943" v="2500" actId="1076"/>
          <ac:picMkLst>
            <pc:docMk/>
            <pc:sldMk cId="3359560336" sldId="659"/>
            <ac:picMk id="10" creationId="{6C48C1CC-55FE-41FA-972D-07C14D25B8EB}"/>
          </ac:picMkLst>
        </pc:picChg>
        <pc:picChg chg="del mod">
          <ac:chgData name="it18119718@my.sliit.lk" userId="ef991f6a-f950-4b6d-9ba6-51d913e390b5" providerId="ADAL" clId="{6D85B3FA-BCEA-4A1C-9A08-5AFECBF7430C}" dt="2021-10-16T07:08:39.882" v="1542" actId="478"/>
          <ac:picMkLst>
            <pc:docMk/>
            <pc:sldMk cId="3359560336" sldId="659"/>
            <ac:picMk id="10" creationId="{EAF87454-1581-4432-B759-9ED99863D76B}"/>
          </ac:picMkLst>
        </pc:picChg>
        <pc:picChg chg="del">
          <ac:chgData name="it18119718@my.sliit.lk" userId="ef991f6a-f950-4b6d-9ba6-51d913e390b5" providerId="ADAL" clId="{6D85B3FA-BCEA-4A1C-9A08-5AFECBF7430C}" dt="2021-10-16T07:01:56.740" v="1476" actId="478"/>
          <ac:picMkLst>
            <pc:docMk/>
            <pc:sldMk cId="3359560336" sldId="659"/>
            <ac:picMk id="12" creationId="{03B29BCC-D6DD-441E-8241-C6202EBDB67D}"/>
          </ac:picMkLst>
        </pc:picChg>
      </pc:sldChg>
      <pc:sldChg chg="addSp modSp add mod ord">
        <pc:chgData name="it18119718@my.sliit.lk" userId="ef991f6a-f950-4b6d-9ba6-51d913e390b5" providerId="ADAL" clId="{6D85B3FA-BCEA-4A1C-9A08-5AFECBF7430C}" dt="2021-10-16T08:06:00.172" v="2175" actId="20577"/>
        <pc:sldMkLst>
          <pc:docMk/>
          <pc:sldMk cId="1059635222" sldId="660"/>
        </pc:sldMkLst>
        <pc:spChg chg="add mod">
          <ac:chgData name="it18119718@my.sliit.lk" userId="ef991f6a-f950-4b6d-9ba6-51d913e390b5" providerId="ADAL" clId="{6D85B3FA-BCEA-4A1C-9A08-5AFECBF7430C}" dt="2021-10-16T08:04:58.651" v="2115" actId="1076"/>
          <ac:spMkLst>
            <pc:docMk/>
            <pc:sldMk cId="1059635222" sldId="660"/>
            <ac:spMk id="12" creationId="{9540E13E-6850-471E-9D57-7168C7331708}"/>
          </ac:spMkLst>
        </pc:spChg>
        <pc:spChg chg="add mod">
          <ac:chgData name="it18119718@my.sliit.lk" userId="ef991f6a-f950-4b6d-9ba6-51d913e390b5" providerId="ADAL" clId="{6D85B3FA-BCEA-4A1C-9A08-5AFECBF7430C}" dt="2021-10-16T08:06:00.172" v="2175" actId="20577"/>
          <ac:spMkLst>
            <pc:docMk/>
            <pc:sldMk cId="1059635222" sldId="660"/>
            <ac:spMk id="13" creationId="{68367E5E-B922-430E-ACE5-AFB722314193}"/>
          </ac:spMkLst>
        </pc:spChg>
        <pc:spChg chg="mod">
          <ac:chgData name="it18119718@my.sliit.lk" userId="ef991f6a-f950-4b6d-9ba6-51d913e390b5" providerId="ADAL" clId="{6D85B3FA-BCEA-4A1C-9A08-5AFECBF7430C}" dt="2021-10-16T08:04:43.521" v="2108" actId="14100"/>
          <ac:spMkLst>
            <pc:docMk/>
            <pc:sldMk cId="1059635222" sldId="660"/>
            <ac:spMk id="18" creationId="{9D7B202C-120D-470B-B8F8-0CE9C6054FFA}"/>
          </ac:spMkLst>
        </pc:spChg>
        <pc:picChg chg="add mod modCrop">
          <ac:chgData name="it18119718@my.sliit.lk" userId="ef991f6a-f950-4b6d-9ba6-51d913e390b5" providerId="ADAL" clId="{6D85B3FA-BCEA-4A1C-9A08-5AFECBF7430C}" dt="2021-10-16T08:05:00.625" v="2116" actId="1076"/>
          <ac:picMkLst>
            <pc:docMk/>
            <pc:sldMk cId="1059635222" sldId="660"/>
            <ac:picMk id="3" creationId="{F930ACC0-8FCF-4781-8186-227BAEC86B7A}"/>
          </ac:picMkLst>
        </pc:picChg>
        <pc:picChg chg="add mod modCrop">
          <ac:chgData name="it18119718@my.sliit.lk" userId="ef991f6a-f950-4b6d-9ba6-51d913e390b5" providerId="ADAL" clId="{6D85B3FA-BCEA-4A1C-9A08-5AFECBF7430C}" dt="2021-10-16T08:05:43.575" v="2165" actId="14100"/>
          <ac:picMkLst>
            <pc:docMk/>
            <pc:sldMk cId="1059635222" sldId="660"/>
            <ac:picMk id="11" creationId="{4E972D7A-77B9-4CB8-B904-4484B14C4699}"/>
          </ac:picMkLst>
        </pc:picChg>
      </pc:sldChg>
      <pc:sldChg chg="addSp delSp modSp add mod">
        <pc:chgData name="it18119718@my.sliit.lk" userId="ef991f6a-f950-4b6d-9ba6-51d913e390b5" providerId="ADAL" clId="{6D85B3FA-BCEA-4A1C-9A08-5AFECBF7430C}" dt="2021-10-16T08:08:41.975" v="2222" actId="1076"/>
        <pc:sldMkLst>
          <pc:docMk/>
          <pc:sldMk cId="375587988" sldId="661"/>
        </pc:sldMkLst>
        <pc:spChg chg="del">
          <ac:chgData name="it18119718@my.sliit.lk" userId="ef991f6a-f950-4b6d-9ba6-51d913e390b5" providerId="ADAL" clId="{6D85B3FA-BCEA-4A1C-9A08-5AFECBF7430C}" dt="2021-10-16T07:45:32.416" v="2080" actId="478"/>
          <ac:spMkLst>
            <pc:docMk/>
            <pc:sldMk cId="375587988" sldId="661"/>
            <ac:spMk id="9" creationId="{5C23E1FD-DEA8-4C48-B29D-7638547361C8}"/>
          </ac:spMkLst>
        </pc:spChg>
        <pc:spChg chg="add mod">
          <ac:chgData name="it18119718@my.sliit.lk" userId="ef991f6a-f950-4b6d-9ba6-51d913e390b5" providerId="ADAL" clId="{6D85B3FA-BCEA-4A1C-9A08-5AFECBF7430C}" dt="2021-10-16T08:08:41.975" v="2222" actId="1076"/>
          <ac:spMkLst>
            <pc:docMk/>
            <pc:sldMk cId="375587988" sldId="661"/>
            <ac:spMk id="17" creationId="{73B114D5-8078-4F27-B0AB-94EF7167E39C}"/>
          </ac:spMkLst>
        </pc:spChg>
        <pc:spChg chg="add">
          <ac:chgData name="it18119718@my.sliit.lk" userId="ef991f6a-f950-4b6d-9ba6-51d913e390b5" providerId="ADAL" clId="{6D85B3FA-BCEA-4A1C-9A08-5AFECBF7430C}" dt="2021-10-16T07:45:33.524" v="2081"/>
          <ac:spMkLst>
            <pc:docMk/>
            <pc:sldMk cId="375587988" sldId="661"/>
            <ac:spMk id="20" creationId="{55E8B557-C025-445D-BEB2-4C54193F5198}"/>
          </ac:spMkLst>
        </pc:spChg>
        <pc:spChg chg="del">
          <ac:chgData name="it18119718@my.sliit.lk" userId="ef991f6a-f950-4b6d-9ba6-51d913e390b5" providerId="ADAL" clId="{6D85B3FA-BCEA-4A1C-9A08-5AFECBF7430C}" dt="2021-10-16T07:35:36.051" v="1991" actId="478"/>
          <ac:spMkLst>
            <pc:docMk/>
            <pc:sldMk cId="375587988" sldId="661"/>
            <ac:spMk id="25" creationId="{A6260BD3-304A-4BD5-97EA-3A9A78ABF395}"/>
          </ac:spMkLst>
        </pc:spChg>
        <pc:picChg chg="del">
          <ac:chgData name="it18119718@my.sliit.lk" userId="ef991f6a-f950-4b6d-9ba6-51d913e390b5" providerId="ADAL" clId="{6D85B3FA-BCEA-4A1C-9A08-5AFECBF7430C}" dt="2021-10-16T07:35:32.748" v="1990" actId="478"/>
          <ac:picMkLst>
            <pc:docMk/>
            <pc:sldMk cId="375587988" sldId="661"/>
            <ac:picMk id="3" creationId="{93C8587E-7D4D-455F-A8BE-264B81E4D4A4}"/>
          </ac:picMkLst>
        </pc:picChg>
        <pc:picChg chg="add mod modCrop">
          <ac:chgData name="it18119718@my.sliit.lk" userId="ef991f6a-f950-4b6d-9ba6-51d913e390b5" providerId="ADAL" clId="{6D85B3FA-BCEA-4A1C-9A08-5AFECBF7430C}" dt="2021-10-16T08:06:46.869" v="2180" actId="1076"/>
          <ac:picMkLst>
            <pc:docMk/>
            <pc:sldMk cId="375587988" sldId="661"/>
            <ac:picMk id="13" creationId="{4C562A20-3B76-4872-9FD7-43A3D9223F4E}"/>
          </ac:picMkLst>
        </pc:picChg>
        <pc:picChg chg="del">
          <ac:chgData name="it18119718@my.sliit.lk" userId="ef991f6a-f950-4b6d-9ba6-51d913e390b5" providerId="ADAL" clId="{6D85B3FA-BCEA-4A1C-9A08-5AFECBF7430C}" dt="2021-10-16T07:35:30.130" v="1988" actId="478"/>
          <ac:picMkLst>
            <pc:docMk/>
            <pc:sldMk cId="375587988" sldId="661"/>
            <ac:picMk id="18" creationId="{FB91976F-02F7-48D5-AC05-C0762F13541D}"/>
          </ac:picMkLst>
        </pc:picChg>
        <pc:cxnChg chg="del mod">
          <ac:chgData name="it18119718@my.sliit.lk" userId="ef991f6a-f950-4b6d-9ba6-51d913e390b5" providerId="ADAL" clId="{6D85B3FA-BCEA-4A1C-9A08-5AFECBF7430C}" dt="2021-10-16T07:35:31.800" v="1989" actId="478"/>
          <ac:cxnSpMkLst>
            <pc:docMk/>
            <pc:sldMk cId="375587988" sldId="661"/>
            <ac:cxnSpMk id="26" creationId="{B0EA9864-AFBE-4432-9C84-A9E71930BCFB}"/>
          </ac:cxnSpMkLst>
        </pc:cxnChg>
      </pc:sldChg>
      <pc:sldChg chg="addSp delSp modSp add mod">
        <pc:chgData name="it18119718@my.sliit.lk" userId="ef991f6a-f950-4b6d-9ba6-51d913e390b5" providerId="ADAL" clId="{6D85B3FA-BCEA-4A1C-9A08-5AFECBF7430C}" dt="2021-10-16T07:45:28.250" v="2079"/>
        <pc:sldMkLst>
          <pc:docMk/>
          <pc:sldMk cId="2394457559" sldId="662"/>
        </pc:sldMkLst>
        <pc:spChg chg="del mod">
          <ac:chgData name="it18119718@my.sliit.lk" userId="ef991f6a-f950-4b6d-9ba6-51d913e390b5" providerId="ADAL" clId="{6D85B3FA-BCEA-4A1C-9A08-5AFECBF7430C}" dt="2021-10-16T07:45:27.079" v="2078" actId="478"/>
          <ac:spMkLst>
            <pc:docMk/>
            <pc:sldMk cId="2394457559" sldId="662"/>
            <ac:spMk id="9" creationId="{5C23E1FD-DEA8-4C48-B29D-7638547361C8}"/>
          </ac:spMkLst>
        </pc:spChg>
        <pc:spChg chg="add mod">
          <ac:chgData name="it18119718@my.sliit.lk" userId="ef991f6a-f950-4b6d-9ba6-51d913e390b5" providerId="ADAL" clId="{6D85B3FA-BCEA-4A1C-9A08-5AFECBF7430C}" dt="2021-10-16T07:35:48.975" v="1994" actId="1076"/>
          <ac:spMkLst>
            <pc:docMk/>
            <pc:sldMk cId="2394457559" sldId="662"/>
            <ac:spMk id="15" creationId="{314DAC1D-E90E-40C1-B1CC-053C5C07439D}"/>
          </ac:spMkLst>
        </pc:spChg>
        <pc:spChg chg="add">
          <ac:chgData name="it18119718@my.sliit.lk" userId="ef991f6a-f950-4b6d-9ba6-51d913e390b5" providerId="ADAL" clId="{6D85B3FA-BCEA-4A1C-9A08-5AFECBF7430C}" dt="2021-10-16T07:45:28.250" v="2079"/>
          <ac:spMkLst>
            <pc:docMk/>
            <pc:sldMk cId="2394457559" sldId="662"/>
            <ac:spMk id="21" creationId="{386DEF8E-43B7-4779-A6F6-2D9209D8E82C}"/>
          </ac:spMkLst>
        </pc:spChg>
        <pc:spChg chg="del">
          <ac:chgData name="it18119718@my.sliit.lk" userId="ef991f6a-f950-4b6d-9ba6-51d913e390b5" providerId="ADAL" clId="{6D85B3FA-BCEA-4A1C-9A08-5AFECBF7430C}" dt="2021-10-16T07:35:27.895" v="1987" actId="21"/>
          <ac:spMkLst>
            <pc:docMk/>
            <pc:sldMk cId="2394457559" sldId="662"/>
            <ac:spMk id="25" creationId="{A6260BD3-304A-4BD5-97EA-3A9A78ABF395}"/>
          </ac:spMkLst>
        </pc:spChg>
        <pc:picChg chg="add del mod">
          <ac:chgData name="it18119718@my.sliit.lk" userId="ef991f6a-f950-4b6d-9ba6-51d913e390b5" providerId="ADAL" clId="{6D85B3FA-BCEA-4A1C-9A08-5AFECBF7430C}" dt="2021-10-16T07:36:35.162" v="2000" actId="478"/>
          <ac:picMkLst>
            <pc:docMk/>
            <pc:sldMk cId="2394457559" sldId="662"/>
            <ac:picMk id="16" creationId="{8BDFACA5-82F2-42BF-84EC-F9D74E24FF73}"/>
          </ac:picMkLst>
        </pc:picChg>
        <pc:picChg chg="add mod">
          <ac:chgData name="it18119718@my.sliit.lk" userId="ef991f6a-f950-4b6d-9ba6-51d913e390b5" providerId="ADAL" clId="{6D85B3FA-BCEA-4A1C-9A08-5AFECBF7430C}" dt="2021-10-16T07:40:56.406" v="2066" actId="1076"/>
          <ac:picMkLst>
            <pc:docMk/>
            <pc:sldMk cId="2394457559" sldId="662"/>
            <ac:picMk id="20" creationId="{BCAF685C-3175-41B0-8BAC-E6AB338C4100}"/>
          </ac:picMkLst>
        </pc:picChg>
        <pc:cxnChg chg="add mod ord">
          <ac:chgData name="it18119718@my.sliit.lk" userId="ef991f6a-f950-4b6d-9ba6-51d913e390b5" providerId="ADAL" clId="{6D85B3FA-BCEA-4A1C-9A08-5AFECBF7430C}" dt="2021-10-16T07:41:04.374" v="2068" actId="14100"/>
          <ac:cxnSpMkLst>
            <pc:docMk/>
            <pc:sldMk cId="2394457559" sldId="662"/>
            <ac:cxnSpMk id="17" creationId="{C6285CF7-1D07-4309-9A7E-06B5420DCC0E}"/>
          </ac:cxnSpMkLst>
        </pc:cxnChg>
      </pc:sldChg>
      <pc:sldChg chg="addSp delSp modSp add mod">
        <pc:chgData name="it18119718@my.sliit.lk" userId="ef991f6a-f950-4b6d-9ba6-51d913e390b5" providerId="ADAL" clId="{6D85B3FA-BCEA-4A1C-9A08-5AFECBF7430C}" dt="2021-10-16T08:10:50.658" v="2300" actId="5793"/>
        <pc:sldMkLst>
          <pc:docMk/>
          <pc:sldMk cId="2154091549" sldId="663"/>
        </pc:sldMkLst>
        <pc:spChg chg="mod">
          <ac:chgData name="it18119718@my.sliit.lk" userId="ef991f6a-f950-4b6d-9ba6-51d913e390b5" providerId="ADAL" clId="{6D85B3FA-BCEA-4A1C-9A08-5AFECBF7430C}" dt="2021-10-16T08:10:19.509" v="2268" actId="14100"/>
          <ac:spMkLst>
            <pc:docMk/>
            <pc:sldMk cId="2154091549" sldId="663"/>
            <ac:spMk id="6" creationId="{8B93806B-E848-47B5-8217-CCCA7F19F309}"/>
          </ac:spMkLst>
        </pc:spChg>
        <pc:spChg chg="del">
          <ac:chgData name="it18119718@my.sliit.lk" userId="ef991f6a-f950-4b6d-9ba6-51d913e390b5" providerId="ADAL" clId="{6D85B3FA-BCEA-4A1C-9A08-5AFECBF7430C}" dt="2021-10-16T07:45:19.222" v="2075" actId="478"/>
          <ac:spMkLst>
            <pc:docMk/>
            <pc:sldMk cId="2154091549" sldId="663"/>
            <ac:spMk id="9" creationId="{5C23E1FD-DEA8-4C48-B29D-7638547361C8}"/>
          </ac:spMkLst>
        </pc:spChg>
        <pc:spChg chg="add">
          <ac:chgData name="it18119718@my.sliit.lk" userId="ef991f6a-f950-4b6d-9ba6-51d913e390b5" providerId="ADAL" clId="{6D85B3FA-BCEA-4A1C-9A08-5AFECBF7430C}" dt="2021-10-16T07:45:20.354" v="2076"/>
          <ac:spMkLst>
            <pc:docMk/>
            <pc:sldMk cId="2154091549" sldId="663"/>
            <ac:spMk id="14" creationId="{D6E3CE15-154C-4DAF-92CB-48CB0365E342}"/>
          </ac:spMkLst>
        </pc:spChg>
        <pc:spChg chg="mod">
          <ac:chgData name="it18119718@my.sliit.lk" userId="ef991f6a-f950-4b6d-9ba6-51d913e390b5" providerId="ADAL" clId="{6D85B3FA-BCEA-4A1C-9A08-5AFECBF7430C}" dt="2021-10-16T08:10:23.922" v="2270" actId="1076"/>
          <ac:spMkLst>
            <pc:docMk/>
            <pc:sldMk cId="2154091549" sldId="663"/>
            <ac:spMk id="17" creationId="{28E41225-EE45-47D2-8FA8-8C3093437356}"/>
          </ac:spMkLst>
        </pc:spChg>
        <pc:spChg chg="add mod">
          <ac:chgData name="it18119718@my.sliit.lk" userId="ef991f6a-f950-4b6d-9ba6-51d913e390b5" providerId="ADAL" clId="{6D85B3FA-BCEA-4A1C-9A08-5AFECBF7430C}" dt="2021-10-16T08:10:50.658" v="2300" actId="5793"/>
          <ac:spMkLst>
            <pc:docMk/>
            <pc:sldMk cId="2154091549" sldId="663"/>
            <ac:spMk id="19" creationId="{74C226B2-A9D0-47FA-98A6-70FE90233490}"/>
          </ac:spMkLst>
        </pc:spChg>
        <pc:picChg chg="add mod modCrop">
          <ac:chgData name="it18119718@my.sliit.lk" userId="ef991f6a-f950-4b6d-9ba6-51d913e390b5" providerId="ADAL" clId="{6D85B3FA-BCEA-4A1C-9A08-5AFECBF7430C}" dt="2021-10-16T08:10:21.249" v="2269" actId="1076"/>
          <ac:picMkLst>
            <pc:docMk/>
            <pc:sldMk cId="2154091549" sldId="663"/>
            <ac:picMk id="13" creationId="{145B4B8E-8708-4E9C-8F7C-ECC85A580D1B}"/>
          </ac:picMkLst>
        </pc:picChg>
        <pc:picChg chg="add mod modCrop">
          <ac:chgData name="it18119718@my.sliit.lk" userId="ef991f6a-f950-4b6d-9ba6-51d913e390b5" providerId="ADAL" clId="{6D85B3FA-BCEA-4A1C-9A08-5AFECBF7430C}" dt="2021-10-16T08:10:32.095" v="2274" actId="1076"/>
          <ac:picMkLst>
            <pc:docMk/>
            <pc:sldMk cId="2154091549" sldId="663"/>
            <ac:picMk id="16" creationId="{86AC189D-63D1-44C6-AEE0-891172A3EEB3}"/>
          </ac:picMkLst>
        </pc:picChg>
      </pc:sldChg>
      <pc:sldChg chg="addSp delSp modSp add mod">
        <pc:chgData name="it18119718@my.sliit.lk" userId="ef991f6a-f950-4b6d-9ba6-51d913e390b5" providerId="ADAL" clId="{6D85B3FA-BCEA-4A1C-9A08-5AFECBF7430C}" dt="2021-10-17T14:22:50.084" v="3058" actId="478"/>
        <pc:sldMkLst>
          <pc:docMk/>
          <pc:sldMk cId="2315060566" sldId="664"/>
        </pc:sldMkLst>
        <pc:spChg chg="mod">
          <ac:chgData name="it18119718@my.sliit.lk" userId="ef991f6a-f950-4b6d-9ba6-51d913e390b5" providerId="ADAL" clId="{6D85B3FA-BCEA-4A1C-9A08-5AFECBF7430C}" dt="2021-10-16T07:36:55.514" v="2031" actId="5793"/>
          <ac:spMkLst>
            <pc:docMk/>
            <pc:sldMk cId="2315060566" sldId="664"/>
            <ac:spMk id="5" creationId="{22F6FBBB-4C77-4A4B-BE54-96D3B0DF3BB7}"/>
          </ac:spMkLst>
        </pc:spChg>
        <pc:spChg chg="add mod">
          <ac:chgData name="it18119718@my.sliit.lk" userId="ef991f6a-f950-4b6d-9ba6-51d913e390b5" providerId="ADAL" clId="{6D85B3FA-BCEA-4A1C-9A08-5AFECBF7430C}" dt="2021-10-16T07:45:15.519" v="2074" actId="1076"/>
          <ac:spMkLst>
            <pc:docMk/>
            <pc:sldMk cId="2315060566" sldId="664"/>
            <ac:spMk id="10" creationId="{E3867146-EA84-496B-9C92-52DF387C4D6C}"/>
          </ac:spMkLst>
        </pc:spChg>
        <pc:spChg chg="add del">
          <ac:chgData name="it18119718@my.sliit.lk" userId="ef991f6a-f950-4b6d-9ba6-51d913e390b5" providerId="ADAL" clId="{6D85B3FA-BCEA-4A1C-9A08-5AFECBF7430C}" dt="2021-10-17T14:21:37.523" v="3043" actId="478"/>
          <ac:spMkLst>
            <pc:docMk/>
            <pc:sldMk cId="2315060566" sldId="664"/>
            <ac:spMk id="20" creationId="{035BD504-11FB-4B10-B462-57685DFF8864}"/>
          </ac:spMkLst>
        </pc:spChg>
        <pc:spChg chg="del mod">
          <ac:chgData name="it18119718@my.sliit.lk" userId="ef991f6a-f950-4b6d-9ba6-51d913e390b5" providerId="ADAL" clId="{6D85B3FA-BCEA-4A1C-9A08-5AFECBF7430C}" dt="2021-10-17T14:21:07.806" v="3030" actId="478"/>
          <ac:spMkLst>
            <pc:docMk/>
            <pc:sldMk cId="2315060566" sldId="664"/>
            <ac:spMk id="21" creationId="{26EDB8B6-B014-4BFB-BC9B-543610C2A56D}"/>
          </ac:spMkLst>
        </pc:spChg>
        <pc:spChg chg="add del mod">
          <ac:chgData name="it18119718@my.sliit.lk" userId="ef991f6a-f950-4b6d-9ba6-51d913e390b5" providerId="ADAL" clId="{6D85B3FA-BCEA-4A1C-9A08-5AFECBF7430C}" dt="2021-10-17T14:11:20.873" v="2674" actId="478"/>
          <ac:spMkLst>
            <pc:docMk/>
            <pc:sldMk cId="2315060566" sldId="664"/>
            <ac:spMk id="22" creationId="{D4B827AB-74B7-4395-AD21-DC50AF6997B1}"/>
          </ac:spMkLst>
        </pc:spChg>
        <pc:spChg chg="add del mod">
          <ac:chgData name="it18119718@my.sliit.lk" userId="ef991f6a-f950-4b6d-9ba6-51d913e390b5" providerId="ADAL" clId="{6D85B3FA-BCEA-4A1C-9A08-5AFECBF7430C}" dt="2021-10-17T14:21:44.479" v="3045" actId="478"/>
          <ac:spMkLst>
            <pc:docMk/>
            <pc:sldMk cId="2315060566" sldId="664"/>
            <ac:spMk id="23" creationId="{E8B55236-7598-468D-A3B1-5371B19D54A8}"/>
          </ac:spMkLst>
        </pc:spChg>
        <pc:spChg chg="add mod">
          <ac:chgData name="it18119718@my.sliit.lk" userId="ef991f6a-f950-4b6d-9ba6-51d913e390b5" providerId="ADAL" clId="{6D85B3FA-BCEA-4A1C-9A08-5AFECBF7430C}" dt="2021-10-17T14:21:11.365" v="3031" actId="1076"/>
          <ac:spMkLst>
            <pc:docMk/>
            <pc:sldMk cId="2315060566" sldId="664"/>
            <ac:spMk id="24" creationId="{6A0C6718-4CA9-4182-839A-DB39B51747A5}"/>
          </ac:spMkLst>
        </pc:spChg>
        <pc:spChg chg="add mod">
          <ac:chgData name="it18119718@my.sliit.lk" userId="ef991f6a-f950-4b6d-9ba6-51d913e390b5" providerId="ADAL" clId="{6D85B3FA-BCEA-4A1C-9A08-5AFECBF7430C}" dt="2021-10-17T14:21:16.053" v="3032" actId="1076"/>
          <ac:spMkLst>
            <pc:docMk/>
            <pc:sldMk cId="2315060566" sldId="664"/>
            <ac:spMk id="25" creationId="{1FE12CCB-930F-4135-8F94-A2E007FA80F9}"/>
          </ac:spMkLst>
        </pc:spChg>
        <pc:spChg chg="add mod">
          <ac:chgData name="it18119718@my.sliit.lk" userId="ef991f6a-f950-4b6d-9ba6-51d913e390b5" providerId="ADAL" clId="{6D85B3FA-BCEA-4A1C-9A08-5AFECBF7430C}" dt="2021-10-17T14:21:34.688" v="3042" actId="20577"/>
          <ac:spMkLst>
            <pc:docMk/>
            <pc:sldMk cId="2315060566" sldId="664"/>
            <ac:spMk id="26" creationId="{3E437E61-DF1D-4304-833D-C076E660BA70}"/>
          </ac:spMkLst>
        </pc:spChg>
        <pc:spChg chg="add del">
          <ac:chgData name="it18119718@my.sliit.lk" userId="ef991f6a-f950-4b6d-9ba6-51d913e390b5" providerId="ADAL" clId="{6D85B3FA-BCEA-4A1C-9A08-5AFECBF7430C}" dt="2021-10-17T14:22:50.084" v="3058" actId="478"/>
          <ac:spMkLst>
            <pc:docMk/>
            <pc:sldMk cId="2315060566" sldId="664"/>
            <ac:spMk id="27" creationId="{788C2DED-B001-4E86-AD7F-DF06DB8A810D}"/>
          </ac:spMkLst>
        </pc:spChg>
        <pc:spChg chg="add mod">
          <ac:chgData name="it18119718@my.sliit.lk" userId="ef991f6a-f950-4b6d-9ba6-51d913e390b5" providerId="ADAL" clId="{6D85B3FA-BCEA-4A1C-9A08-5AFECBF7430C}" dt="2021-10-17T14:22:32.783" v="3055" actId="14100"/>
          <ac:spMkLst>
            <pc:docMk/>
            <pc:sldMk cId="2315060566" sldId="664"/>
            <ac:spMk id="28" creationId="{72CC071F-88BB-49D5-8879-66D3A2188782}"/>
          </ac:spMkLst>
        </pc:spChg>
        <pc:spChg chg="add mod">
          <ac:chgData name="it18119718@my.sliit.lk" userId="ef991f6a-f950-4b6d-9ba6-51d913e390b5" providerId="ADAL" clId="{6D85B3FA-BCEA-4A1C-9A08-5AFECBF7430C}" dt="2021-10-17T14:22:41.491" v="3057" actId="1076"/>
          <ac:spMkLst>
            <pc:docMk/>
            <pc:sldMk cId="2315060566" sldId="664"/>
            <ac:spMk id="29" creationId="{A1348FFE-0AB1-493E-99F3-E20DD861BA1E}"/>
          </ac:spMkLst>
        </pc:spChg>
        <pc:spChg chg="add mod">
          <ac:chgData name="it18119718@my.sliit.lk" userId="ef991f6a-f950-4b6d-9ba6-51d913e390b5" providerId="ADAL" clId="{6D85B3FA-BCEA-4A1C-9A08-5AFECBF7430C}" dt="2021-10-17T14:22:00.215" v="3048" actId="1076"/>
          <ac:spMkLst>
            <pc:docMk/>
            <pc:sldMk cId="2315060566" sldId="664"/>
            <ac:spMk id="30" creationId="{6ACBBF49-EC68-4A8C-98BB-88E9C3CCFBFA}"/>
          </ac:spMkLst>
        </pc:spChg>
        <pc:picChg chg="add mod">
          <ac:chgData name="it18119718@my.sliit.lk" userId="ef991f6a-f950-4b6d-9ba6-51d913e390b5" providerId="ADAL" clId="{6D85B3FA-BCEA-4A1C-9A08-5AFECBF7430C}" dt="2021-10-17T14:09:18.356" v="2572" actId="1076"/>
          <ac:picMkLst>
            <pc:docMk/>
            <pc:sldMk cId="2315060566" sldId="664"/>
            <ac:picMk id="4" creationId="{3AB5E784-352D-4B89-9170-1F8F6D012FF6}"/>
          </ac:picMkLst>
        </pc:picChg>
        <pc:picChg chg="add mod">
          <ac:chgData name="it18119718@my.sliit.lk" userId="ef991f6a-f950-4b6d-9ba6-51d913e390b5" providerId="ADAL" clId="{6D85B3FA-BCEA-4A1C-9A08-5AFECBF7430C}" dt="2021-10-17T14:09:20.740" v="2573" actId="1076"/>
          <ac:picMkLst>
            <pc:docMk/>
            <pc:sldMk cId="2315060566" sldId="664"/>
            <ac:picMk id="11" creationId="{5C4B3907-0A5C-4352-AC2F-6FF314A67D80}"/>
          </ac:picMkLst>
        </pc:picChg>
        <pc:picChg chg="add mod">
          <ac:chgData name="it18119718@my.sliit.lk" userId="ef991f6a-f950-4b6d-9ba6-51d913e390b5" providerId="ADAL" clId="{6D85B3FA-BCEA-4A1C-9A08-5AFECBF7430C}" dt="2021-10-17T14:22:04.319" v="3050" actId="1076"/>
          <ac:picMkLst>
            <pc:docMk/>
            <pc:sldMk cId="2315060566" sldId="664"/>
            <ac:picMk id="13" creationId="{78757D1A-9E73-4ABE-BF35-9EB0EB95C178}"/>
          </ac:picMkLst>
        </pc:picChg>
        <pc:picChg chg="add mod">
          <ac:chgData name="it18119718@my.sliit.lk" userId="ef991f6a-f950-4b6d-9ba6-51d913e390b5" providerId="ADAL" clId="{6D85B3FA-BCEA-4A1C-9A08-5AFECBF7430C}" dt="2021-10-17T14:09:31.023" v="2577" actId="1076"/>
          <ac:picMkLst>
            <pc:docMk/>
            <pc:sldMk cId="2315060566" sldId="664"/>
            <ac:picMk id="15" creationId="{4A493D94-2237-4180-8B65-FFD144940F80}"/>
          </ac:picMkLst>
        </pc:picChg>
        <pc:picChg chg="add mod">
          <ac:chgData name="it18119718@my.sliit.lk" userId="ef991f6a-f950-4b6d-9ba6-51d913e390b5" providerId="ADAL" clId="{6D85B3FA-BCEA-4A1C-9A08-5AFECBF7430C}" dt="2021-10-17T14:09:24.978" v="2575" actId="1076"/>
          <ac:picMkLst>
            <pc:docMk/>
            <pc:sldMk cId="2315060566" sldId="664"/>
            <ac:picMk id="17" creationId="{4815D493-2665-4F08-8BF7-ADC049B6F714}"/>
          </ac:picMkLst>
        </pc:picChg>
        <pc:picChg chg="add mod">
          <ac:chgData name="it18119718@my.sliit.lk" userId="ef991f6a-f950-4b6d-9ba6-51d913e390b5" providerId="ADAL" clId="{6D85B3FA-BCEA-4A1C-9A08-5AFECBF7430C}" dt="2021-10-17T14:09:26.380" v="2576" actId="1076"/>
          <ac:picMkLst>
            <pc:docMk/>
            <pc:sldMk cId="2315060566" sldId="664"/>
            <ac:picMk id="19" creationId="{EB0DFA4C-0BF8-4D4C-83C3-BF3BEB81CF87}"/>
          </ac:picMkLst>
        </pc:picChg>
      </pc:sldChg>
      <pc:sldChg chg="addSp modSp add mod">
        <pc:chgData name="it18119718@my.sliit.lk" userId="ef991f6a-f950-4b6d-9ba6-51d913e390b5" providerId="ADAL" clId="{6D85B3FA-BCEA-4A1C-9A08-5AFECBF7430C}" dt="2021-10-17T14:05:10.385" v="2517" actId="1076"/>
        <pc:sldMkLst>
          <pc:docMk/>
          <pc:sldMk cId="2254616597" sldId="665"/>
        </pc:sldMkLst>
        <pc:spChg chg="mod">
          <ac:chgData name="it18119718@my.sliit.lk" userId="ef991f6a-f950-4b6d-9ba6-51d913e390b5" providerId="ADAL" clId="{6D85B3FA-BCEA-4A1C-9A08-5AFECBF7430C}" dt="2021-10-17T14:05:10.385" v="2517" actId="1076"/>
          <ac:spMkLst>
            <pc:docMk/>
            <pc:sldMk cId="2254616597" sldId="665"/>
            <ac:spMk id="17" creationId="{73B114D5-8078-4F27-B0AB-94EF7167E39C}"/>
          </ac:spMkLst>
        </pc:spChg>
        <pc:picChg chg="add mod">
          <ac:chgData name="it18119718@my.sliit.lk" userId="ef991f6a-f950-4b6d-9ba6-51d913e390b5" providerId="ADAL" clId="{6D85B3FA-BCEA-4A1C-9A08-5AFECBF7430C}" dt="2021-10-17T14:05:07.719" v="2516" actId="1076"/>
          <ac:picMkLst>
            <pc:docMk/>
            <pc:sldMk cId="2254616597" sldId="665"/>
            <ac:picMk id="12" creationId="{0EAD969D-9093-48F3-91BA-44A6BF7C9D32}"/>
          </ac:picMkLst>
        </pc:picChg>
      </pc:sldChg>
      <pc:sldChg chg="add">
        <pc:chgData name="it18119718@my.sliit.lk" userId="ef991f6a-f950-4b6d-9ba6-51d913e390b5" providerId="ADAL" clId="{6D85B3FA-BCEA-4A1C-9A08-5AFECBF7430C}" dt="2021-10-16T07:36:16.309" v="1999"/>
        <pc:sldMkLst>
          <pc:docMk/>
          <pc:sldMk cId="1802626088" sldId="666"/>
        </pc:sldMkLst>
      </pc:sldChg>
      <pc:sldChg chg="addSp delSp modSp add mod ord">
        <pc:chgData name="it18119718@my.sliit.lk" userId="ef991f6a-f950-4b6d-9ba6-51d913e390b5" providerId="ADAL" clId="{6D85B3FA-BCEA-4A1C-9A08-5AFECBF7430C}" dt="2021-10-17T09:59:29.401" v="2324" actId="21"/>
        <pc:sldMkLst>
          <pc:docMk/>
          <pc:sldMk cId="1599697932" sldId="674"/>
        </pc:sldMkLst>
        <pc:spChg chg="add">
          <ac:chgData name="it18119718@my.sliit.lk" userId="ef991f6a-f950-4b6d-9ba6-51d913e390b5" providerId="ADAL" clId="{6D85B3FA-BCEA-4A1C-9A08-5AFECBF7430C}" dt="2021-10-17T09:53:00.891" v="2308"/>
          <ac:spMkLst>
            <pc:docMk/>
            <pc:sldMk cId="1599697932" sldId="674"/>
            <ac:spMk id="7" creationId="{CB0BEB01-B633-4403-A872-292C0DB2139D}"/>
          </ac:spMkLst>
        </pc:spChg>
        <pc:spChg chg="mod">
          <ac:chgData name="it18119718@my.sliit.lk" userId="ef991f6a-f950-4b6d-9ba6-51d913e390b5" providerId="ADAL" clId="{6D85B3FA-BCEA-4A1C-9A08-5AFECBF7430C}" dt="2021-10-17T09:59:29.401" v="2324" actId="21"/>
          <ac:spMkLst>
            <pc:docMk/>
            <pc:sldMk cId="1599697932" sldId="674"/>
            <ac:spMk id="53" creationId="{92696519-16FD-4478-B1D5-1A3295D4E215}"/>
          </ac:spMkLst>
        </pc:spChg>
        <pc:spChg chg="del">
          <ac:chgData name="it18119718@my.sliit.lk" userId="ef991f6a-f950-4b6d-9ba6-51d913e390b5" providerId="ADAL" clId="{6D85B3FA-BCEA-4A1C-9A08-5AFECBF7430C}" dt="2021-10-17T09:52:44.770" v="2305" actId="478"/>
          <ac:spMkLst>
            <pc:docMk/>
            <pc:sldMk cId="1599697932" sldId="674"/>
            <ac:spMk id="55" creationId="{3DB55A05-ACD9-4D68-8280-577B3B6D9F44}"/>
          </ac:spMkLst>
        </pc:spChg>
        <pc:graphicFrameChg chg="add">
          <ac:chgData name="it18119718@my.sliit.lk" userId="ef991f6a-f950-4b6d-9ba6-51d913e390b5" providerId="ADAL" clId="{6D85B3FA-BCEA-4A1C-9A08-5AFECBF7430C}" dt="2021-10-17T09:59:10.797" v="2321"/>
          <ac:graphicFrameMkLst>
            <pc:docMk/>
            <pc:sldMk cId="1599697932" sldId="674"/>
            <ac:graphicFrameMk id="8" creationId="{9E2E34FE-83DA-4A02-8A24-20AE928440F6}"/>
          </ac:graphicFrameMkLst>
        </pc:graphicFrameChg>
        <pc:picChg chg="del">
          <ac:chgData name="it18119718@my.sliit.lk" userId="ef991f6a-f950-4b6d-9ba6-51d913e390b5" providerId="ADAL" clId="{6D85B3FA-BCEA-4A1C-9A08-5AFECBF7430C}" dt="2021-10-17T09:59:09.881" v="2320" actId="478"/>
          <ac:picMkLst>
            <pc:docMk/>
            <pc:sldMk cId="1599697932" sldId="674"/>
            <ac:picMk id="4" creationId="{495B5A07-9B96-4268-B93B-ECD4F96A4E3D}"/>
          </ac:picMkLst>
        </pc:picChg>
        <pc:picChg chg="add">
          <ac:chgData name="it18119718@my.sliit.lk" userId="ef991f6a-f950-4b6d-9ba6-51d913e390b5" providerId="ADAL" clId="{6D85B3FA-BCEA-4A1C-9A08-5AFECBF7430C}" dt="2021-10-17T09:59:10.797" v="2321"/>
          <ac:picMkLst>
            <pc:docMk/>
            <pc:sldMk cId="1599697932" sldId="674"/>
            <ac:picMk id="9" creationId="{AA746AE9-37F3-45EC-8280-FCF435CD6C7E}"/>
          </ac:picMkLst>
        </pc:picChg>
        <pc:picChg chg="add">
          <ac:chgData name="it18119718@my.sliit.lk" userId="ef991f6a-f950-4b6d-9ba6-51d913e390b5" providerId="ADAL" clId="{6D85B3FA-BCEA-4A1C-9A08-5AFECBF7430C}" dt="2021-10-17T09:59:10.797" v="2321"/>
          <ac:picMkLst>
            <pc:docMk/>
            <pc:sldMk cId="1599697932" sldId="674"/>
            <ac:picMk id="10" creationId="{A007A4F1-37B3-41D1-9C9F-88AA8C45F8CF}"/>
          </ac:picMkLst>
        </pc:picChg>
        <pc:picChg chg="add">
          <ac:chgData name="it18119718@my.sliit.lk" userId="ef991f6a-f950-4b6d-9ba6-51d913e390b5" providerId="ADAL" clId="{6D85B3FA-BCEA-4A1C-9A08-5AFECBF7430C}" dt="2021-10-17T09:59:10.797" v="2321"/>
          <ac:picMkLst>
            <pc:docMk/>
            <pc:sldMk cId="1599697932" sldId="674"/>
            <ac:picMk id="11" creationId="{4604DAA7-8129-41FF-AD5E-12ACA295B567}"/>
          </ac:picMkLst>
        </pc:picChg>
        <pc:picChg chg="add">
          <ac:chgData name="it18119718@my.sliit.lk" userId="ef991f6a-f950-4b6d-9ba6-51d913e390b5" providerId="ADAL" clId="{6D85B3FA-BCEA-4A1C-9A08-5AFECBF7430C}" dt="2021-10-17T09:59:10.797" v="2321"/>
          <ac:picMkLst>
            <pc:docMk/>
            <pc:sldMk cId="1599697932" sldId="674"/>
            <ac:picMk id="12" creationId="{6BF75A85-147C-4CD7-AF16-66E53D44F98C}"/>
          </ac:picMkLst>
        </pc:picChg>
        <pc:picChg chg="add">
          <ac:chgData name="it18119718@my.sliit.lk" userId="ef991f6a-f950-4b6d-9ba6-51d913e390b5" providerId="ADAL" clId="{6D85B3FA-BCEA-4A1C-9A08-5AFECBF7430C}" dt="2021-10-17T09:59:10.797" v="2321"/>
          <ac:picMkLst>
            <pc:docMk/>
            <pc:sldMk cId="1599697932" sldId="674"/>
            <ac:picMk id="13" creationId="{2A827799-B338-4343-AC1E-C107612699D2}"/>
          </ac:picMkLst>
        </pc:picChg>
        <pc:picChg chg="add">
          <ac:chgData name="it18119718@my.sliit.lk" userId="ef991f6a-f950-4b6d-9ba6-51d913e390b5" providerId="ADAL" clId="{6D85B3FA-BCEA-4A1C-9A08-5AFECBF7430C}" dt="2021-10-17T09:59:10.797" v="2321"/>
          <ac:picMkLst>
            <pc:docMk/>
            <pc:sldMk cId="1599697932" sldId="674"/>
            <ac:picMk id="14" creationId="{8DD6D865-CE89-4836-9323-300496F0E287}"/>
          </ac:picMkLst>
        </pc:picChg>
        <pc:picChg chg="add">
          <ac:chgData name="it18119718@my.sliit.lk" userId="ef991f6a-f950-4b6d-9ba6-51d913e390b5" providerId="ADAL" clId="{6D85B3FA-BCEA-4A1C-9A08-5AFECBF7430C}" dt="2021-10-17T09:59:10.797" v="2321"/>
          <ac:picMkLst>
            <pc:docMk/>
            <pc:sldMk cId="1599697932" sldId="674"/>
            <ac:picMk id="15" creationId="{42A6ADFC-0A86-4EE7-94B0-7978DFDB3645}"/>
          </ac:picMkLst>
        </pc:picChg>
        <pc:picChg chg="add">
          <ac:chgData name="it18119718@my.sliit.lk" userId="ef991f6a-f950-4b6d-9ba6-51d913e390b5" providerId="ADAL" clId="{6D85B3FA-BCEA-4A1C-9A08-5AFECBF7430C}" dt="2021-10-17T09:59:10.797" v="2321"/>
          <ac:picMkLst>
            <pc:docMk/>
            <pc:sldMk cId="1599697932" sldId="674"/>
            <ac:picMk id="16" creationId="{7D532654-6E3F-48F7-B3F1-D6DFBEFA89C2}"/>
          </ac:picMkLst>
        </pc:picChg>
        <pc:picChg chg="add">
          <ac:chgData name="it18119718@my.sliit.lk" userId="ef991f6a-f950-4b6d-9ba6-51d913e390b5" providerId="ADAL" clId="{6D85B3FA-BCEA-4A1C-9A08-5AFECBF7430C}" dt="2021-10-17T09:59:10.797" v="2321"/>
          <ac:picMkLst>
            <pc:docMk/>
            <pc:sldMk cId="1599697932" sldId="674"/>
            <ac:picMk id="17" creationId="{82F60B12-FE77-4723-809D-A0337675F1A2}"/>
          </ac:picMkLst>
        </pc:picChg>
        <pc:picChg chg="add">
          <ac:chgData name="it18119718@my.sliit.lk" userId="ef991f6a-f950-4b6d-9ba6-51d913e390b5" providerId="ADAL" clId="{6D85B3FA-BCEA-4A1C-9A08-5AFECBF7430C}" dt="2021-10-17T09:59:10.797" v="2321"/>
          <ac:picMkLst>
            <pc:docMk/>
            <pc:sldMk cId="1599697932" sldId="674"/>
            <ac:picMk id="18" creationId="{12DD2742-33C5-4820-A95D-3C1F100EDC3B}"/>
          </ac:picMkLst>
        </pc:picChg>
        <pc:picChg chg="add">
          <ac:chgData name="it18119718@my.sliit.lk" userId="ef991f6a-f950-4b6d-9ba6-51d913e390b5" providerId="ADAL" clId="{6D85B3FA-BCEA-4A1C-9A08-5AFECBF7430C}" dt="2021-10-17T09:59:10.797" v="2321"/>
          <ac:picMkLst>
            <pc:docMk/>
            <pc:sldMk cId="1599697932" sldId="674"/>
            <ac:picMk id="19" creationId="{5FEB48DC-F9B2-4345-B28B-12BBB8A49A1E}"/>
          </ac:picMkLst>
        </pc:picChg>
        <pc:picChg chg="add">
          <ac:chgData name="it18119718@my.sliit.lk" userId="ef991f6a-f950-4b6d-9ba6-51d913e390b5" providerId="ADAL" clId="{6D85B3FA-BCEA-4A1C-9A08-5AFECBF7430C}" dt="2021-10-17T09:59:10.797" v="2321"/>
          <ac:picMkLst>
            <pc:docMk/>
            <pc:sldMk cId="1599697932" sldId="674"/>
            <ac:picMk id="20" creationId="{048AC389-726C-4808-8B2D-C9F7CBC94EAC}"/>
          </ac:picMkLst>
        </pc:picChg>
        <pc:picChg chg="add">
          <ac:chgData name="it18119718@my.sliit.lk" userId="ef991f6a-f950-4b6d-9ba6-51d913e390b5" providerId="ADAL" clId="{6D85B3FA-BCEA-4A1C-9A08-5AFECBF7430C}" dt="2021-10-17T09:59:10.797" v="2321"/>
          <ac:picMkLst>
            <pc:docMk/>
            <pc:sldMk cId="1599697932" sldId="674"/>
            <ac:picMk id="21" creationId="{B81D43B6-6FAF-455E-894E-4159F8C5BA2B}"/>
          </ac:picMkLst>
        </pc:picChg>
        <pc:picChg chg="add">
          <ac:chgData name="it18119718@my.sliit.lk" userId="ef991f6a-f950-4b6d-9ba6-51d913e390b5" providerId="ADAL" clId="{6D85B3FA-BCEA-4A1C-9A08-5AFECBF7430C}" dt="2021-10-17T09:59:10.797" v="2321"/>
          <ac:picMkLst>
            <pc:docMk/>
            <pc:sldMk cId="1599697932" sldId="674"/>
            <ac:picMk id="22" creationId="{7373F11C-5D73-4756-922F-2726F06BA4CA}"/>
          </ac:picMkLst>
        </pc:picChg>
        <pc:picChg chg="add">
          <ac:chgData name="it18119718@my.sliit.lk" userId="ef991f6a-f950-4b6d-9ba6-51d913e390b5" providerId="ADAL" clId="{6D85B3FA-BCEA-4A1C-9A08-5AFECBF7430C}" dt="2021-10-17T09:59:10.797" v="2321"/>
          <ac:picMkLst>
            <pc:docMk/>
            <pc:sldMk cId="1599697932" sldId="674"/>
            <ac:picMk id="23" creationId="{F33616EF-9447-4F71-947C-26AEB8F1EEE0}"/>
          </ac:picMkLst>
        </pc:picChg>
        <pc:picChg chg="add">
          <ac:chgData name="it18119718@my.sliit.lk" userId="ef991f6a-f950-4b6d-9ba6-51d913e390b5" providerId="ADAL" clId="{6D85B3FA-BCEA-4A1C-9A08-5AFECBF7430C}" dt="2021-10-17T09:59:10.797" v="2321"/>
          <ac:picMkLst>
            <pc:docMk/>
            <pc:sldMk cId="1599697932" sldId="674"/>
            <ac:picMk id="24" creationId="{D8EACCE9-C85A-4CCB-8C8C-69CF15BC5C4A}"/>
          </ac:picMkLst>
        </pc:picChg>
        <pc:picChg chg="add">
          <ac:chgData name="it18119718@my.sliit.lk" userId="ef991f6a-f950-4b6d-9ba6-51d913e390b5" providerId="ADAL" clId="{6D85B3FA-BCEA-4A1C-9A08-5AFECBF7430C}" dt="2021-10-17T09:59:10.797" v="2321"/>
          <ac:picMkLst>
            <pc:docMk/>
            <pc:sldMk cId="1599697932" sldId="674"/>
            <ac:picMk id="25" creationId="{AFCAC8B2-A7D2-46D6-BCF2-3FCF41A68512}"/>
          </ac:picMkLst>
        </pc:picChg>
        <pc:picChg chg="add">
          <ac:chgData name="it18119718@my.sliit.lk" userId="ef991f6a-f950-4b6d-9ba6-51d913e390b5" providerId="ADAL" clId="{6D85B3FA-BCEA-4A1C-9A08-5AFECBF7430C}" dt="2021-10-17T09:59:10.797" v="2321"/>
          <ac:picMkLst>
            <pc:docMk/>
            <pc:sldMk cId="1599697932" sldId="674"/>
            <ac:picMk id="26" creationId="{1249666E-B3CA-4EDC-AD1A-2A68F05E012A}"/>
          </ac:picMkLst>
        </pc:picChg>
        <pc:picChg chg="add">
          <ac:chgData name="it18119718@my.sliit.lk" userId="ef991f6a-f950-4b6d-9ba6-51d913e390b5" providerId="ADAL" clId="{6D85B3FA-BCEA-4A1C-9A08-5AFECBF7430C}" dt="2021-10-17T09:59:10.797" v="2321"/>
          <ac:picMkLst>
            <pc:docMk/>
            <pc:sldMk cId="1599697932" sldId="674"/>
            <ac:picMk id="27" creationId="{C6D4CE1B-F623-4788-A6C2-85ECE903464C}"/>
          </ac:picMkLst>
        </pc:picChg>
        <pc:picChg chg="add">
          <ac:chgData name="it18119718@my.sliit.lk" userId="ef991f6a-f950-4b6d-9ba6-51d913e390b5" providerId="ADAL" clId="{6D85B3FA-BCEA-4A1C-9A08-5AFECBF7430C}" dt="2021-10-17T09:59:10.797" v="2321"/>
          <ac:picMkLst>
            <pc:docMk/>
            <pc:sldMk cId="1599697932" sldId="674"/>
            <ac:picMk id="28" creationId="{BE0E648C-6458-4CE3-A676-43F05E47AACE}"/>
          </ac:picMkLst>
        </pc:picChg>
      </pc:sldChg>
      <pc:sldChg chg="addSp delSp modSp add mod">
        <pc:chgData name="it18119718@my.sliit.lk" userId="ef991f6a-f950-4b6d-9ba6-51d913e390b5" providerId="ADAL" clId="{6D85B3FA-BCEA-4A1C-9A08-5AFECBF7430C}" dt="2021-10-17T10:04:38.451" v="2364" actId="20577"/>
        <pc:sldMkLst>
          <pc:docMk/>
          <pc:sldMk cId="2518878291" sldId="675"/>
        </pc:sldMkLst>
        <pc:spChg chg="add">
          <ac:chgData name="it18119718@my.sliit.lk" userId="ef991f6a-f950-4b6d-9ba6-51d913e390b5" providerId="ADAL" clId="{6D85B3FA-BCEA-4A1C-9A08-5AFECBF7430C}" dt="2021-10-17T09:53:09.837" v="2311"/>
          <ac:spMkLst>
            <pc:docMk/>
            <pc:sldMk cId="2518878291" sldId="675"/>
            <ac:spMk id="7" creationId="{7B1FB008-FB5F-4C41-A9F7-2B58B5386C79}"/>
          </ac:spMkLst>
        </pc:spChg>
        <pc:spChg chg="mod">
          <ac:chgData name="it18119718@my.sliit.lk" userId="ef991f6a-f950-4b6d-9ba6-51d913e390b5" providerId="ADAL" clId="{6D85B3FA-BCEA-4A1C-9A08-5AFECBF7430C}" dt="2021-10-17T09:59:36.028" v="2326"/>
          <ac:spMkLst>
            <pc:docMk/>
            <pc:sldMk cId="2518878291" sldId="675"/>
            <ac:spMk id="53" creationId="{92696519-16FD-4478-B1D5-1A3295D4E215}"/>
          </ac:spMkLst>
        </pc:spChg>
        <pc:spChg chg="del mod">
          <ac:chgData name="it18119718@my.sliit.lk" userId="ef991f6a-f950-4b6d-9ba6-51d913e390b5" providerId="ADAL" clId="{6D85B3FA-BCEA-4A1C-9A08-5AFECBF7430C}" dt="2021-10-17T09:53:08.882" v="2310" actId="478"/>
          <ac:spMkLst>
            <pc:docMk/>
            <pc:sldMk cId="2518878291" sldId="675"/>
            <ac:spMk id="55" creationId="{3DB55A05-ACD9-4D68-8280-577B3B6D9F44}"/>
          </ac:spMkLst>
        </pc:spChg>
        <pc:graphicFrameChg chg="add del">
          <ac:chgData name="it18119718@my.sliit.lk" userId="ef991f6a-f950-4b6d-9ba6-51d913e390b5" providerId="ADAL" clId="{6D85B3FA-BCEA-4A1C-9A08-5AFECBF7430C}" dt="2021-10-17T09:58:18.543" v="2315"/>
          <ac:graphicFrameMkLst>
            <pc:docMk/>
            <pc:sldMk cId="2518878291" sldId="675"/>
            <ac:graphicFrameMk id="8" creationId="{9415C17A-0F2E-4C5C-960F-740A048F40BC}"/>
          </ac:graphicFrameMkLst>
        </pc:graphicFrameChg>
        <pc:graphicFrameChg chg="add modGraphic">
          <ac:chgData name="it18119718@my.sliit.lk" userId="ef991f6a-f950-4b6d-9ba6-51d913e390b5" providerId="ADAL" clId="{6D85B3FA-BCEA-4A1C-9A08-5AFECBF7430C}" dt="2021-10-17T10:04:38.451" v="2364" actId="20577"/>
          <ac:graphicFrameMkLst>
            <pc:docMk/>
            <pc:sldMk cId="2518878291" sldId="675"/>
            <ac:graphicFrameMk id="9" creationId="{D4AA5101-0A2E-488D-9CA7-D5E2816508C9}"/>
          </ac:graphicFrameMkLst>
        </pc:graphicFrameChg>
        <pc:picChg chg="del">
          <ac:chgData name="it18119718@my.sliit.lk" userId="ef991f6a-f950-4b6d-9ba6-51d913e390b5" providerId="ADAL" clId="{6D85B3FA-BCEA-4A1C-9A08-5AFECBF7430C}" dt="2021-10-17T09:58:36.494" v="2317" actId="478"/>
          <ac:picMkLst>
            <pc:docMk/>
            <pc:sldMk cId="2518878291" sldId="675"/>
            <ac:picMk id="5" creationId="{B7378479-4367-4A93-AE28-6E2689F5FCE6}"/>
          </ac:picMkLst>
        </pc:picChg>
        <pc:picChg chg="add">
          <ac:chgData name="it18119718@my.sliit.lk" userId="ef991f6a-f950-4b6d-9ba6-51d913e390b5" providerId="ADAL" clId="{6D85B3FA-BCEA-4A1C-9A08-5AFECBF7430C}" dt="2021-10-17T09:58:33.823" v="2316"/>
          <ac:picMkLst>
            <pc:docMk/>
            <pc:sldMk cId="2518878291" sldId="675"/>
            <ac:picMk id="10" creationId="{A02E6BAA-0205-4183-A4DC-936371457862}"/>
          </ac:picMkLst>
        </pc:picChg>
        <pc:picChg chg="add">
          <ac:chgData name="it18119718@my.sliit.lk" userId="ef991f6a-f950-4b6d-9ba6-51d913e390b5" providerId="ADAL" clId="{6D85B3FA-BCEA-4A1C-9A08-5AFECBF7430C}" dt="2021-10-17T09:58:33.823" v="2316"/>
          <ac:picMkLst>
            <pc:docMk/>
            <pc:sldMk cId="2518878291" sldId="675"/>
            <ac:picMk id="11" creationId="{CFD89601-82F9-43A2-826A-9C6C15B22EC0}"/>
          </ac:picMkLst>
        </pc:picChg>
        <pc:picChg chg="add">
          <ac:chgData name="it18119718@my.sliit.lk" userId="ef991f6a-f950-4b6d-9ba6-51d913e390b5" providerId="ADAL" clId="{6D85B3FA-BCEA-4A1C-9A08-5AFECBF7430C}" dt="2021-10-17T09:58:33.823" v="2316"/>
          <ac:picMkLst>
            <pc:docMk/>
            <pc:sldMk cId="2518878291" sldId="675"/>
            <ac:picMk id="12" creationId="{58327482-4555-4953-8721-8D31D6893578}"/>
          </ac:picMkLst>
        </pc:picChg>
        <pc:picChg chg="add">
          <ac:chgData name="it18119718@my.sliit.lk" userId="ef991f6a-f950-4b6d-9ba6-51d913e390b5" providerId="ADAL" clId="{6D85B3FA-BCEA-4A1C-9A08-5AFECBF7430C}" dt="2021-10-17T09:58:33.823" v="2316"/>
          <ac:picMkLst>
            <pc:docMk/>
            <pc:sldMk cId="2518878291" sldId="675"/>
            <ac:picMk id="13" creationId="{F62F6581-B97A-4CC0-A072-88D1767CB765}"/>
          </ac:picMkLst>
        </pc:picChg>
        <pc:picChg chg="add">
          <ac:chgData name="it18119718@my.sliit.lk" userId="ef991f6a-f950-4b6d-9ba6-51d913e390b5" providerId="ADAL" clId="{6D85B3FA-BCEA-4A1C-9A08-5AFECBF7430C}" dt="2021-10-17T09:58:33.823" v="2316"/>
          <ac:picMkLst>
            <pc:docMk/>
            <pc:sldMk cId="2518878291" sldId="675"/>
            <ac:picMk id="14" creationId="{5B0DCE2D-CB67-4E5C-BFE9-A9FB8BAE2D85}"/>
          </ac:picMkLst>
        </pc:picChg>
        <pc:picChg chg="add">
          <ac:chgData name="it18119718@my.sliit.lk" userId="ef991f6a-f950-4b6d-9ba6-51d913e390b5" providerId="ADAL" clId="{6D85B3FA-BCEA-4A1C-9A08-5AFECBF7430C}" dt="2021-10-17T09:58:33.823" v="2316"/>
          <ac:picMkLst>
            <pc:docMk/>
            <pc:sldMk cId="2518878291" sldId="675"/>
            <ac:picMk id="15" creationId="{45E96603-E807-46CD-A6FD-CFD2A983C27E}"/>
          </ac:picMkLst>
        </pc:picChg>
        <pc:picChg chg="add">
          <ac:chgData name="it18119718@my.sliit.lk" userId="ef991f6a-f950-4b6d-9ba6-51d913e390b5" providerId="ADAL" clId="{6D85B3FA-BCEA-4A1C-9A08-5AFECBF7430C}" dt="2021-10-17T09:58:33.823" v="2316"/>
          <ac:picMkLst>
            <pc:docMk/>
            <pc:sldMk cId="2518878291" sldId="675"/>
            <ac:picMk id="16" creationId="{FCEFDD8F-146D-427D-92D1-AF70FBC5C1D6}"/>
          </ac:picMkLst>
        </pc:picChg>
        <pc:picChg chg="add">
          <ac:chgData name="it18119718@my.sliit.lk" userId="ef991f6a-f950-4b6d-9ba6-51d913e390b5" providerId="ADAL" clId="{6D85B3FA-BCEA-4A1C-9A08-5AFECBF7430C}" dt="2021-10-17T09:58:33.823" v="2316"/>
          <ac:picMkLst>
            <pc:docMk/>
            <pc:sldMk cId="2518878291" sldId="675"/>
            <ac:picMk id="17" creationId="{6517ACF3-E927-4506-BC68-7948236CDA91}"/>
          </ac:picMkLst>
        </pc:picChg>
        <pc:picChg chg="add">
          <ac:chgData name="it18119718@my.sliit.lk" userId="ef991f6a-f950-4b6d-9ba6-51d913e390b5" providerId="ADAL" clId="{6D85B3FA-BCEA-4A1C-9A08-5AFECBF7430C}" dt="2021-10-17T09:58:33.823" v="2316"/>
          <ac:picMkLst>
            <pc:docMk/>
            <pc:sldMk cId="2518878291" sldId="675"/>
            <ac:picMk id="18" creationId="{5E3BA345-8B44-4D66-B229-06E8BDF7FF90}"/>
          </ac:picMkLst>
        </pc:picChg>
        <pc:picChg chg="add">
          <ac:chgData name="it18119718@my.sliit.lk" userId="ef991f6a-f950-4b6d-9ba6-51d913e390b5" providerId="ADAL" clId="{6D85B3FA-BCEA-4A1C-9A08-5AFECBF7430C}" dt="2021-10-17T09:58:33.823" v="2316"/>
          <ac:picMkLst>
            <pc:docMk/>
            <pc:sldMk cId="2518878291" sldId="675"/>
            <ac:picMk id="19" creationId="{7128F89A-0AD5-436C-9756-9C3878447729}"/>
          </ac:picMkLst>
        </pc:picChg>
        <pc:picChg chg="add">
          <ac:chgData name="it18119718@my.sliit.lk" userId="ef991f6a-f950-4b6d-9ba6-51d913e390b5" providerId="ADAL" clId="{6D85B3FA-BCEA-4A1C-9A08-5AFECBF7430C}" dt="2021-10-17T09:58:33.823" v="2316"/>
          <ac:picMkLst>
            <pc:docMk/>
            <pc:sldMk cId="2518878291" sldId="675"/>
            <ac:picMk id="20" creationId="{FDDDF874-8F6A-4B7E-9918-173A3D412B12}"/>
          </ac:picMkLst>
        </pc:picChg>
        <pc:picChg chg="add">
          <ac:chgData name="it18119718@my.sliit.lk" userId="ef991f6a-f950-4b6d-9ba6-51d913e390b5" providerId="ADAL" clId="{6D85B3FA-BCEA-4A1C-9A08-5AFECBF7430C}" dt="2021-10-17T09:58:33.823" v="2316"/>
          <ac:picMkLst>
            <pc:docMk/>
            <pc:sldMk cId="2518878291" sldId="675"/>
            <ac:picMk id="21" creationId="{87872C2A-1831-4A0A-B47D-9D7454025FB1}"/>
          </ac:picMkLst>
        </pc:picChg>
        <pc:picChg chg="add">
          <ac:chgData name="it18119718@my.sliit.lk" userId="ef991f6a-f950-4b6d-9ba6-51d913e390b5" providerId="ADAL" clId="{6D85B3FA-BCEA-4A1C-9A08-5AFECBF7430C}" dt="2021-10-17T09:58:33.823" v="2316"/>
          <ac:picMkLst>
            <pc:docMk/>
            <pc:sldMk cId="2518878291" sldId="675"/>
            <ac:picMk id="22" creationId="{2AE8C97A-B9EA-4D91-85A5-6927EB6D6FDF}"/>
          </ac:picMkLst>
        </pc:picChg>
        <pc:picChg chg="add">
          <ac:chgData name="it18119718@my.sliit.lk" userId="ef991f6a-f950-4b6d-9ba6-51d913e390b5" providerId="ADAL" clId="{6D85B3FA-BCEA-4A1C-9A08-5AFECBF7430C}" dt="2021-10-17T09:58:33.823" v="2316"/>
          <ac:picMkLst>
            <pc:docMk/>
            <pc:sldMk cId="2518878291" sldId="675"/>
            <ac:picMk id="23" creationId="{9F75579C-21ED-44D9-B129-6B8053DB8AF0}"/>
          </ac:picMkLst>
        </pc:picChg>
        <pc:picChg chg="add">
          <ac:chgData name="it18119718@my.sliit.lk" userId="ef991f6a-f950-4b6d-9ba6-51d913e390b5" providerId="ADAL" clId="{6D85B3FA-BCEA-4A1C-9A08-5AFECBF7430C}" dt="2021-10-17T09:58:33.823" v="2316"/>
          <ac:picMkLst>
            <pc:docMk/>
            <pc:sldMk cId="2518878291" sldId="675"/>
            <ac:picMk id="24" creationId="{F86FC316-CC36-48A8-9C44-5029BA8E01B5}"/>
          </ac:picMkLst>
        </pc:picChg>
        <pc:picChg chg="add">
          <ac:chgData name="it18119718@my.sliit.lk" userId="ef991f6a-f950-4b6d-9ba6-51d913e390b5" providerId="ADAL" clId="{6D85B3FA-BCEA-4A1C-9A08-5AFECBF7430C}" dt="2021-10-17T09:58:33.823" v="2316"/>
          <ac:picMkLst>
            <pc:docMk/>
            <pc:sldMk cId="2518878291" sldId="675"/>
            <ac:picMk id="25" creationId="{F3E2AF8B-EDE3-4E80-82FC-53A91FA2B7E3}"/>
          </ac:picMkLst>
        </pc:picChg>
        <pc:picChg chg="add">
          <ac:chgData name="it18119718@my.sliit.lk" userId="ef991f6a-f950-4b6d-9ba6-51d913e390b5" providerId="ADAL" clId="{6D85B3FA-BCEA-4A1C-9A08-5AFECBF7430C}" dt="2021-10-17T09:58:33.823" v="2316"/>
          <ac:picMkLst>
            <pc:docMk/>
            <pc:sldMk cId="2518878291" sldId="675"/>
            <ac:picMk id="26" creationId="{4B586ECF-9693-4C5C-9137-BC51EF64F47A}"/>
          </ac:picMkLst>
        </pc:picChg>
        <pc:picChg chg="add">
          <ac:chgData name="it18119718@my.sliit.lk" userId="ef991f6a-f950-4b6d-9ba6-51d913e390b5" providerId="ADAL" clId="{6D85B3FA-BCEA-4A1C-9A08-5AFECBF7430C}" dt="2021-10-17T09:58:33.823" v="2316"/>
          <ac:picMkLst>
            <pc:docMk/>
            <pc:sldMk cId="2518878291" sldId="675"/>
            <ac:picMk id="27" creationId="{EBA8B6C2-ACDB-4E96-ABE8-F95D0186BE16}"/>
          </ac:picMkLst>
        </pc:picChg>
        <pc:picChg chg="add">
          <ac:chgData name="it18119718@my.sliit.lk" userId="ef991f6a-f950-4b6d-9ba6-51d913e390b5" providerId="ADAL" clId="{6D85B3FA-BCEA-4A1C-9A08-5AFECBF7430C}" dt="2021-10-17T09:58:33.823" v="2316"/>
          <ac:picMkLst>
            <pc:docMk/>
            <pc:sldMk cId="2518878291" sldId="675"/>
            <ac:picMk id="28" creationId="{9A8EEBAA-CFB0-4DDA-B113-0E22A84FABBF}"/>
          </ac:picMkLst>
        </pc:picChg>
        <pc:picChg chg="add">
          <ac:chgData name="it18119718@my.sliit.lk" userId="ef991f6a-f950-4b6d-9ba6-51d913e390b5" providerId="ADAL" clId="{6D85B3FA-BCEA-4A1C-9A08-5AFECBF7430C}" dt="2021-10-17T09:58:33.823" v="2316"/>
          <ac:picMkLst>
            <pc:docMk/>
            <pc:sldMk cId="2518878291" sldId="675"/>
            <ac:picMk id="29" creationId="{299C200F-A6AC-455D-9734-5D95D50DD43D}"/>
          </ac:picMkLst>
        </pc:picChg>
      </pc:sldChg>
      <pc:sldChg chg="addSp delSp modSp add mod">
        <pc:chgData name="it18119718@my.sliit.lk" userId="ef991f6a-f950-4b6d-9ba6-51d913e390b5" providerId="ADAL" clId="{6D85B3FA-BCEA-4A1C-9A08-5AFECBF7430C}" dt="2021-10-17T10:07:46.162" v="2451" actId="1582"/>
        <pc:sldMkLst>
          <pc:docMk/>
          <pc:sldMk cId="107332303" sldId="676"/>
        </pc:sldMkLst>
        <pc:spChg chg="del">
          <ac:chgData name="it18119718@my.sliit.lk" userId="ef991f6a-f950-4b6d-9ba6-51d913e390b5" providerId="ADAL" clId="{6D85B3FA-BCEA-4A1C-9A08-5AFECBF7430C}" dt="2021-10-17T09:53:13.550" v="2312" actId="478"/>
          <ac:spMkLst>
            <pc:docMk/>
            <pc:sldMk cId="107332303" sldId="676"/>
            <ac:spMk id="6" creationId="{4605E82C-63D8-46DB-A384-6CF44B1BB5E3}"/>
          </ac:spMkLst>
        </pc:spChg>
        <pc:spChg chg="add">
          <ac:chgData name="it18119718@my.sliit.lk" userId="ef991f6a-f950-4b6d-9ba6-51d913e390b5" providerId="ADAL" clId="{6D85B3FA-BCEA-4A1C-9A08-5AFECBF7430C}" dt="2021-10-17T09:53:14.574" v="2313"/>
          <ac:spMkLst>
            <pc:docMk/>
            <pc:sldMk cId="107332303" sldId="676"/>
            <ac:spMk id="7" creationId="{17844A3D-9060-4E12-A028-A1F39A651C52}"/>
          </ac:spMkLst>
        </pc:spChg>
        <pc:spChg chg="add del mod">
          <ac:chgData name="it18119718@my.sliit.lk" userId="ef991f6a-f950-4b6d-9ba6-51d913e390b5" providerId="ADAL" clId="{6D85B3FA-BCEA-4A1C-9A08-5AFECBF7430C}" dt="2021-10-17T10:07:31.610" v="2445" actId="478"/>
          <ac:spMkLst>
            <pc:docMk/>
            <pc:sldMk cId="107332303" sldId="676"/>
            <ac:spMk id="8" creationId="{E0101F44-73F9-4600-AD08-1F6A9B47827C}"/>
          </ac:spMkLst>
        </pc:spChg>
        <pc:picChg chg="del">
          <ac:chgData name="it18119718@my.sliit.lk" userId="ef991f6a-f950-4b6d-9ba6-51d913e390b5" providerId="ADAL" clId="{6D85B3FA-BCEA-4A1C-9A08-5AFECBF7430C}" dt="2021-10-17T10:07:27.506" v="2444" actId="478"/>
          <ac:picMkLst>
            <pc:docMk/>
            <pc:sldMk cId="107332303" sldId="676"/>
            <ac:picMk id="3" creationId="{EA24652A-1AFE-457B-B2FD-ACED9B53E2B4}"/>
          </ac:picMkLst>
        </pc:picChg>
        <pc:picChg chg="add mod">
          <ac:chgData name="it18119718@my.sliit.lk" userId="ef991f6a-f950-4b6d-9ba6-51d913e390b5" providerId="ADAL" clId="{6D85B3FA-BCEA-4A1C-9A08-5AFECBF7430C}" dt="2021-10-17T10:07:46.162" v="2451" actId="1582"/>
          <ac:picMkLst>
            <pc:docMk/>
            <pc:sldMk cId="107332303" sldId="676"/>
            <ac:picMk id="10" creationId="{539FF915-247D-4453-95E5-EC3274937DAF}"/>
          </ac:picMkLst>
        </pc:picChg>
      </pc:sldChg>
      <pc:sldChg chg="add del">
        <pc:chgData name="it18119718@my.sliit.lk" userId="ef991f6a-f950-4b6d-9ba6-51d913e390b5" providerId="ADAL" clId="{6D85B3FA-BCEA-4A1C-9A08-5AFECBF7430C}" dt="2021-10-17T09:52:49.661" v="2307"/>
        <pc:sldMkLst>
          <pc:docMk/>
          <pc:sldMk cId="1180494884" sldId="677"/>
        </pc:sldMkLst>
      </pc:sldChg>
      <pc:sldChg chg="addSp delSp modSp add mod">
        <pc:chgData name="it18119718@my.sliit.lk" userId="ef991f6a-f950-4b6d-9ba6-51d913e390b5" providerId="ADAL" clId="{6D85B3FA-BCEA-4A1C-9A08-5AFECBF7430C}" dt="2021-10-17T10:07:18.141" v="2443"/>
        <pc:sldMkLst>
          <pc:docMk/>
          <pc:sldMk cId="1952121085" sldId="677"/>
        </pc:sldMkLst>
        <pc:spChg chg="add del mod">
          <ac:chgData name="it18119718@my.sliit.lk" userId="ef991f6a-f950-4b6d-9ba6-51d913e390b5" providerId="ADAL" clId="{6D85B3FA-BCEA-4A1C-9A08-5AFECBF7430C}" dt="2021-10-17T10:02:23.486" v="2330" actId="478"/>
          <ac:spMkLst>
            <pc:docMk/>
            <pc:sldMk cId="1952121085" sldId="677"/>
            <ac:spMk id="3" creationId="{91A2E018-ECF5-4C78-A9F8-9201F4D6E6F0}"/>
          </ac:spMkLst>
        </pc:spChg>
        <pc:spChg chg="add del mod">
          <ac:chgData name="it18119718@my.sliit.lk" userId="ef991f6a-f950-4b6d-9ba6-51d913e390b5" providerId="ADAL" clId="{6D85B3FA-BCEA-4A1C-9A08-5AFECBF7430C}" dt="2021-10-17T10:02:40.098" v="2335" actId="478"/>
          <ac:spMkLst>
            <pc:docMk/>
            <pc:sldMk cId="1952121085" sldId="677"/>
            <ac:spMk id="5" creationId="{61F98386-02B3-41A5-A836-D8EE8C03D7CE}"/>
          </ac:spMkLst>
        </pc:spChg>
        <pc:spChg chg="del">
          <ac:chgData name="it18119718@my.sliit.lk" userId="ef991f6a-f950-4b6d-9ba6-51d913e390b5" providerId="ADAL" clId="{6D85B3FA-BCEA-4A1C-9A08-5AFECBF7430C}" dt="2021-10-17T10:07:17.139" v="2442" actId="478"/>
          <ac:spMkLst>
            <pc:docMk/>
            <pc:sldMk cId="1952121085" sldId="677"/>
            <ac:spMk id="7" creationId="{7B1FB008-FB5F-4C41-A9F7-2B58B5386C79}"/>
          </ac:spMkLst>
        </pc:spChg>
        <pc:spChg chg="add">
          <ac:chgData name="it18119718@my.sliit.lk" userId="ef991f6a-f950-4b6d-9ba6-51d913e390b5" providerId="ADAL" clId="{6D85B3FA-BCEA-4A1C-9A08-5AFECBF7430C}" dt="2021-10-17T10:07:18.141" v="2443"/>
          <ac:spMkLst>
            <pc:docMk/>
            <pc:sldMk cId="1952121085" sldId="677"/>
            <ac:spMk id="65" creationId="{CF6E2B41-DC6C-4C15-81D3-F25961C2D865}"/>
          </ac:spMkLst>
        </pc:spChg>
        <pc:graphicFrameChg chg="add del">
          <ac:chgData name="it18119718@my.sliit.lk" userId="ef991f6a-f950-4b6d-9ba6-51d913e390b5" providerId="ADAL" clId="{6D85B3FA-BCEA-4A1C-9A08-5AFECBF7430C}" dt="2021-10-17T10:02:31.088" v="2332" actId="478"/>
          <ac:graphicFrameMkLst>
            <pc:docMk/>
            <pc:sldMk cId="1952121085" sldId="677"/>
            <ac:graphicFrameMk id="9" creationId="{D4AA5101-0A2E-488D-9CA7-D5E2816508C9}"/>
          </ac:graphicFrameMkLst>
        </pc:graphicFrameChg>
        <pc:graphicFrameChg chg="add modGraphic">
          <ac:chgData name="it18119718@my.sliit.lk" userId="ef991f6a-f950-4b6d-9ba6-51d913e390b5" providerId="ADAL" clId="{6D85B3FA-BCEA-4A1C-9A08-5AFECBF7430C}" dt="2021-10-17T10:05:37.073" v="2410" actId="20577"/>
          <ac:graphicFrameMkLst>
            <pc:docMk/>
            <pc:sldMk cId="1952121085" sldId="677"/>
            <ac:graphicFrameMk id="31" creationId="{FA84607B-0AD6-48F0-9332-10E664AACD38}"/>
          </ac:graphicFrameMkLst>
        </pc:graphicFrameChg>
        <pc:picChg chg="del">
          <ac:chgData name="it18119718@my.sliit.lk" userId="ef991f6a-f950-4b6d-9ba6-51d913e390b5" providerId="ADAL" clId="{6D85B3FA-BCEA-4A1C-9A08-5AFECBF7430C}" dt="2021-10-17T10:02:27.722" v="2331" actId="478"/>
          <ac:picMkLst>
            <pc:docMk/>
            <pc:sldMk cId="1952121085" sldId="677"/>
            <ac:picMk id="10" creationId="{A02E6BAA-0205-4183-A4DC-936371457862}"/>
          </ac:picMkLst>
        </pc:picChg>
        <pc:picChg chg="del">
          <ac:chgData name="it18119718@my.sliit.lk" userId="ef991f6a-f950-4b6d-9ba6-51d913e390b5" providerId="ADAL" clId="{6D85B3FA-BCEA-4A1C-9A08-5AFECBF7430C}" dt="2021-10-17T10:02:27.722" v="2331" actId="478"/>
          <ac:picMkLst>
            <pc:docMk/>
            <pc:sldMk cId="1952121085" sldId="677"/>
            <ac:picMk id="11" creationId="{CFD89601-82F9-43A2-826A-9C6C15B22EC0}"/>
          </ac:picMkLst>
        </pc:picChg>
        <pc:picChg chg="del">
          <ac:chgData name="it18119718@my.sliit.lk" userId="ef991f6a-f950-4b6d-9ba6-51d913e390b5" providerId="ADAL" clId="{6D85B3FA-BCEA-4A1C-9A08-5AFECBF7430C}" dt="2021-10-17T10:02:27.722" v="2331" actId="478"/>
          <ac:picMkLst>
            <pc:docMk/>
            <pc:sldMk cId="1952121085" sldId="677"/>
            <ac:picMk id="12" creationId="{58327482-4555-4953-8721-8D31D6893578}"/>
          </ac:picMkLst>
        </pc:picChg>
        <pc:picChg chg="del">
          <ac:chgData name="it18119718@my.sliit.lk" userId="ef991f6a-f950-4b6d-9ba6-51d913e390b5" providerId="ADAL" clId="{6D85B3FA-BCEA-4A1C-9A08-5AFECBF7430C}" dt="2021-10-17T10:02:27.722" v="2331" actId="478"/>
          <ac:picMkLst>
            <pc:docMk/>
            <pc:sldMk cId="1952121085" sldId="677"/>
            <ac:picMk id="13" creationId="{F62F6581-B97A-4CC0-A072-88D1767CB765}"/>
          </ac:picMkLst>
        </pc:picChg>
        <pc:picChg chg="del">
          <ac:chgData name="it18119718@my.sliit.lk" userId="ef991f6a-f950-4b6d-9ba6-51d913e390b5" providerId="ADAL" clId="{6D85B3FA-BCEA-4A1C-9A08-5AFECBF7430C}" dt="2021-10-17T10:02:27.722" v="2331" actId="478"/>
          <ac:picMkLst>
            <pc:docMk/>
            <pc:sldMk cId="1952121085" sldId="677"/>
            <ac:picMk id="14" creationId="{5B0DCE2D-CB67-4E5C-BFE9-A9FB8BAE2D85}"/>
          </ac:picMkLst>
        </pc:picChg>
        <pc:picChg chg="del">
          <ac:chgData name="it18119718@my.sliit.lk" userId="ef991f6a-f950-4b6d-9ba6-51d913e390b5" providerId="ADAL" clId="{6D85B3FA-BCEA-4A1C-9A08-5AFECBF7430C}" dt="2021-10-17T10:02:27.722" v="2331" actId="478"/>
          <ac:picMkLst>
            <pc:docMk/>
            <pc:sldMk cId="1952121085" sldId="677"/>
            <ac:picMk id="15" creationId="{45E96603-E807-46CD-A6FD-CFD2A983C27E}"/>
          </ac:picMkLst>
        </pc:picChg>
        <pc:picChg chg="del">
          <ac:chgData name="it18119718@my.sliit.lk" userId="ef991f6a-f950-4b6d-9ba6-51d913e390b5" providerId="ADAL" clId="{6D85B3FA-BCEA-4A1C-9A08-5AFECBF7430C}" dt="2021-10-17T10:02:27.722" v="2331" actId="478"/>
          <ac:picMkLst>
            <pc:docMk/>
            <pc:sldMk cId="1952121085" sldId="677"/>
            <ac:picMk id="16" creationId="{FCEFDD8F-146D-427D-92D1-AF70FBC5C1D6}"/>
          </ac:picMkLst>
        </pc:picChg>
        <pc:picChg chg="del">
          <ac:chgData name="it18119718@my.sliit.lk" userId="ef991f6a-f950-4b6d-9ba6-51d913e390b5" providerId="ADAL" clId="{6D85B3FA-BCEA-4A1C-9A08-5AFECBF7430C}" dt="2021-10-17T10:02:27.722" v="2331" actId="478"/>
          <ac:picMkLst>
            <pc:docMk/>
            <pc:sldMk cId="1952121085" sldId="677"/>
            <ac:picMk id="17" creationId="{6517ACF3-E927-4506-BC68-7948236CDA91}"/>
          </ac:picMkLst>
        </pc:picChg>
        <pc:picChg chg="del">
          <ac:chgData name="it18119718@my.sliit.lk" userId="ef991f6a-f950-4b6d-9ba6-51d913e390b5" providerId="ADAL" clId="{6D85B3FA-BCEA-4A1C-9A08-5AFECBF7430C}" dt="2021-10-17T10:02:27.722" v="2331" actId="478"/>
          <ac:picMkLst>
            <pc:docMk/>
            <pc:sldMk cId="1952121085" sldId="677"/>
            <ac:picMk id="18" creationId="{5E3BA345-8B44-4D66-B229-06E8BDF7FF90}"/>
          </ac:picMkLst>
        </pc:picChg>
        <pc:picChg chg="del">
          <ac:chgData name="it18119718@my.sliit.lk" userId="ef991f6a-f950-4b6d-9ba6-51d913e390b5" providerId="ADAL" clId="{6D85B3FA-BCEA-4A1C-9A08-5AFECBF7430C}" dt="2021-10-17T10:02:27.722" v="2331" actId="478"/>
          <ac:picMkLst>
            <pc:docMk/>
            <pc:sldMk cId="1952121085" sldId="677"/>
            <ac:picMk id="19" creationId="{7128F89A-0AD5-436C-9756-9C3878447729}"/>
          </ac:picMkLst>
        </pc:picChg>
        <pc:picChg chg="del">
          <ac:chgData name="it18119718@my.sliit.lk" userId="ef991f6a-f950-4b6d-9ba6-51d913e390b5" providerId="ADAL" clId="{6D85B3FA-BCEA-4A1C-9A08-5AFECBF7430C}" dt="2021-10-17T10:02:27.722" v="2331" actId="478"/>
          <ac:picMkLst>
            <pc:docMk/>
            <pc:sldMk cId="1952121085" sldId="677"/>
            <ac:picMk id="20" creationId="{FDDDF874-8F6A-4B7E-9918-173A3D412B12}"/>
          </ac:picMkLst>
        </pc:picChg>
        <pc:picChg chg="del">
          <ac:chgData name="it18119718@my.sliit.lk" userId="ef991f6a-f950-4b6d-9ba6-51d913e390b5" providerId="ADAL" clId="{6D85B3FA-BCEA-4A1C-9A08-5AFECBF7430C}" dt="2021-10-17T10:02:27.722" v="2331" actId="478"/>
          <ac:picMkLst>
            <pc:docMk/>
            <pc:sldMk cId="1952121085" sldId="677"/>
            <ac:picMk id="21" creationId="{87872C2A-1831-4A0A-B47D-9D7454025FB1}"/>
          </ac:picMkLst>
        </pc:picChg>
        <pc:picChg chg="del">
          <ac:chgData name="it18119718@my.sliit.lk" userId="ef991f6a-f950-4b6d-9ba6-51d913e390b5" providerId="ADAL" clId="{6D85B3FA-BCEA-4A1C-9A08-5AFECBF7430C}" dt="2021-10-17T10:02:27.722" v="2331" actId="478"/>
          <ac:picMkLst>
            <pc:docMk/>
            <pc:sldMk cId="1952121085" sldId="677"/>
            <ac:picMk id="22" creationId="{2AE8C97A-B9EA-4D91-85A5-6927EB6D6FDF}"/>
          </ac:picMkLst>
        </pc:picChg>
        <pc:picChg chg="del">
          <ac:chgData name="it18119718@my.sliit.lk" userId="ef991f6a-f950-4b6d-9ba6-51d913e390b5" providerId="ADAL" clId="{6D85B3FA-BCEA-4A1C-9A08-5AFECBF7430C}" dt="2021-10-17T10:02:27.722" v="2331" actId="478"/>
          <ac:picMkLst>
            <pc:docMk/>
            <pc:sldMk cId="1952121085" sldId="677"/>
            <ac:picMk id="23" creationId="{9F75579C-21ED-44D9-B129-6B8053DB8AF0}"/>
          </ac:picMkLst>
        </pc:picChg>
        <pc:picChg chg="del">
          <ac:chgData name="it18119718@my.sliit.lk" userId="ef991f6a-f950-4b6d-9ba6-51d913e390b5" providerId="ADAL" clId="{6D85B3FA-BCEA-4A1C-9A08-5AFECBF7430C}" dt="2021-10-17T10:02:27.722" v="2331" actId="478"/>
          <ac:picMkLst>
            <pc:docMk/>
            <pc:sldMk cId="1952121085" sldId="677"/>
            <ac:picMk id="24" creationId="{F86FC316-CC36-48A8-9C44-5029BA8E01B5}"/>
          </ac:picMkLst>
        </pc:picChg>
        <pc:picChg chg="del">
          <ac:chgData name="it18119718@my.sliit.lk" userId="ef991f6a-f950-4b6d-9ba6-51d913e390b5" providerId="ADAL" clId="{6D85B3FA-BCEA-4A1C-9A08-5AFECBF7430C}" dt="2021-10-17T10:02:27.722" v="2331" actId="478"/>
          <ac:picMkLst>
            <pc:docMk/>
            <pc:sldMk cId="1952121085" sldId="677"/>
            <ac:picMk id="25" creationId="{F3E2AF8B-EDE3-4E80-82FC-53A91FA2B7E3}"/>
          </ac:picMkLst>
        </pc:picChg>
        <pc:picChg chg="del">
          <ac:chgData name="it18119718@my.sliit.lk" userId="ef991f6a-f950-4b6d-9ba6-51d913e390b5" providerId="ADAL" clId="{6D85B3FA-BCEA-4A1C-9A08-5AFECBF7430C}" dt="2021-10-17T10:02:27.722" v="2331" actId="478"/>
          <ac:picMkLst>
            <pc:docMk/>
            <pc:sldMk cId="1952121085" sldId="677"/>
            <ac:picMk id="26" creationId="{4B586ECF-9693-4C5C-9137-BC51EF64F47A}"/>
          </ac:picMkLst>
        </pc:picChg>
        <pc:picChg chg="del">
          <ac:chgData name="it18119718@my.sliit.lk" userId="ef991f6a-f950-4b6d-9ba6-51d913e390b5" providerId="ADAL" clId="{6D85B3FA-BCEA-4A1C-9A08-5AFECBF7430C}" dt="2021-10-17T10:02:27.722" v="2331" actId="478"/>
          <ac:picMkLst>
            <pc:docMk/>
            <pc:sldMk cId="1952121085" sldId="677"/>
            <ac:picMk id="27" creationId="{EBA8B6C2-ACDB-4E96-ABE8-F95D0186BE16}"/>
          </ac:picMkLst>
        </pc:picChg>
        <pc:picChg chg="del">
          <ac:chgData name="it18119718@my.sliit.lk" userId="ef991f6a-f950-4b6d-9ba6-51d913e390b5" providerId="ADAL" clId="{6D85B3FA-BCEA-4A1C-9A08-5AFECBF7430C}" dt="2021-10-17T10:02:27.722" v="2331" actId="478"/>
          <ac:picMkLst>
            <pc:docMk/>
            <pc:sldMk cId="1952121085" sldId="677"/>
            <ac:picMk id="28" creationId="{9A8EEBAA-CFB0-4DDA-B113-0E22A84FABBF}"/>
          </ac:picMkLst>
        </pc:picChg>
        <pc:picChg chg="del">
          <ac:chgData name="it18119718@my.sliit.lk" userId="ef991f6a-f950-4b6d-9ba6-51d913e390b5" providerId="ADAL" clId="{6D85B3FA-BCEA-4A1C-9A08-5AFECBF7430C}" dt="2021-10-17T10:02:27.722" v="2331" actId="478"/>
          <ac:picMkLst>
            <pc:docMk/>
            <pc:sldMk cId="1952121085" sldId="677"/>
            <ac:picMk id="29" creationId="{299C200F-A6AC-455D-9734-5D95D50DD43D}"/>
          </ac:picMkLst>
        </pc:picChg>
        <pc:picChg chg="add">
          <ac:chgData name="it18119718@my.sliit.lk" userId="ef991f6a-f950-4b6d-9ba6-51d913e390b5" providerId="ADAL" clId="{6D85B3FA-BCEA-4A1C-9A08-5AFECBF7430C}" dt="2021-10-17T10:02:32.505" v="2333"/>
          <ac:picMkLst>
            <pc:docMk/>
            <pc:sldMk cId="1952121085" sldId="677"/>
            <ac:picMk id="32" creationId="{C1358507-E871-4DC5-A675-7D48D3C5CE55}"/>
          </ac:picMkLst>
        </pc:picChg>
        <pc:picChg chg="add">
          <ac:chgData name="it18119718@my.sliit.lk" userId="ef991f6a-f950-4b6d-9ba6-51d913e390b5" providerId="ADAL" clId="{6D85B3FA-BCEA-4A1C-9A08-5AFECBF7430C}" dt="2021-10-17T10:02:32.505" v="2333"/>
          <ac:picMkLst>
            <pc:docMk/>
            <pc:sldMk cId="1952121085" sldId="677"/>
            <ac:picMk id="33" creationId="{92EBC0FF-3182-43A2-9F6A-0D800F9C24C0}"/>
          </ac:picMkLst>
        </pc:picChg>
        <pc:picChg chg="add">
          <ac:chgData name="it18119718@my.sliit.lk" userId="ef991f6a-f950-4b6d-9ba6-51d913e390b5" providerId="ADAL" clId="{6D85B3FA-BCEA-4A1C-9A08-5AFECBF7430C}" dt="2021-10-17T10:02:32.505" v="2333"/>
          <ac:picMkLst>
            <pc:docMk/>
            <pc:sldMk cId="1952121085" sldId="677"/>
            <ac:picMk id="34" creationId="{0EE616F1-5E8C-464D-A936-9A4E5560113A}"/>
          </ac:picMkLst>
        </pc:picChg>
        <pc:picChg chg="add">
          <ac:chgData name="it18119718@my.sliit.lk" userId="ef991f6a-f950-4b6d-9ba6-51d913e390b5" providerId="ADAL" clId="{6D85B3FA-BCEA-4A1C-9A08-5AFECBF7430C}" dt="2021-10-17T10:02:32.505" v="2333"/>
          <ac:picMkLst>
            <pc:docMk/>
            <pc:sldMk cId="1952121085" sldId="677"/>
            <ac:picMk id="35" creationId="{F6D93E4F-D7B7-4071-9BB9-22A827E4C0C3}"/>
          </ac:picMkLst>
        </pc:picChg>
        <pc:picChg chg="add">
          <ac:chgData name="it18119718@my.sliit.lk" userId="ef991f6a-f950-4b6d-9ba6-51d913e390b5" providerId="ADAL" clId="{6D85B3FA-BCEA-4A1C-9A08-5AFECBF7430C}" dt="2021-10-17T10:02:32.505" v="2333"/>
          <ac:picMkLst>
            <pc:docMk/>
            <pc:sldMk cId="1952121085" sldId="677"/>
            <ac:picMk id="36" creationId="{5806DC92-6B0A-4C49-A255-FF89EA57160E}"/>
          </ac:picMkLst>
        </pc:picChg>
        <pc:picChg chg="add">
          <ac:chgData name="it18119718@my.sliit.lk" userId="ef991f6a-f950-4b6d-9ba6-51d913e390b5" providerId="ADAL" clId="{6D85B3FA-BCEA-4A1C-9A08-5AFECBF7430C}" dt="2021-10-17T10:02:32.505" v="2333"/>
          <ac:picMkLst>
            <pc:docMk/>
            <pc:sldMk cId="1952121085" sldId="677"/>
            <ac:picMk id="37" creationId="{509B2E72-2445-48FE-8D35-ECA5B62525EF}"/>
          </ac:picMkLst>
        </pc:picChg>
        <pc:picChg chg="add">
          <ac:chgData name="it18119718@my.sliit.lk" userId="ef991f6a-f950-4b6d-9ba6-51d913e390b5" providerId="ADAL" clId="{6D85B3FA-BCEA-4A1C-9A08-5AFECBF7430C}" dt="2021-10-17T10:02:32.505" v="2333"/>
          <ac:picMkLst>
            <pc:docMk/>
            <pc:sldMk cId="1952121085" sldId="677"/>
            <ac:picMk id="38" creationId="{C4B4E731-1357-4FAB-A952-99903A7DE0FE}"/>
          </ac:picMkLst>
        </pc:picChg>
        <pc:picChg chg="add">
          <ac:chgData name="it18119718@my.sliit.lk" userId="ef991f6a-f950-4b6d-9ba6-51d913e390b5" providerId="ADAL" clId="{6D85B3FA-BCEA-4A1C-9A08-5AFECBF7430C}" dt="2021-10-17T10:02:32.505" v="2333"/>
          <ac:picMkLst>
            <pc:docMk/>
            <pc:sldMk cId="1952121085" sldId="677"/>
            <ac:picMk id="39" creationId="{72E74FD6-D37E-489D-B045-5F53BBC89AD6}"/>
          </ac:picMkLst>
        </pc:picChg>
        <pc:picChg chg="add">
          <ac:chgData name="it18119718@my.sliit.lk" userId="ef991f6a-f950-4b6d-9ba6-51d913e390b5" providerId="ADAL" clId="{6D85B3FA-BCEA-4A1C-9A08-5AFECBF7430C}" dt="2021-10-17T10:02:32.505" v="2333"/>
          <ac:picMkLst>
            <pc:docMk/>
            <pc:sldMk cId="1952121085" sldId="677"/>
            <ac:picMk id="40" creationId="{B1FF41FE-65ED-419D-8CCC-F5C98DEBCC1D}"/>
          </ac:picMkLst>
        </pc:picChg>
        <pc:picChg chg="add">
          <ac:chgData name="it18119718@my.sliit.lk" userId="ef991f6a-f950-4b6d-9ba6-51d913e390b5" providerId="ADAL" clId="{6D85B3FA-BCEA-4A1C-9A08-5AFECBF7430C}" dt="2021-10-17T10:02:32.505" v="2333"/>
          <ac:picMkLst>
            <pc:docMk/>
            <pc:sldMk cId="1952121085" sldId="677"/>
            <ac:picMk id="41" creationId="{04937C71-EB2D-4A39-AA13-4B298707E89C}"/>
          </ac:picMkLst>
        </pc:picChg>
        <pc:picChg chg="add">
          <ac:chgData name="it18119718@my.sliit.lk" userId="ef991f6a-f950-4b6d-9ba6-51d913e390b5" providerId="ADAL" clId="{6D85B3FA-BCEA-4A1C-9A08-5AFECBF7430C}" dt="2021-10-17T10:02:32.505" v="2333"/>
          <ac:picMkLst>
            <pc:docMk/>
            <pc:sldMk cId="1952121085" sldId="677"/>
            <ac:picMk id="42" creationId="{0F6CC325-C241-4DC9-9CA8-BB83804E46F1}"/>
          </ac:picMkLst>
        </pc:picChg>
        <pc:picChg chg="add">
          <ac:chgData name="it18119718@my.sliit.lk" userId="ef991f6a-f950-4b6d-9ba6-51d913e390b5" providerId="ADAL" clId="{6D85B3FA-BCEA-4A1C-9A08-5AFECBF7430C}" dt="2021-10-17T10:02:32.505" v="2333"/>
          <ac:picMkLst>
            <pc:docMk/>
            <pc:sldMk cId="1952121085" sldId="677"/>
            <ac:picMk id="43" creationId="{1320ED2C-2D15-4546-9EF5-758FB0CF18C7}"/>
          </ac:picMkLst>
        </pc:picChg>
        <pc:picChg chg="add">
          <ac:chgData name="it18119718@my.sliit.lk" userId="ef991f6a-f950-4b6d-9ba6-51d913e390b5" providerId="ADAL" clId="{6D85B3FA-BCEA-4A1C-9A08-5AFECBF7430C}" dt="2021-10-17T10:02:32.505" v="2333"/>
          <ac:picMkLst>
            <pc:docMk/>
            <pc:sldMk cId="1952121085" sldId="677"/>
            <ac:picMk id="44" creationId="{35E122CC-571F-46D3-B8B2-87B11EFD749A}"/>
          </ac:picMkLst>
        </pc:picChg>
        <pc:picChg chg="add">
          <ac:chgData name="it18119718@my.sliit.lk" userId="ef991f6a-f950-4b6d-9ba6-51d913e390b5" providerId="ADAL" clId="{6D85B3FA-BCEA-4A1C-9A08-5AFECBF7430C}" dt="2021-10-17T10:02:32.505" v="2333"/>
          <ac:picMkLst>
            <pc:docMk/>
            <pc:sldMk cId="1952121085" sldId="677"/>
            <ac:picMk id="45" creationId="{15894BA2-D8B3-4DB8-89A3-37D75130EFB6}"/>
          </ac:picMkLst>
        </pc:picChg>
        <pc:picChg chg="add">
          <ac:chgData name="it18119718@my.sliit.lk" userId="ef991f6a-f950-4b6d-9ba6-51d913e390b5" providerId="ADAL" clId="{6D85B3FA-BCEA-4A1C-9A08-5AFECBF7430C}" dt="2021-10-17T10:02:32.505" v="2333"/>
          <ac:picMkLst>
            <pc:docMk/>
            <pc:sldMk cId="1952121085" sldId="677"/>
            <ac:picMk id="46" creationId="{3E63E656-BE8E-401F-89E6-978F53E0A424}"/>
          </ac:picMkLst>
        </pc:picChg>
        <pc:picChg chg="add">
          <ac:chgData name="it18119718@my.sliit.lk" userId="ef991f6a-f950-4b6d-9ba6-51d913e390b5" providerId="ADAL" clId="{6D85B3FA-BCEA-4A1C-9A08-5AFECBF7430C}" dt="2021-10-17T10:02:32.505" v="2333"/>
          <ac:picMkLst>
            <pc:docMk/>
            <pc:sldMk cId="1952121085" sldId="677"/>
            <ac:picMk id="47" creationId="{7363FFE3-055F-4EBC-AE39-5391AF7C1340}"/>
          </ac:picMkLst>
        </pc:picChg>
        <pc:picChg chg="add">
          <ac:chgData name="it18119718@my.sliit.lk" userId="ef991f6a-f950-4b6d-9ba6-51d913e390b5" providerId="ADAL" clId="{6D85B3FA-BCEA-4A1C-9A08-5AFECBF7430C}" dt="2021-10-17T10:02:32.505" v="2333"/>
          <ac:picMkLst>
            <pc:docMk/>
            <pc:sldMk cId="1952121085" sldId="677"/>
            <ac:picMk id="48" creationId="{B6072B9A-7468-409C-85E3-0DB5156A8107}"/>
          </ac:picMkLst>
        </pc:picChg>
        <pc:picChg chg="add">
          <ac:chgData name="it18119718@my.sliit.lk" userId="ef991f6a-f950-4b6d-9ba6-51d913e390b5" providerId="ADAL" clId="{6D85B3FA-BCEA-4A1C-9A08-5AFECBF7430C}" dt="2021-10-17T10:02:32.505" v="2333"/>
          <ac:picMkLst>
            <pc:docMk/>
            <pc:sldMk cId="1952121085" sldId="677"/>
            <ac:picMk id="49" creationId="{BE25F3A6-E951-4531-9951-595A29127C70}"/>
          </ac:picMkLst>
        </pc:picChg>
        <pc:picChg chg="add">
          <ac:chgData name="it18119718@my.sliit.lk" userId="ef991f6a-f950-4b6d-9ba6-51d913e390b5" providerId="ADAL" clId="{6D85B3FA-BCEA-4A1C-9A08-5AFECBF7430C}" dt="2021-10-17T10:02:32.505" v="2333"/>
          <ac:picMkLst>
            <pc:docMk/>
            <pc:sldMk cId="1952121085" sldId="677"/>
            <ac:picMk id="50" creationId="{F28AC174-5DA5-44F4-B18E-9168176E87EF}"/>
          </ac:picMkLst>
        </pc:picChg>
        <pc:picChg chg="add">
          <ac:chgData name="it18119718@my.sliit.lk" userId="ef991f6a-f950-4b6d-9ba6-51d913e390b5" providerId="ADAL" clId="{6D85B3FA-BCEA-4A1C-9A08-5AFECBF7430C}" dt="2021-10-17T10:02:32.505" v="2333"/>
          <ac:picMkLst>
            <pc:docMk/>
            <pc:sldMk cId="1952121085" sldId="677"/>
            <ac:picMk id="51" creationId="{413381B5-C8CE-4718-AF9C-8194E273EFDB}"/>
          </ac:picMkLst>
        </pc:picChg>
        <pc:picChg chg="add">
          <ac:chgData name="it18119718@my.sliit.lk" userId="ef991f6a-f950-4b6d-9ba6-51d913e390b5" providerId="ADAL" clId="{6D85B3FA-BCEA-4A1C-9A08-5AFECBF7430C}" dt="2021-10-17T10:02:32.505" v="2333"/>
          <ac:picMkLst>
            <pc:docMk/>
            <pc:sldMk cId="1952121085" sldId="677"/>
            <ac:picMk id="52" creationId="{6BB3B2DF-A7B1-4DC2-B877-B0B62358C225}"/>
          </ac:picMkLst>
        </pc:picChg>
        <pc:picChg chg="add">
          <ac:chgData name="it18119718@my.sliit.lk" userId="ef991f6a-f950-4b6d-9ba6-51d913e390b5" providerId="ADAL" clId="{6D85B3FA-BCEA-4A1C-9A08-5AFECBF7430C}" dt="2021-10-17T10:02:32.505" v="2333"/>
          <ac:picMkLst>
            <pc:docMk/>
            <pc:sldMk cId="1952121085" sldId="677"/>
            <ac:picMk id="55" creationId="{7CB5AEE1-74AD-4D1F-88D2-2F4A0FD286BE}"/>
          </ac:picMkLst>
        </pc:picChg>
        <pc:picChg chg="add">
          <ac:chgData name="it18119718@my.sliit.lk" userId="ef991f6a-f950-4b6d-9ba6-51d913e390b5" providerId="ADAL" clId="{6D85B3FA-BCEA-4A1C-9A08-5AFECBF7430C}" dt="2021-10-17T10:02:32.505" v="2333"/>
          <ac:picMkLst>
            <pc:docMk/>
            <pc:sldMk cId="1952121085" sldId="677"/>
            <ac:picMk id="56" creationId="{EA92E8AC-958A-4E7C-9B0B-C2DFD7994989}"/>
          </ac:picMkLst>
        </pc:picChg>
        <pc:picChg chg="add">
          <ac:chgData name="it18119718@my.sliit.lk" userId="ef991f6a-f950-4b6d-9ba6-51d913e390b5" providerId="ADAL" clId="{6D85B3FA-BCEA-4A1C-9A08-5AFECBF7430C}" dt="2021-10-17T10:02:32.505" v="2333"/>
          <ac:picMkLst>
            <pc:docMk/>
            <pc:sldMk cId="1952121085" sldId="677"/>
            <ac:picMk id="58" creationId="{F55EFC1A-E4CB-49E7-B56E-156230F88A7B}"/>
          </ac:picMkLst>
        </pc:picChg>
        <pc:picChg chg="add">
          <ac:chgData name="it18119718@my.sliit.lk" userId="ef991f6a-f950-4b6d-9ba6-51d913e390b5" providerId="ADAL" clId="{6D85B3FA-BCEA-4A1C-9A08-5AFECBF7430C}" dt="2021-10-17T10:02:32.505" v="2333"/>
          <ac:picMkLst>
            <pc:docMk/>
            <pc:sldMk cId="1952121085" sldId="677"/>
            <ac:picMk id="59" creationId="{9CBA131E-492B-4A5D-B005-FE1AD6432244}"/>
          </ac:picMkLst>
        </pc:picChg>
        <pc:picChg chg="add">
          <ac:chgData name="it18119718@my.sliit.lk" userId="ef991f6a-f950-4b6d-9ba6-51d913e390b5" providerId="ADAL" clId="{6D85B3FA-BCEA-4A1C-9A08-5AFECBF7430C}" dt="2021-10-17T10:02:32.505" v="2333"/>
          <ac:picMkLst>
            <pc:docMk/>
            <pc:sldMk cId="1952121085" sldId="677"/>
            <ac:picMk id="60" creationId="{7E51707A-DD87-49DB-B511-C06B224872D1}"/>
          </ac:picMkLst>
        </pc:picChg>
        <pc:picChg chg="add">
          <ac:chgData name="it18119718@my.sliit.lk" userId="ef991f6a-f950-4b6d-9ba6-51d913e390b5" providerId="ADAL" clId="{6D85B3FA-BCEA-4A1C-9A08-5AFECBF7430C}" dt="2021-10-17T10:02:32.505" v="2333"/>
          <ac:picMkLst>
            <pc:docMk/>
            <pc:sldMk cId="1952121085" sldId="677"/>
            <ac:picMk id="61" creationId="{D965ACD8-BE70-4D91-AF80-C8ED105B0348}"/>
          </ac:picMkLst>
        </pc:picChg>
        <pc:picChg chg="add">
          <ac:chgData name="it18119718@my.sliit.lk" userId="ef991f6a-f950-4b6d-9ba6-51d913e390b5" providerId="ADAL" clId="{6D85B3FA-BCEA-4A1C-9A08-5AFECBF7430C}" dt="2021-10-17T10:02:32.505" v="2333"/>
          <ac:picMkLst>
            <pc:docMk/>
            <pc:sldMk cId="1952121085" sldId="677"/>
            <ac:picMk id="62" creationId="{5683F155-0E5B-4A3B-9B26-77C7CF9AFFC2}"/>
          </ac:picMkLst>
        </pc:picChg>
        <pc:picChg chg="add">
          <ac:chgData name="it18119718@my.sliit.lk" userId="ef991f6a-f950-4b6d-9ba6-51d913e390b5" providerId="ADAL" clId="{6D85B3FA-BCEA-4A1C-9A08-5AFECBF7430C}" dt="2021-10-17T10:02:32.505" v="2333"/>
          <ac:picMkLst>
            <pc:docMk/>
            <pc:sldMk cId="1952121085" sldId="677"/>
            <ac:picMk id="63" creationId="{73CDBD5E-4874-46D8-ADAD-6D0C048CE4A8}"/>
          </ac:picMkLst>
        </pc:picChg>
        <pc:picChg chg="add">
          <ac:chgData name="it18119718@my.sliit.lk" userId="ef991f6a-f950-4b6d-9ba6-51d913e390b5" providerId="ADAL" clId="{6D85B3FA-BCEA-4A1C-9A08-5AFECBF7430C}" dt="2021-10-17T10:02:32.505" v="2333"/>
          <ac:picMkLst>
            <pc:docMk/>
            <pc:sldMk cId="1952121085" sldId="677"/>
            <ac:picMk id="64" creationId="{E902A9C6-021D-401C-A787-4EF4746E0448}"/>
          </ac:picMkLst>
        </pc:picChg>
      </pc:sldChg>
      <pc:sldChg chg="addSp delSp modSp add mod">
        <pc:chgData name="it18119718@my.sliit.lk" userId="ef991f6a-f950-4b6d-9ba6-51d913e390b5" providerId="ADAL" clId="{6D85B3FA-BCEA-4A1C-9A08-5AFECBF7430C}" dt="2021-10-17T10:07:13.773" v="2441"/>
        <pc:sldMkLst>
          <pc:docMk/>
          <pc:sldMk cId="2283345342" sldId="678"/>
        </pc:sldMkLst>
        <pc:spChg chg="add del mod">
          <ac:chgData name="it18119718@my.sliit.lk" userId="ef991f6a-f950-4b6d-9ba6-51d913e390b5" providerId="ADAL" clId="{6D85B3FA-BCEA-4A1C-9A08-5AFECBF7430C}" dt="2021-10-17T10:03:10.686" v="2337" actId="478"/>
          <ac:spMkLst>
            <pc:docMk/>
            <pc:sldMk cId="2283345342" sldId="678"/>
            <ac:spMk id="3" creationId="{E44BE352-D481-4857-940D-93E3AE7C0B73}"/>
          </ac:spMkLst>
        </pc:spChg>
        <pc:spChg chg="del">
          <ac:chgData name="it18119718@my.sliit.lk" userId="ef991f6a-f950-4b6d-9ba6-51d913e390b5" providerId="ADAL" clId="{6D85B3FA-BCEA-4A1C-9A08-5AFECBF7430C}" dt="2021-10-17T10:07:12.819" v="2440" actId="478"/>
          <ac:spMkLst>
            <pc:docMk/>
            <pc:sldMk cId="2283345342" sldId="678"/>
            <ac:spMk id="7" creationId="{CB0BEB01-B633-4403-A872-292C0DB2139D}"/>
          </ac:spMkLst>
        </pc:spChg>
        <pc:spChg chg="add">
          <ac:chgData name="it18119718@my.sliit.lk" userId="ef991f6a-f950-4b6d-9ba6-51d913e390b5" providerId="ADAL" clId="{6D85B3FA-BCEA-4A1C-9A08-5AFECBF7430C}" dt="2021-10-17T10:07:13.773" v="2441"/>
          <ac:spMkLst>
            <pc:docMk/>
            <pc:sldMk cId="2283345342" sldId="678"/>
            <ac:spMk id="63" creationId="{7FFE3355-878E-42B3-886B-6F2ECAFA1F8A}"/>
          </ac:spMkLst>
        </pc:spChg>
        <pc:graphicFrameChg chg="del">
          <ac:chgData name="it18119718@my.sliit.lk" userId="ef991f6a-f950-4b6d-9ba6-51d913e390b5" providerId="ADAL" clId="{6D85B3FA-BCEA-4A1C-9A08-5AFECBF7430C}" dt="2021-10-17T10:03:07.515" v="2336" actId="478"/>
          <ac:graphicFrameMkLst>
            <pc:docMk/>
            <pc:sldMk cId="2283345342" sldId="678"/>
            <ac:graphicFrameMk id="8" creationId="{9E2E34FE-83DA-4A02-8A24-20AE928440F6}"/>
          </ac:graphicFrameMkLst>
        </pc:graphicFrameChg>
        <pc:graphicFrameChg chg="add">
          <ac:chgData name="it18119718@my.sliit.lk" userId="ef991f6a-f950-4b6d-9ba6-51d913e390b5" providerId="ADAL" clId="{6D85B3FA-BCEA-4A1C-9A08-5AFECBF7430C}" dt="2021-10-17T10:03:11.602" v="2338"/>
          <ac:graphicFrameMkLst>
            <pc:docMk/>
            <pc:sldMk cId="2283345342" sldId="678"/>
            <ac:graphicFrameMk id="29" creationId="{5EFB5B4B-D0FA-424B-9B5F-6AE953A02990}"/>
          </ac:graphicFrameMkLst>
        </pc:graphicFrameChg>
        <pc:picChg chg="del">
          <ac:chgData name="it18119718@my.sliit.lk" userId="ef991f6a-f950-4b6d-9ba6-51d913e390b5" providerId="ADAL" clId="{6D85B3FA-BCEA-4A1C-9A08-5AFECBF7430C}" dt="2021-10-17T10:03:07.515" v="2336" actId="478"/>
          <ac:picMkLst>
            <pc:docMk/>
            <pc:sldMk cId="2283345342" sldId="678"/>
            <ac:picMk id="9" creationId="{AA746AE9-37F3-45EC-8280-FCF435CD6C7E}"/>
          </ac:picMkLst>
        </pc:picChg>
        <pc:picChg chg="del">
          <ac:chgData name="it18119718@my.sliit.lk" userId="ef991f6a-f950-4b6d-9ba6-51d913e390b5" providerId="ADAL" clId="{6D85B3FA-BCEA-4A1C-9A08-5AFECBF7430C}" dt="2021-10-17T10:03:07.515" v="2336" actId="478"/>
          <ac:picMkLst>
            <pc:docMk/>
            <pc:sldMk cId="2283345342" sldId="678"/>
            <ac:picMk id="10" creationId="{A007A4F1-37B3-41D1-9C9F-88AA8C45F8CF}"/>
          </ac:picMkLst>
        </pc:picChg>
        <pc:picChg chg="del">
          <ac:chgData name="it18119718@my.sliit.lk" userId="ef991f6a-f950-4b6d-9ba6-51d913e390b5" providerId="ADAL" clId="{6D85B3FA-BCEA-4A1C-9A08-5AFECBF7430C}" dt="2021-10-17T10:03:07.515" v="2336" actId="478"/>
          <ac:picMkLst>
            <pc:docMk/>
            <pc:sldMk cId="2283345342" sldId="678"/>
            <ac:picMk id="11" creationId="{4604DAA7-8129-41FF-AD5E-12ACA295B567}"/>
          </ac:picMkLst>
        </pc:picChg>
        <pc:picChg chg="del">
          <ac:chgData name="it18119718@my.sliit.lk" userId="ef991f6a-f950-4b6d-9ba6-51d913e390b5" providerId="ADAL" clId="{6D85B3FA-BCEA-4A1C-9A08-5AFECBF7430C}" dt="2021-10-17T10:03:07.515" v="2336" actId="478"/>
          <ac:picMkLst>
            <pc:docMk/>
            <pc:sldMk cId="2283345342" sldId="678"/>
            <ac:picMk id="12" creationId="{6BF75A85-147C-4CD7-AF16-66E53D44F98C}"/>
          </ac:picMkLst>
        </pc:picChg>
        <pc:picChg chg="del">
          <ac:chgData name="it18119718@my.sliit.lk" userId="ef991f6a-f950-4b6d-9ba6-51d913e390b5" providerId="ADAL" clId="{6D85B3FA-BCEA-4A1C-9A08-5AFECBF7430C}" dt="2021-10-17T10:03:07.515" v="2336" actId="478"/>
          <ac:picMkLst>
            <pc:docMk/>
            <pc:sldMk cId="2283345342" sldId="678"/>
            <ac:picMk id="13" creationId="{2A827799-B338-4343-AC1E-C107612699D2}"/>
          </ac:picMkLst>
        </pc:picChg>
        <pc:picChg chg="del">
          <ac:chgData name="it18119718@my.sliit.lk" userId="ef991f6a-f950-4b6d-9ba6-51d913e390b5" providerId="ADAL" clId="{6D85B3FA-BCEA-4A1C-9A08-5AFECBF7430C}" dt="2021-10-17T10:03:07.515" v="2336" actId="478"/>
          <ac:picMkLst>
            <pc:docMk/>
            <pc:sldMk cId="2283345342" sldId="678"/>
            <ac:picMk id="14" creationId="{8DD6D865-CE89-4836-9323-300496F0E287}"/>
          </ac:picMkLst>
        </pc:picChg>
        <pc:picChg chg="del">
          <ac:chgData name="it18119718@my.sliit.lk" userId="ef991f6a-f950-4b6d-9ba6-51d913e390b5" providerId="ADAL" clId="{6D85B3FA-BCEA-4A1C-9A08-5AFECBF7430C}" dt="2021-10-17T10:03:07.515" v="2336" actId="478"/>
          <ac:picMkLst>
            <pc:docMk/>
            <pc:sldMk cId="2283345342" sldId="678"/>
            <ac:picMk id="15" creationId="{42A6ADFC-0A86-4EE7-94B0-7978DFDB3645}"/>
          </ac:picMkLst>
        </pc:picChg>
        <pc:picChg chg="del">
          <ac:chgData name="it18119718@my.sliit.lk" userId="ef991f6a-f950-4b6d-9ba6-51d913e390b5" providerId="ADAL" clId="{6D85B3FA-BCEA-4A1C-9A08-5AFECBF7430C}" dt="2021-10-17T10:03:07.515" v="2336" actId="478"/>
          <ac:picMkLst>
            <pc:docMk/>
            <pc:sldMk cId="2283345342" sldId="678"/>
            <ac:picMk id="16" creationId="{7D532654-6E3F-48F7-B3F1-D6DFBEFA89C2}"/>
          </ac:picMkLst>
        </pc:picChg>
        <pc:picChg chg="del">
          <ac:chgData name="it18119718@my.sliit.lk" userId="ef991f6a-f950-4b6d-9ba6-51d913e390b5" providerId="ADAL" clId="{6D85B3FA-BCEA-4A1C-9A08-5AFECBF7430C}" dt="2021-10-17T10:03:07.515" v="2336" actId="478"/>
          <ac:picMkLst>
            <pc:docMk/>
            <pc:sldMk cId="2283345342" sldId="678"/>
            <ac:picMk id="17" creationId="{82F60B12-FE77-4723-809D-A0337675F1A2}"/>
          </ac:picMkLst>
        </pc:picChg>
        <pc:picChg chg="del">
          <ac:chgData name="it18119718@my.sliit.lk" userId="ef991f6a-f950-4b6d-9ba6-51d913e390b5" providerId="ADAL" clId="{6D85B3FA-BCEA-4A1C-9A08-5AFECBF7430C}" dt="2021-10-17T10:03:07.515" v="2336" actId="478"/>
          <ac:picMkLst>
            <pc:docMk/>
            <pc:sldMk cId="2283345342" sldId="678"/>
            <ac:picMk id="18" creationId="{12DD2742-33C5-4820-A95D-3C1F100EDC3B}"/>
          </ac:picMkLst>
        </pc:picChg>
        <pc:picChg chg="del">
          <ac:chgData name="it18119718@my.sliit.lk" userId="ef991f6a-f950-4b6d-9ba6-51d913e390b5" providerId="ADAL" clId="{6D85B3FA-BCEA-4A1C-9A08-5AFECBF7430C}" dt="2021-10-17T10:03:07.515" v="2336" actId="478"/>
          <ac:picMkLst>
            <pc:docMk/>
            <pc:sldMk cId="2283345342" sldId="678"/>
            <ac:picMk id="19" creationId="{5FEB48DC-F9B2-4345-B28B-12BBB8A49A1E}"/>
          </ac:picMkLst>
        </pc:picChg>
        <pc:picChg chg="del">
          <ac:chgData name="it18119718@my.sliit.lk" userId="ef991f6a-f950-4b6d-9ba6-51d913e390b5" providerId="ADAL" clId="{6D85B3FA-BCEA-4A1C-9A08-5AFECBF7430C}" dt="2021-10-17T10:03:07.515" v="2336" actId="478"/>
          <ac:picMkLst>
            <pc:docMk/>
            <pc:sldMk cId="2283345342" sldId="678"/>
            <ac:picMk id="20" creationId="{048AC389-726C-4808-8B2D-C9F7CBC94EAC}"/>
          </ac:picMkLst>
        </pc:picChg>
        <pc:picChg chg="del">
          <ac:chgData name="it18119718@my.sliit.lk" userId="ef991f6a-f950-4b6d-9ba6-51d913e390b5" providerId="ADAL" clId="{6D85B3FA-BCEA-4A1C-9A08-5AFECBF7430C}" dt="2021-10-17T10:03:07.515" v="2336" actId="478"/>
          <ac:picMkLst>
            <pc:docMk/>
            <pc:sldMk cId="2283345342" sldId="678"/>
            <ac:picMk id="21" creationId="{B81D43B6-6FAF-455E-894E-4159F8C5BA2B}"/>
          </ac:picMkLst>
        </pc:picChg>
        <pc:picChg chg="del">
          <ac:chgData name="it18119718@my.sliit.lk" userId="ef991f6a-f950-4b6d-9ba6-51d913e390b5" providerId="ADAL" clId="{6D85B3FA-BCEA-4A1C-9A08-5AFECBF7430C}" dt="2021-10-17T10:03:07.515" v="2336" actId="478"/>
          <ac:picMkLst>
            <pc:docMk/>
            <pc:sldMk cId="2283345342" sldId="678"/>
            <ac:picMk id="22" creationId="{7373F11C-5D73-4756-922F-2726F06BA4CA}"/>
          </ac:picMkLst>
        </pc:picChg>
        <pc:picChg chg="del">
          <ac:chgData name="it18119718@my.sliit.lk" userId="ef991f6a-f950-4b6d-9ba6-51d913e390b5" providerId="ADAL" clId="{6D85B3FA-BCEA-4A1C-9A08-5AFECBF7430C}" dt="2021-10-17T10:03:07.515" v="2336" actId="478"/>
          <ac:picMkLst>
            <pc:docMk/>
            <pc:sldMk cId="2283345342" sldId="678"/>
            <ac:picMk id="23" creationId="{F33616EF-9447-4F71-947C-26AEB8F1EEE0}"/>
          </ac:picMkLst>
        </pc:picChg>
        <pc:picChg chg="del">
          <ac:chgData name="it18119718@my.sliit.lk" userId="ef991f6a-f950-4b6d-9ba6-51d913e390b5" providerId="ADAL" clId="{6D85B3FA-BCEA-4A1C-9A08-5AFECBF7430C}" dt="2021-10-17T10:03:07.515" v="2336" actId="478"/>
          <ac:picMkLst>
            <pc:docMk/>
            <pc:sldMk cId="2283345342" sldId="678"/>
            <ac:picMk id="24" creationId="{D8EACCE9-C85A-4CCB-8C8C-69CF15BC5C4A}"/>
          </ac:picMkLst>
        </pc:picChg>
        <pc:picChg chg="del">
          <ac:chgData name="it18119718@my.sliit.lk" userId="ef991f6a-f950-4b6d-9ba6-51d913e390b5" providerId="ADAL" clId="{6D85B3FA-BCEA-4A1C-9A08-5AFECBF7430C}" dt="2021-10-17T10:03:07.515" v="2336" actId="478"/>
          <ac:picMkLst>
            <pc:docMk/>
            <pc:sldMk cId="2283345342" sldId="678"/>
            <ac:picMk id="25" creationId="{AFCAC8B2-A7D2-46D6-BCF2-3FCF41A68512}"/>
          </ac:picMkLst>
        </pc:picChg>
        <pc:picChg chg="del">
          <ac:chgData name="it18119718@my.sliit.lk" userId="ef991f6a-f950-4b6d-9ba6-51d913e390b5" providerId="ADAL" clId="{6D85B3FA-BCEA-4A1C-9A08-5AFECBF7430C}" dt="2021-10-17T10:03:07.515" v="2336" actId="478"/>
          <ac:picMkLst>
            <pc:docMk/>
            <pc:sldMk cId="2283345342" sldId="678"/>
            <ac:picMk id="26" creationId="{1249666E-B3CA-4EDC-AD1A-2A68F05E012A}"/>
          </ac:picMkLst>
        </pc:picChg>
        <pc:picChg chg="del">
          <ac:chgData name="it18119718@my.sliit.lk" userId="ef991f6a-f950-4b6d-9ba6-51d913e390b5" providerId="ADAL" clId="{6D85B3FA-BCEA-4A1C-9A08-5AFECBF7430C}" dt="2021-10-17T10:03:07.515" v="2336" actId="478"/>
          <ac:picMkLst>
            <pc:docMk/>
            <pc:sldMk cId="2283345342" sldId="678"/>
            <ac:picMk id="27" creationId="{C6D4CE1B-F623-4788-A6C2-85ECE903464C}"/>
          </ac:picMkLst>
        </pc:picChg>
        <pc:picChg chg="del">
          <ac:chgData name="it18119718@my.sliit.lk" userId="ef991f6a-f950-4b6d-9ba6-51d913e390b5" providerId="ADAL" clId="{6D85B3FA-BCEA-4A1C-9A08-5AFECBF7430C}" dt="2021-10-17T10:03:07.515" v="2336" actId="478"/>
          <ac:picMkLst>
            <pc:docMk/>
            <pc:sldMk cId="2283345342" sldId="678"/>
            <ac:picMk id="28" creationId="{BE0E648C-6458-4CE3-A676-43F05E47AACE}"/>
          </ac:picMkLst>
        </pc:picChg>
        <pc:picChg chg="add">
          <ac:chgData name="it18119718@my.sliit.lk" userId="ef991f6a-f950-4b6d-9ba6-51d913e390b5" providerId="ADAL" clId="{6D85B3FA-BCEA-4A1C-9A08-5AFECBF7430C}" dt="2021-10-17T10:03:11.602" v="2338"/>
          <ac:picMkLst>
            <pc:docMk/>
            <pc:sldMk cId="2283345342" sldId="678"/>
            <ac:picMk id="30" creationId="{6CC813B1-EBB1-4C81-8059-84DDE38E96F7}"/>
          </ac:picMkLst>
        </pc:picChg>
        <pc:picChg chg="add">
          <ac:chgData name="it18119718@my.sliit.lk" userId="ef991f6a-f950-4b6d-9ba6-51d913e390b5" providerId="ADAL" clId="{6D85B3FA-BCEA-4A1C-9A08-5AFECBF7430C}" dt="2021-10-17T10:03:11.602" v="2338"/>
          <ac:picMkLst>
            <pc:docMk/>
            <pc:sldMk cId="2283345342" sldId="678"/>
            <ac:picMk id="31" creationId="{20292EED-46E2-4B17-8D54-52819BCF546A}"/>
          </ac:picMkLst>
        </pc:picChg>
        <pc:picChg chg="add">
          <ac:chgData name="it18119718@my.sliit.lk" userId="ef991f6a-f950-4b6d-9ba6-51d913e390b5" providerId="ADAL" clId="{6D85B3FA-BCEA-4A1C-9A08-5AFECBF7430C}" dt="2021-10-17T10:03:11.602" v="2338"/>
          <ac:picMkLst>
            <pc:docMk/>
            <pc:sldMk cId="2283345342" sldId="678"/>
            <ac:picMk id="32" creationId="{E30BDD6C-07E1-45F9-B007-81FDCDD0250F}"/>
          </ac:picMkLst>
        </pc:picChg>
        <pc:picChg chg="add">
          <ac:chgData name="it18119718@my.sliit.lk" userId="ef991f6a-f950-4b6d-9ba6-51d913e390b5" providerId="ADAL" clId="{6D85B3FA-BCEA-4A1C-9A08-5AFECBF7430C}" dt="2021-10-17T10:03:11.602" v="2338"/>
          <ac:picMkLst>
            <pc:docMk/>
            <pc:sldMk cId="2283345342" sldId="678"/>
            <ac:picMk id="33" creationId="{74939397-8602-45C6-8E3C-D6C6CEBF6EC7}"/>
          </ac:picMkLst>
        </pc:picChg>
        <pc:picChg chg="add">
          <ac:chgData name="it18119718@my.sliit.lk" userId="ef991f6a-f950-4b6d-9ba6-51d913e390b5" providerId="ADAL" clId="{6D85B3FA-BCEA-4A1C-9A08-5AFECBF7430C}" dt="2021-10-17T10:03:11.602" v="2338"/>
          <ac:picMkLst>
            <pc:docMk/>
            <pc:sldMk cId="2283345342" sldId="678"/>
            <ac:picMk id="34" creationId="{7317DA94-2E6C-4095-AA47-2F536A6A08B3}"/>
          </ac:picMkLst>
        </pc:picChg>
        <pc:picChg chg="add">
          <ac:chgData name="it18119718@my.sliit.lk" userId="ef991f6a-f950-4b6d-9ba6-51d913e390b5" providerId="ADAL" clId="{6D85B3FA-BCEA-4A1C-9A08-5AFECBF7430C}" dt="2021-10-17T10:03:11.602" v="2338"/>
          <ac:picMkLst>
            <pc:docMk/>
            <pc:sldMk cId="2283345342" sldId="678"/>
            <ac:picMk id="35" creationId="{2A1EA70C-B81F-44ED-B304-C806DE27D0B1}"/>
          </ac:picMkLst>
        </pc:picChg>
        <pc:picChg chg="add">
          <ac:chgData name="it18119718@my.sliit.lk" userId="ef991f6a-f950-4b6d-9ba6-51d913e390b5" providerId="ADAL" clId="{6D85B3FA-BCEA-4A1C-9A08-5AFECBF7430C}" dt="2021-10-17T10:03:11.602" v="2338"/>
          <ac:picMkLst>
            <pc:docMk/>
            <pc:sldMk cId="2283345342" sldId="678"/>
            <ac:picMk id="36" creationId="{DBD7B2B4-3DAC-4BE8-A8A0-7917C3EF5B64}"/>
          </ac:picMkLst>
        </pc:picChg>
        <pc:picChg chg="add">
          <ac:chgData name="it18119718@my.sliit.lk" userId="ef991f6a-f950-4b6d-9ba6-51d913e390b5" providerId="ADAL" clId="{6D85B3FA-BCEA-4A1C-9A08-5AFECBF7430C}" dt="2021-10-17T10:03:11.602" v="2338"/>
          <ac:picMkLst>
            <pc:docMk/>
            <pc:sldMk cId="2283345342" sldId="678"/>
            <ac:picMk id="37" creationId="{5BA4947C-91C8-4889-870C-EE6EE75CBCFB}"/>
          </ac:picMkLst>
        </pc:picChg>
        <pc:picChg chg="add">
          <ac:chgData name="it18119718@my.sliit.lk" userId="ef991f6a-f950-4b6d-9ba6-51d913e390b5" providerId="ADAL" clId="{6D85B3FA-BCEA-4A1C-9A08-5AFECBF7430C}" dt="2021-10-17T10:03:11.602" v="2338"/>
          <ac:picMkLst>
            <pc:docMk/>
            <pc:sldMk cId="2283345342" sldId="678"/>
            <ac:picMk id="38" creationId="{CC4DF06A-0603-417E-9187-39F80BBB7C11}"/>
          </ac:picMkLst>
        </pc:picChg>
        <pc:picChg chg="add">
          <ac:chgData name="it18119718@my.sliit.lk" userId="ef991f6a-f950-4b6d-9ba6-51d913e390b5" providerId="ADAL" clId="{6D85B3FA-BCEA-4A1C-9A08-5AFECBF7430C}" dt="2021-10-17T10:03:11.602" v="2338"/>
          <ac:picMkLst>
            <pc:docMk/>
            <pc:sldMk cId="2283345342" sldId="678"/>
            <ac:picMk id="39" creationId="{AD7CBAEE-5594-48D6-92D7-3DB692CA9ADD}"/>
          </ac:picMkLst>
        </pc:picChg>
        <pc:picChg chg="add">
          <ac:chgData name="it18119718@my.sliit.lk" userId="ef991f6a-f950-4b6d-9ba6-51d913e390b5" providerId="ADAL" clId="{6D85B3FA-BCEA-4A1C-9A08-5AFECBF7430C}" dt="2021-10-17T10:03:11.602" v="2338"/>
          <ac:picMkLst>
            <pc:docMk/>
            <pc:sldMk cId="2283345342" sldId="678"/>
            <ac:picMk id="40" creationId="{35871F56-0B89-4C49-A657-A44A158AD01C}"/>
          </ac:picMkLst>
        </pc:picChg>
        <pc:picChg chg="add">
          <ac:chgData name="it18119718@my.sliit.lk" userId="ef991f6a-f950-4b6d-9ba6-51d913e390b5" providerId="ADAL" clId="{6D85B3FA-BCEA-4A1C-9A08-5AFECBF7430C}" dt="2021-10-17T10:03:11.602" v="2338"/>
          <ac:picMkLst>
            <pc:docMk/>
            <pc:sldMk cId="2283345342" sldId="678"/>
            <ac:picMk id="41" creationId="{BAFE3F2B-500C-4D94-AA03-D1FF9AA8F433}"/>
          </ac:picMkLst>
        </pc:picChg>
        <pc:picChg chg="add">
          <ac:chgData name="it18119718@my.sliit.lk" userId="ef991f6a-f950-4b6d-9ba6-51d913e390b5" providerId="ADAL" clId="{6D85B3FA-BCEA-4A1C-9A08-5AFECBF7430C}" dt="2021-10-17T10:03:11.602" v="2338"/>
          <ac:picMkLst>
            <pc:docMk/>
            <pc:sldMk cId="2283345342" sldId="678"/>
            <ac:picMk id="42" creationId="{57A9D73C-B328-4089-AF25-EBBBA5BBF4F7}"/>
          </ac:picMkLst>
        </pc:picChg>
        <pc:picChg chg="add">
          <ac:chgData name="it18119718@my.sliit.lk" userId="ef991f6a-f950-4b6d-9ba6-51d913e390b5" providerId="ADAL" clId="{6D85B3FA-BCEA-4A1C-9A08-5AFECBF7430C}" dt="2021-10-17T10:03:11.602" v="2338"/>
          <ac:picMkLst>
            <pc:docMk/>
            <pc:sldMk cId="2283345342" sldId="678"/>
            <ac:picMk id="43" creationId="{137EB33D-6669-4D9D-AD62-0A6BF8B271D8}"/>
          </ac:picMkLst>
        </pc:picChg>
        <pc:picChg chg="add">
          <ac:chgData name="it18119718@my.sliit.lk" userId="ef991f6a-f950-4b6d-9ba6-51d913e390b5" providerId="ADAL" clId="{6D85B3FA-BCEA-4A1C-9A08-5AFECBF7430C}" dt="2021-10-17T10:03:11.602" v="2338"/>
          <ac:picMkLst>
            <pc:docMk/>
            <pc:sldMk cId="2283345342" sldId="678"/>
            <ac:picMk id="44" creationId="{F9118D17-2259-414D-91A9-79806A225DFD}"/>
          </ac:picMkLst>
        </pc:picChg>
        <pc:picChg chg="add">
          <ac:chgData name="it18119718@my.sliit.lk" userId="ef991f6a-f950-4b6d-9ba6-51d913e390b5" providerId="ADAL" clId="{6D85B3FA-BCEA-4A1C-9A08-5AFECBF7430C}" dt="2021-10-17T10:03:11.602" v="2338"/>
          <ac:picMkLst>
            <pc:docMk/>
            <pc:sldMk cId="2283345342" sldId="678"/>
            <ac:picMk id="45" creationId="{E4495A5B-D486-4AF9-B037-9FB22E7C4168}"/>
          </ac:picMkLst>
        </pc:picChg>
        <pc:picChg chg="add">
          <ac:chgData name="it18119718@my.sliit.lk" userId="ef991f6a-f950-4b6d-9ba6-51d913e390b5" providerId="ADAL" clId="{6D85B3FA-BCEA-4A1C-9A08-5AFECBF7430C}" dt="2021-10-17T10:03:11.602" v="2338"/>
          <ac:picMkLst>
            <pc:docMk/>
            <pc:sldMk cId="2283345342" sldId="678"/>
            <ac:picMk id="46" creationId="{EBFD6841-74FA-497F-B5A7-898AA9FE36B6}"/>
          </ac:picMkLst>
        </pc:picChg>
        <pc:picChg chg="add">
          <ac:chgData name="it18119718@my.sliit.lk" userId="ef991f6a-f950-4b6d-9ba6-51d913e390b5" providerId="ADAL" clId="{6D85B3FA-BCEA-4A1C-9A08-5AFECBF7430C}" dt="2021-10-17T10:03:11.602" v="2338"/>
          <ac:picMkLst>
            <pc:docMk/>
            <pc:sldMk cId="2283345342" sldId="678"/>
            <ac:picMk id="47" creationId="{F0150521-511E-441F-AA74-591ED97F618C}"/>
          </ac:picMkLst>
        </pc:picChg>
        <pc:picChg chg="add">
          <ac:chgData name="it18119718@my.sliit.lk" userId="ef991f6a-f950-4b6d-9ba6-51d913e390b5" providerId="ADAL" clId="{6D85B3FA-BCEA-4A1C-9A08-5AFECBF7430C}" dt="2021-10-17T10:03:11.602" v="2338"/>
          <ac:picMkLst>
            <pc:docMk/>
            <pc:sldMk cId="2283345342" sldId="678"/>
            <ac:picMk id="48" creationId="{698541F4-FE76-4003-8B49-59146424F000}"/>
          </ac:picMkLst>
        </pc:picChg>
        <pc:picChg chg="add">
          <ac:chgData name="it18119718@my.sliit.lk" userId="ef991f6a-f950-4b6d-9ba6-51d913e390b5" providerId="ADAL" clId="{6D85B3FA-BCEA-4A1C-9A08-5AFECBF7430C}" dt="2021-10-17T10:03:11.602" v="2338"/>
          <ac:picMkLst>
            <pc:docMk/>
            <pc:sldMk cId="2283345342" sldId="678"/>
            <ac:picMk id="49" creationId="{33088306-7E6A-4163-A0DB-FB722EB29618}"/>
          </ac:picMkLst>
        </pc:picChg>
        <pc:picChg chg="add">
          <ac:chgData name="it18119718@my.sliit.lk" userId="ef991f6a-f950-4b6d-9ba6-51d913e390b5" providerId="ADAL" clId="{6D85B3FA-BCEA-4A1C-9A08-5AFECBF7430C}" dt="2021-10-17T10:03:11.602" v="2338"/>
          <ac:picMkLst>
            <pc:docMk/>
            <pc:sldMk cId="2283345342" sldId="678"/>
            <ac:picMk id="50" creationId="{0CD8AAC1-CEBA-4949-B708-671245C09AB4}"/>
          </ac:picMkLst>
        </pc:picChg>
        <pc:picChg chg="add">
          <ac:chgData name="it18119718@my.sliit.lk" userId="ef991f6a-f950-4b6d-9ba6-51d913e390b5" providerId="ADAL" clId="{6D85B3FA-BCEA-4A1C-9A08-5AFECBF7430C}" dt="2021-10-17T10:03:11.602" v="2338"/>
          <ac:picMkLst>
            <pc:docMk/>
            <pc:sldMk cId="2283345342" sldId="678"/>
            <ac:picMk id="51" creationId="{8B547958-CCF5-4B24-B873-209A98468B09}"/>
          </ac:picMkLst>
        </pc:picChg>
        <pc:picChg chg="add">
          <ac:chgData name="it18119718@my.sliit.lk" userId="ef991f6a-f950-4b6d-9ba6-51d913e390b5" providerId="ADAL" clId="{6D85B3FA-BCEA-4A1C-9A08-5AFECBF7430C}" dt="2021-10-17T10:03:11.602" v="2338"/>
          <ac:picMkLst>
            <pc:docMk/>
            <pc:sldMk cId="2283345342" sldId="678"/>
            <ac:picMk id="52" creationId="{A40BB6BF-0058-45D3-B021-0C27DEE34EFB}"/>
          </ac:picMkLst>
        </pc:picChg>
        <pc:picChg chg="add">
          <ac:chgData name="it18119718@my.sliit.lk" userId="ef991f6a-f950-4b6d-9ba6-51d913e390b5" providerId="ADAL" clId="{6D85B3FA-BCEA-4A1C-9A08-5AFECBF7430C}" dt="2021-10-17T10:03:11.602" v="2338"/>
          <ac:picMkLst>
            <pc:docMk/>
            <pc:sldMk cId="2283345342" sldId="678"/>
            <ac:picMk id="55" creationId="{7B2AACDA-44FE-443C-96AA-155B118CA48A}"/>
          </ac:picMkLst>
        </pc:picChg>
        <pc:picChg chg="add">
          <ac:chgData name="it18119718@my.sliit.lk" userId="ef991f6a-f950-4b6d-9ba6-51d913e390b5" providerId="ADAL" clId="{6D85B3FA-BCEA-4A1C-9A08-5AFECBF7430C}" dt="2021-10-17T10:03:11.602" v="2338"/>
          <ac:picMkLst>
            <pc:docMk/>
            <pc:sldMk cId="2283345342" sldId="678"/>
            <ac:picMk id="56" creationId="{4C464697-DFE8-4819-B061-B475A44FC2C1}"/>
          </ac:picMkLst>
        </pc:picChg>
        <pc:picChg chg="add">
          <ac:chgData name="it18119718@my.sliit.lk" userId="ef991f6a-f950-4b6d-9ba6-51d913e390b5" providerId="ADAL" clId="{6D85B3FA-BCEA-4A1C-9A08-5AFECBF7430C}" dt="2021-10-17T10:03:11.602" v="2338"/>
          <ac:picMkLst>
            <pc:docMk/>
            <pc:sldMk cId="2283345342" sldId="678"/>
            <ac:picMk id="58" creationId="{8F31706B-B190-4B37-A6B8-013D16C6B144}"/>
          </ac:picMkLst>
        </pc:picChg>
        <pc:picChg chg="add">
          <ac:chgData name="it18119718@my.sliit.lk" userId="ef991f6a-f950-4b6d-9ba6-51d913e390b5" providerId="ADAL" clId="{6D85B3FA-BCEA-4A1C-9A08-5AFECBF7430C}" dt="2021-10-17T10:03:11.602" v="2338"/>
          <ac:picMkLst>
            <pc:docMk/>
            <pc:sldMk cId="2283345342" sldId="678"/>
            <ac:picMk id="59" creationId="{224E5BD2-54A2-4E0A-921D-6833FCCF47C9}"/>
          </ac:picMkLst>
        </pc:picChg>
        <pc:picChg chg="add">
          <ac:chgData name="it18119718@my.sliit.lk" userId="ef991f6a-f950-4b6d-9ba6-51d913e390b5" providerId="ADAL" clId="{6D85B3FA-BCEA-4A1C-9A08-5AFECBF7430C}" dt="2021-10-17T10:03:11.602" v="2338"/>
          <ac:picMkLst>
            <pc:docMk/>
            <pc:sldMk cId="2283345342" sldId="678"/>
            <ac:picMk id="60" creationId="{EF8AEE2A-102F-4E55-99A1-95C2C521DE37}"/>
          </ac:picMkLst>
        </pc:picChg>
        <pc:picChg chg="add">
          <ac:chgData name="it18119718@my.sliit.lk" userId="ef991f6a-f950-4b6d-9ba6-51d913e390b5" providerId="ADAL" clId="{6D85B3FA-BCEA-4A1C-9A08-5AFECBF7430C}" dt="2021-10-17T10:03:11.602" v="2338"/>
          <ac:picMkLst>
            <pc:docMk/>
            <pc:sldMk cId="2283345342" sldId="678"/>
            <ac:picMk id="61" creationId="{C15DE584-F7D9-417E-9F51-BE0C0DE65DE4}"/>
          </ac:picMkLst>
        </pc:picChg>
        <pc:picChg chg="add">
          <ac:chgData name="it18119718@my.sliit.lk" userId="ef991f6a-f950-4b6d-9ba6-51d913e390b5" providerId="ADAL" clId="{6D85B3FA-BCEA-4A1C-9A08-5AFECBF7430C}" dt="2021-10-17T10:03:11.602" v="2338"/>
          <ac:picMkLst>
            <pc:docMk/>
            <pc:sldMk cId="2283345342" sldId="678"/>
            <ac:picMk id="62" creationId="{52BCE8CC-575E-42AB-8C5A-8E87BEF7C02E}"/>
          </ac:picMkLst>
        </pc:picChg>
      </pc:sldChg>
      <pc:sldChg chg="add del">
        <pc:chgData name="it18119718@my.sliit.lk" userId="ef991f6a-f950-4b6d-9ba6-51d913e390b5" providerId="ADAL" clId="{6D85B3FA-BCEA-4A1C-9A08-5AFECBF7430C}" dt="2021-10-17T09:52:49.661" v="2307"/>
        <pc:sldMkLst>
          <pc:docMk/>
          <pc:sldMk cId="3692580865" sldId="678"/>
        </pc:sldMkLst>
      </pc:sldChg>
      <pc:sldChg chg="addSp delSp modSp add mod">
        <pc:chgData name="it18119718@my.sliit.lk" userId="ef991f6a-f950-4b6d-9ba6-51d913e390b5" providerId="ADAL" clId="{6D85B3FA-BCEA-4A1C-9A08-5AFECBF7430C}" dt="2021-10-17T10:07:09" v="2439"/>
        <pc:sldMkLst>
          <pc:docMk/>
          <pc:sldMk cId="1246324522" sldId="679"/>
        </pc:sldMkLst>
        <pc:spChg chg="add del mod">
          <ac:chgData name="it18119718@my.sliit.lk" userId="ef991f6a-f950-4b6d-9ba6-51d913e390b5" providerId="ADAL" clId="{6D85B3FA-BCEA-4A1C-9A08-5AFECBF7430C}" dt="2021-10-17T10:06:38.860" v="2428" actId="478"/>
          <ac:spMkLst>
            <pc:docMk/>
            <pc:sldMk cId="1246324522" sldId="679"/>
            <ac:spMk id="6" creationId="{3C175599-FEE3-488A-B222-5BE7EBA649C3}"/>
          </ac:spMkLst>
        </pc:spChg>
        <pc:spChg chg="del">
          <ac:chgData name="it18119718@my.sliit.lk" userId="ef991f6a-f950-4b6d-9ba6-51d913e390b5" providerId="ADAL" clId="{6D85B3FA-BCEA-4A1C-9A08-5AFECBF7430C}" dt="2021-10-17T10:07:08.030" v="2438" actId="478"/>
          <ac:spMkLst>
            <pc:docMk/>
            <pc:sldMk cId="1246324522" sldId="679"/>
            <ac:spMk id="7" creationId="{17844A3D-9060-4E12-A028-A1F39A651C52}"/>
          </ac:spMkLst>
        </pc:spChg>
        <pc:spChg chg="add">
          <ac:chgData name="it18119718@my.sliit.lk" userId="ef991f6a-f950-4b6d-9ba6-51d913e390b5" providerId="ADAL" clId="{6D85B3FA-BCEA-4A1C-9A08-5AFECBF7430C}" dt="2021-10-17T10:07:09" v="2439"/>
          <ac:spMkLst>
            <pc:docMk/>
            <pc:sldMk cId="1246324522" sldId="679"/>
            <ac:spMk id="10" creationId="{1FD6FA43-3EAD-4433-8A8E-DF423714D937}"/>
          </ac:spMkLst>
        </pc:spChg>
        <pc:picChg chg="del">
          <ac:chgData name="it18119718@my.sliit.lk" userId="ef991f6a-f950-4b6d-9ba6-51d913e390b5" providerId="ADAL" clId="{6D85B3FA-BCEA-4A1C-9A08-5AFECBF7430C}" dt="2021-10-17T10:06:35.927" v="2427" actId="478"/>
          <ac:picMkLst>
            <pc:docMk/>
            <pc:sldMk cId="1246324522" sldId="679"/>
            <ac:picMk id="3" creationId="{EA24652A-1AFE-457B-B2FD-ACED9B53E2B4}"/>
          </ac:picMkLst>
        </pc:picChg>
        <pc:picChg chg="add mod">
          <ac:chgData name="it18119718@my.sliit.lk" userId="ef991f6a-f950-4b6d-9ba6-51d913e390b5" providerId="ADAL" clId="{6D85B3FA-BCEA-4A1C-9A08-5AFECBF7430C}" dt="2021-10-17T10:06:58.471" v="2437" actId="1076"/>
          <ac:picMkLst>
            <pc:docMk/>
            <pc:sldMk cId="1246324522" sldId="679"/>
            <ac:picMk id="9" creationId="{42A87A37-DBD2-407F-B79B-361C7F324ED3}"/>
          </ac:picMkLst>
        </pc:picChg>
      </pc:sldChg>
      <pc:sldChg chg="add del">
        <pc:chgData name="it18119718@my.sliit.lk" userId="ef991f6a-f950-4b6d-9ba6-51d913e390b5" providerId="ADAL" clId="{6D85B3FA-BCEA-4A1C-9A08-5AFECBF7430C}" dt="2021-10-17T09:52:49.661" v="2307"/>
        <pc:sldMkLst>
          <pc:docMk/>
          <pc:sldMk cId="4153112727" sldId="679"/>
        </pc:sldMkLst>
      </pc:sldChg>
    </pc:docChg>
  </pc:docChgLst>
  <pc:docChgLst>
    <pc:chgData name="Oshadi Yashodhika G.B. it18120226" userId="434220d6-88d2-4bac-b6ab-07818277ed2f" providerId="ADAL" clId="{3DC6B1D1-70F4-46C0-B834-1C4BDDEEE56E}"/>
    <pc:docChg chg="undo custSel addSld delSld modSld sldOrd modSection">
      <pc:chgData name="Oshadi Yashodhika G.B. it18120226" userId="434220d6-88d2-4bac-b6ab-07818277ed2f" providerId="ADAL" clId="{3DC6B1D1-70F4-46C0-B834-1C4BDDEEE56E}" dt="2021-10-17T22:46:19.531" v="785" actId="1076"/>
      <pc:docMkLst>
        <pc:docMk/>
      </pc:docMkLst>
      <pc:sldChg chg="modSp add mod ord">
        <pc:chgData name="Oshadi Yashodhika G.B. it18120226" userId="434220d6-88d2-4bac-b6ab-07818277ed2f" providerId="ADAL" clId="{3DC6B1D1-70F4-46C0-B834-1C4BDDEEE56E}" dt="2021-10-16T22:26:09.771" v="767"/>
        <pc:sldMkLst>
          <pc:docMk/>
          <pc:sldMk cId="905819553" sldId="275"/>
        </pc:sldMkLst>
        <pc:spChg chg="mod">
          <ac:chgData name="Oshadi Yashodhika G.B. it18120226" userId="434220d6-88d2-4bac-b6ab-07818277ed2f" providerId="ADAL" clId="{3DC6B1D1-70F4-46C0-B834-1C4BDDEEE56E}" dt="2021-10-16T20:32:43.291" v="107" actId="20577"/>
          <ac:spMkLst>
            <pc:docMk/>
            <pc:sldMk cId="905819553" sldId="275"/>
            <ac:spMk id="5" creationId="{22F6FBBB-4C77-4A4B-BE54-96D3B0DF3BB7}"/>
          </ac:spMkLst>
        </pc:spChg>
        <pc:picChg chg="mod">
          <ac:chgData name="Oshadi Yashodhika G.B. it18120226" userId="434220d6-88d2-4bac-b6ab-07818277ed2f" providerId="ADAL" clId="{3DC6B1D1-70F4-46C0-B834-1C4BDDEEE56E}" dt="2021-10-16T20:32:17.768" v="88" actId="14826"/>
          <ac:picMkLst>
            <pc:docMk/>
            <pc:sldMk cId="905819553" sldId="275"/>
            <ac:picMk id="3" creationId="{EA24652A-1AFE-457B-B2FD-ACED9B53E2B4}"/>
          </ac:picMkLst>
        </pc:picChg>
      </pc:sldChg>
      <pc:sldChg chg="addSp delSp modSp add del mod">
        <pc:chgData name="Oshadi Yashodhika G.B. it18120226" userId="434220d6-88d2-4bac-b6ab-07818277ed2f" providerId="ADAL" clId="{3DC6B1D1-70F4-46C0-B834-1C4BDDEEE56E}" dt="2021-10-16T19:42:06.154" v="30" actId="2696"/>
        <pc:sldMkLst>
          <pc:docMk/>
          <pc:sldMk cId="631335216" sldId="298"/>
        </pc:sldMkLst>
        <pc:spChg chg="add del mod">
          <ac:chgData name="Oshadi Yashodhika G.B. it18120226" userId="434220d6-88d2-4bac-b6ab-07818277ed2f" providerId="ADAL" clId="{3DC6B1D1-70F4-46C0-B834-1C4BDDEEE56E}" dt="2021-10-16T19:41:41.236" v="25" actId="478"/>
          <ac:spMkLst>
            <pc:docMk/>
            <pc:sldMk cId="631335216" sldId="298"/>
            <ac:spMk id="3" creationId="{03055449-F294-4D94-84A7-681C5DD1C6F9}"/>
          </ac:spMkLst>
        </pc:spChg>
        <pc:graphicFrameChg chg="add del mod">
          <ac:chgData name="Oshadi Yashodhika G.B. it18120226" userId="434220d6-88d2-4bac-b6ab-07818277ed2f" providerId="ADAL" clId="{3DC6B1D1-70F4-46C0-B834-1C4BDDEEE56E}" dt="2021-10-16T19:39:15.337" v="5"/>
          <ac:graphicFrameMkLst>
            <pc:docMk/>
            <pc:sldMk cId="631335216" sldId="298"/>
            <ac:graphicFrameMk id="4" creationId="{FA2AC92E-65D4-42C5-94F1-9CBEDB6EF0AA}"/>
          </ac:graphicFrameMkLst>
        </pc:graphicFrameChg>
        <pc:graphicFrameChg chg="add del mod modGraphic">
          <ac:chgData name="Oshadi Yashodhika G.B. it18120226" userId="434220d6-88d2-4bac-b6ab-07818277ed2f" providerId="ADAL" clId="{3DC6B1D1-70F4-46C0-B834-1C4BDDEEE56E}" dt="2021-10-16T19:40:50.928" v="22"/>
          <ac:graphicFrameMkLst>
            <pc:docMk/>
            <pc:sldMk cId="631335216" sldId="298"/>
            <ac:graphicFrameMk id="6" creationId="{6D21362D-9F7A-4CF1-8E9E-C46117951196}"/>
          </ac:graphicFrameMkLst>
        </pc:graphicFrameChg>
        <pc:picChg chg="del">
          <ac:chgData name="Oshadi Yashodhika G.B. it18120226" userId="434220d6-88d2-4bac-b6ab-07818277ed2f" providerId="ADAL" clId="{3DC6B1D1-70F4-46C0-B834-1C4BDDEEE56E}" dt="2021-10-16T19:38:55.268" v="1" actId="478"/>
          <ac:picMkLst>
            <pc:docMk/>
            <pc:sldMk cId="631335216" sldId="298"/>
            <ac:picMk id="5" creationId="{0B4D0186-DA01-4A84-9971-C10BF9BEDB88}"/>
          </ac:picMkLst>
        </pc:picChg>
        <pc:picChg chg="add mod">
          <ac:chgData name="Oshadi Yashodhika G.B. it18120226" userId="434220d6-88d2-4bac-b6ab-07818277ed2f" providerId="ADAL" clId="{3DC6B1D1-70F4-46C0-B834-1C4BDDEEE56E}" dt="2021-10-16T19:41:52.386" v="29" actId="1076"/>
          <ac:picMkLst>
            <pc:docMk/>
            <pc:sldMk cId="631335216" sldId="298"/>
            <ac:picMk id="8" creationId="{F3AE109D-3A8A-4CF8-812B-3551D619BF35}"/>
          </ac:picMkLst>
        </pc:picChg>
        <pc:picChg chg="add del mod">
          <ac:chgData name="Oshadi Yashodhika G.B. it18120226" userId="434220d6-88d2-4bac-b6ab-07818277ed2f" providerId="ADAL" clId="{3DC6B1D1-70F4-46C0-B834-1C4BDDEEE56E}" dt="2021-10-16T19:39:15.337" v="5"/>
          <ac:picMkLst>
            <pc:docMk/>
            <pc:sldMk cId="631335216" sldId="298"/>
            <ac:picMk id="10"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11"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12"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13"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14"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15"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16"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17"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18"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19"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20"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21"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22"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23"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24"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25"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26"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27"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28"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29"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30"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31"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32"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33"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34"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35"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36" creationId="{6E64A028-F76E-4DD9-91B2-1767382586FB}"/>
          </ac:picMkLst>
        </pc:picChg>
        <pc:picChg chg="add del mod">
          <ac:chgData name="Oshadi Yashodhika G.B. it18120226" userId="434220d6-88d2-4bac-b6ab-07818277ed2f" providerId="ADAL" clId="{3DC6B1D1-70F4-46C0-B834-1C4BDDEEE56E}" dt="2021-10-16T19:39:15.337" v="5"/>
          <ac:picMkLst>
            <pc:docMk/>
            <pc:sldMk cId="631335216" sldId="298"/>
            <ac:picMk id="37"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38" creationId="{586D58DB-4CD3-461B-A9A0-C76D04E52AA8}"/>
          </ac:picMkLst>
        </pc:picChg>
        <pc:picChg chg="add del mod">
          <ac:chgData name="Oshadi Yashodhika G.B. it18120226" userId="434220d6-88d2-4bac-b6ab-07818277ed2f" providerId="ADAL" clId="{3DC6B1D1-70F4-46C0-B834-1C4BDDEEE56E}" dt="2021-10-16T19:39:15.337" v="5"/>
          <ac:picMkLst>
            <pc:docMk/>
            <pc:sldMk cId="631335216" sldId="298"/>
            <ac:picMk id="39"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41"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42"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43"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44"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45"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46"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47"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48"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49"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50"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51"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52"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56"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58"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59"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60"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61"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62"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63"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64"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65"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66"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67"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68"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69"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70"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71" creationId="{6E64A028-F76E-4DD9-91B2-1767382586FB}"/>
          </ac:picMkLst>
        </pc:picChg>
        <pc:picChg chg="add del mod">
          <ac:chgData name="Oshadi Yashodhika G.B. it18120226" userId="434220d6-88d2-4bac-b6ab-07818277ed2f" providerId="ADAL" clId="{3DC6B1D1-70F4-46C0-B834-1C4BDDEEE56E}" dt="2021-10-16T19:40:50.928" v="22"/>
          <ac:picMkLst>
            <pc:docMk/>
            <pc:sldMk cId="631335216" sldId="298"/>
            <ac:picMk id="72"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73" creationId="{586D58DB-4CD3-461B-A9A0-C76D04E52AA8}"/>
          </ac:picMkLst>
        </pc:picChg>
        <pc:picChg chg="add del mod">
          <ac:chgData name="Oshadi Yashodhika G.B. it18120226" userId="434220d6-88d2-4bac-b6ab-07818277ed2f" providerId="ADAL" clId="{3DC6B1D1-70F4-46C0-B834-1C4BDDEEE56E}" dt="2021-10-16T19:40:50.928" v="22"/>
          <ac:picMkLst>
            <pc:docMk/>
            <pc:sldMk cId="631335216" sldId="298"/>
            <ac:picMk id="74" creationId="{586D58DB-4CD3-461B-A9A0-C76D04E52AA8}"/>
          </ac:picMkLst>
        </pc:picChg>
      </pc:sldChg>
      <pc:sldChg chg="addSp delSp modSp add mod">
        <pc:chgData name="Oshadi Yashodhika G.B. it18120226" userId="434220d6-88d2-4bac-b6ab-07818277ed2f" providerId="ADAL" clId="{3DC6B1D1-70F4-46C0-B834-1C4BDDEEE56E}" dt="2021-10-16T21:18:29.108" v="765" actId="732"/>
        <pc:sldMkLst>
          <pc:docMk/>
          <pc:sldMk cId="2469638863" sldId="298"/>
        </pc:sldMkLst>
        <pc:spChg chg="add mod">
          <ac:chgData name="Oshadi Yashodhika G.B. it18120226" userId="434220d6-88d2-4bac-b6ab-07818277ed2f" providerId="ADAL" clId="{3DC6B1D1-70F4-46C0-B834-1C4BDDEEE56E}" dt="2021-10-16T19:44:56.780" v="50"/>
          <ac:spMkLst>
            <pc:docMk/>
            <pc:sldMk cId="2469638863" sldId="298"/>
            <ac:spMk id="7" creationId="{8CC12E57-755D-43F0-B7FB-132BB931A093}"/>
          </ac:spMkLst>
        </pc:spChg>
        <pc:spChg chg="add del">
          <ac:chgData name="Oshadi Yashodhika G.B. it18120226" userId="434220d6-88d2-4bac-b6ab-07818277ed2f" providerId="ADAL" clId="{3DC6B1D1-70F4-46C0-B834-1C4BDDEEE56E}" dt="2021-10-16T19:44:42.760" v="48" actId="478"/>
          <ac:spMkLst>
            <pc:docMk/>
            <pc:sldMk cId="2469638863" sldId="298"/>
            <ac:spMk id="55" creationId="{3DB55A05-ACD9-4D68-8280-577B3B6D9F44}"/>
          </ac:spMkLst>
        </pc:spChg>
        <pc:picChg chg="add mod modCrop">
          <ac:chgData name="Oshadi Yashodhika G.B. it18120226" userId="434220d6-88d2-4bac-b6ab-07818277ed2f" providerId="ADAL" clId="{3DC6B1D1-70F4-46C0-B834-1C4BDDEEE56E}" dt="2021-10-16T21:18:29.108" v="765" actId="732"/>
          <ac:picMkLst>
            <pc:docMk/>
            <pc:sldMk cId="2469638863" sldId="298"/>
            <ac:picMk id="3" creationId="{5EE218D3-FC17-4B66-968A-AB7D3614A4A9}"/>
          </ac:picMkLst>
        </pc:picChg>
        <pc:picChg chg="del">
          <ac:chgData name="Oshadi Yashodhika G.B. it18120226" userId="434220d6-88d2-4bac-b6ab-07818277ed2f" providerId="ADAL" clId="{3DC6B1D1-70F4-46C0-B834-1C4BDDEEE56E}" dt="2021-10-16T20:28:47.830" v="67" actId="478"/>
          <ac:picMkLst>
            <pc:docMk/>
            <pc:sldMk cId="2469638863" sldId="298"/>
            <ac:picMk id="8" creationId="{F3AE109D-3A8A-4CF8-812B-3551D619BF35}"/>
          </ac:picMkLst>
        </pc:picChg>
      </pc:sldChg>
      <pc:sldChg chg="modSp mod">
        <pc:chgData name="Oshadi Yashodhika G.B. it18120226" userId="434220d6-88d2-4bac-b6ab-07818277ed2f" providerId="ADAL" clId="{3DC6B1D1-70F4-46C0-B834-1C4BDDEEE56E}" dt="2021-10-16T21:17:21.807" v="761" actId="313"/>
        <pc:sldMkLst>
          <pc:docMk/>
          <pc:sldMk cId="3923241347" sldId="394"/>
        </pc:sldMkLst>
        <pc:spChg chg="mod">
          <ac:chgData name="Oshadi Yashodhika G.B. it18120226" userId="434220d6-88d2-4bac-b6ab-07818277ed2f" providerId="ADAL" clId="{3DC6B1D1-70F4-46C0-B834-1C4BDDEEE56E}" dt="2021-10-16T21:17:21.807" v="761" actId="313"/>
          <ac:spMkLst>
            <pc:docMk/>
            <pc:sldMk cId="3923241347" sldId="394"/>
            <ac:spMk id="7" creationId="{9D6582AB-6620-4284-A96C-F1E8D6DBFCFE}"/>
          </ac:spMkLst>
        </pc:spChg>
      </pc:sldChg>
      <pc:sldChg chg="addSp delSp modSp add mod">
        <pc:chgData name="Oshadi Yashodhika G.B. it18120226" userId="434220d6-88d2-4bac-b6ab-07818277ed2f" providerId="ADAL" clId="{3DC6B1D1-70F4-46C0-B834-1C4BDDEEE56E}" dt="2021-10-16T20:30:45.626" v="80" actId="732"/>
        <pc:sldMkLst>
          <pc:docMk/>
          <pc:sldMk cId="2640458513" sldId="395"/>
        </pc:sldMkLst>
        <pc:spChg chg="add del mod">
          <ac:chgData name="Oshadi Yashodhika G.B. it18120226" userId="434220d6-88d2-4bac-b6ab-07818277ed2f" providerId="ADAL" clId="{3DC6B1D1-70F4-46C0-B834-1C4BDDEEE56E}" dt="2021-10-16T19:42:50.516" v="36" actId="478"/>
          <ac:spMkLst>
            <pc:docMk/>
            <pc:sldMk cId="2640458513" sldId="395"/>
            <ac:spMk id="4" creationId="{A17FB4CE-EF74-4DD4-9FE6-2A4088464AF7}"/>
          </ac:spMkLst>
        </pc:spChg>
        <pc:spChg chg="del">
          <ac:chgData name="Oshadi Yashodhika G.B. it18120226" userId="434220d6-88d2-4bac-b6ab-07818277ed2f" providerId="ADAL" clId="{3DC6B1D1-70F4-46C0-B834-1C4BDDEEE56E}" dt="2021-10-16T19:44:48.078" v="49" actId="478"/>
          <ac:spMkLst>
            <pc:docMk/>
            <pc:sldMk cId="2640458513" sldId="395"/>
            <ac:spMk id="55" creationId="{3DB55A05-ACD9-4D68-8280-577B3B6D9F44}"/>
          </ac:spMkLst>
        </pc:spChg>
        <pc:spChg chg="add mod">
          <ac:chgData name="Oshadi Yashodhika G.B. it18120226" userId="434220d6-88d2-4bac-b6ab-07818277ed2f" providerId="ADAL" clId="{3DC6B1D1-70F4-46C0-B834-1C4BDDEEE56E}" dt="2021-10-16T19:44:59.120" v="51"/>
          <ac:spMkLst>
            <pc:docMk/>
            <pc:sldMk cId="2640458513" sldId="395"/>
            <ac:spMk id="56" creationId="{9F0EDC39-3667-4D5A-B276-E94D7954B92E}"/>
          </ac:spMkLst>
        </pc:spChg>
        <pc:graphicFrameChg chg="del">
          <ac:chgData name="Oshadi Yashodhika G.B. it18120226" userId="434220d6-88d2-4bac-b6ab-07818277ed2f" providerId="ADAL" clId="{3DC6B1D1-70F4-46C0-B834-1C4BDDEEE56E}" dt="2021-10-16T19:42:47.403" v="35" actId="478"/>
          <ac:graphicFrameMkLst>
            <pc:docMk/>
            <pc:sldMk cId="2640458513" sldId="395"/>
            <ac:graphicFrameMk id="3" creationId="{69C9722A-4EDA-49CF-B7D5-F4851E31BC97}"/>
          </ac:graphicFrameMkLst>
        </pc:graphicFrameChg>
        <pc:picChg chg="add del mod">
          <ac:chgData name="Oshadi Yashodhika G.B. it18120226" userId="434220d6-88d2-4bac-b6ab-07818277ed2f" providerId="ADAL" clId="{3DC6B1D1-70F4-46C0-B834-1C4BDDEEE56E}" dt="2021-10-16T20:30:18.527" v="73" actId="478"/>
          <ac:picMkLst>
            <pc:docMk/>
            <pc:sldMk cId="2640458513" sldId="395"/>
            <ac:picMk id="6" creationId="{48894A9D-5F1C-438B-BE07-189670C06D71}"/>
          </ac:picMkLst>
        </pc:picChg>
        <pc:picChg chg="del">
          <ac:chgData name="Oshadi Yashodhika G.B. it18120226" userId="434220d6-88d2-4bac-b6ab-07818277ed2f" providerId="ADAL" clId="{3DC6B1D1-70F4-46C0-B834-1C4BDDEEE56E}" dt="2021-10-16T19:42:55.605" v="37" actId="478"/>
          <ac:picMkLst>
            <pc:docMk/>
            <pc:sldMk cId="2640458513" sldId="395"/>
            <ac:picMk id="7" creationId="{3FA5D729-27B7-46FD-A1FA-2421CF44D441}"/>
          </ac:picMkLst>
        </pc:picChg>
        <pc:picChg chg="del">
          <ac:chgData name="Oshadi Yashodhika G.B. it18120226" userId="434220d6-88d2-4bac-b6ab-07818277ed2f" providerId="ADAL" clId="{3DC6B1D1-70F4-46C0-B834-1C4BDDEEE56E}" dt="2021-10-16T19:42:55.605" v="37" actId="478"/>
          <ac:picMkLst>
            <pc:docMk/>
            <pc:sldMk cId="2640458513" sldId="395"/>
            <ac:picMk id="8" creationId="{A67A6F63-D3B9-4477-8657-B6FC37D397E5}"/>
          </ac:picMkLst>
        </pc:picChg>
        <pc:picChg chg="del">
          <ac:chgData name="Oshadi Yashodhika G.B. it18120226" userId="434220d6-88d2-4bac-b6ab-07818277ed2f" providerId="ADAL" clId="{3DC6B1D1-70F4-46C0-B834-1C4BDDEEE56E}" dt="2021-10-16T19:42:55.605" v="37" actId="478"/>
          <ac:picMkLst>
            <pc:docMk/>
            <pc:sldMk cId="2640458513" sldId="395"/>
            <ac:picMk id="9" creationId="{FD98A675-80CE-4D33-AA98-19A66A36729B}"/>
          </ac:picMkLst>
        </pc:picChg>
        <pc:picChg chg="del">
          <ac:chgData name="Oshadi Yashodhika G.B. it18120226" userId="434220d6-88d2-4bac-b6ab-07818277ed2f" providerId="ADAL" clId="{3DC6B1D1-70F4-46C0-B834-1C4BDDEEE56E}" dt="2021-10-16T19:42:55.605" v="37" actId="478"/>
          <ac:picMkLst>
            <pc:docMk/>
            <pc:sldMk cId="2640458513" sldId="395"/>
            <ac:picMk id="10" creationId="{7C601154-3865-4928-93FA-807D46629CD5}"/>
          </ac:picMkLst>
        </pc:picChg>
        <pc:picChg chg="del">
          <ac:chgData name="Oshadi Yashodhika G.B. it18120226" userId="434220d6-88d2-4bac-b6ab-07818277ed2f" providerId="ADAL" clId="{3DC6B1D1-70F4-46C0-B834-1C4BDDEEE56E}" dt="2021-10-16T19:42:55.605" v="37" actId="478"/>
          <ac:picMkLst>
            <pc:docMk/>
            <pc:sldMk cId="2640458513" sldId="395"/>
            <ac:picMk id="11" creationId="{8F255706-A103-4510-B6CF-5EBE4201CC83}"/>
          </ac:picMkLst>
        </pc:picChg>
        <pc:picChg chg="del">
          <ac:chgData name="Oshadi Yashodhika G.B. it18120226" userId="434220d6-88d2-4bac-b6ab-07818277ed2f" providerId="ADAL" clId="{3DC6B1D1-70F4-46C0-B834-1C4BDDEEE56E}" dt="2021-10-16T19:42:55.605" v="37" actId="478"/>
          <ac:picMkLst>
            <pc:docMk/>
            <pc:sldMk cId="2640458513" sldId="395"/>
            <ac:picMk id="12" creationId="{B0DE0DC6-0778-45FC-846C-5440FB84CFEE}"/>
          </ac:picMkLst>
        </pc:picChg>
        <pc:picChg chg="del">
          <ac:chgData name="Oshadi Yashodhika G.B. it18120226" userId="434220d6-88d2-4bac-b6ab-07818277ed2f" providerId="ADAL" clId="{3DC6B1D1-70F4-46C0-B834-1C4BDDEEE56E}" dt="2021-10-16T19:42:55.605" v="37" actId="478"/>
          <ac:picMkLst>
            <pc:docMk/>
            <pc:sldMk cId="2640458513" sldId="395"/>
            <ac:picMk id="13" creationId="{B0DE0DC6-0778-45FC-846C-5440FB84CFEE}"/>
          </ac:picMkLst>
        </pc:picChg>
        <pc:picChg chg="del">
          <ac:chgData name="Oshadi Yashodhika G.B. it18120226" userId="434220d6-88d2-4bac-b6ab-07818277ed2f" providerId="ADAL" clId="{3DC6B1D1-70F4-46C0-B834-1C4BDDEEE56E}" dt="2021-10-16T19:42:55.605" v="37" actId="478"/>
          <ac:picMkLst>
            <pc:docMk/>
            <pc:sldMk cId="2640458513" sldId="395"/>
            <ac:picMk id="14" creationId="{B0DE0DC6-0778-45FC-846C-5440FB84CFEE}"/>
          </ac:picMkLst>
        </pc:picChg>
        <pc:picChg chg="del">
          <ac:chgData name="Oshadi Yashodhika G.B. it18120226" userId="434220d6-88d2-4bac-b6ab-07818277ed2f" providerId="ADAL" clId="{3DC6B1D1-70F4-46C0-B834-1C4BDDEEE56E}" dt="2021-10-16T19:42:55.605" v="37" actId="478"/>
          <ac:picMkLst>
            <pc:docMk/>
            <pc:sldMk cId="2640458513" sldId="395"/>
            <ac:picMk id="15" creationId="{B0DE0DC6-0778-45FC-846C-5440FB84CFEE}"/>
          </ac:picMkLst>
        </pc:picChg>
        <pc:picChg chg="del">
          <ac:chgData name="Oshadi Yashodhika G.B. it18120226" userId="434220d6-88d2-4bac-b6ab-07818277ed2f" providerId="ADAL" clId="{3DC6B1D1-70F4-46C0-B834-1C4BDDEEE56E}" dt="2021-10-16T19:42:55.605" v="37" actId="478"/>
          <ac:picMkLst>
            <pc:docMk/>
            <pc:sldMk cId="2640458513" sldId="395"/>
            <ac:picMk id="16" creationId="{B0DE0DC6-0778-45FC-846C-5440FB84CFEE}"/>
          </ac:picMkLst>
        </pc:picChg>
        <pc:picChg chg="del">
          <ac:chgData name="Oshadi Yashodhika G.B. it18120226" userId="434220d6-88d2-4bac-b6ab-07818277ed2f" providerId="ADAL" clId="{3DC6B1D1-70F4-46C0-B834-1C4BDDEEE56E}" dt="2021-10-16T19:42:55.605" v="37" actId="478"/>
          <ac:picMkLst>
            <pc:docMk/>
            <pc:sldMk cId="2640458513" sldId="395"/>
            <ac:picMk id="17" creationId="{B0DE0DC6-0778-45FC-846C-5440FB84CFEE}"/>
          </ac:picMkLst>
        </pc:picChg>
        <pc:picChg chg="del">
          <ac:chgData name="Oshadi Yashodhika G.B. it18120226" userId="434220d6-88d2-4bac-b6ab-07818277ed2f" providerId="ADAL" clId="{3DC6B1D1-70F4-46C0-B834-1C4BDDEEE56E}" dt="2021-10-16T19:42:55.605" v="37" actId="478"/>
          <ac:picMkLst>
            <pc:docMk/>
            <pc:sldMk cId="2640458513" sldId="395"/>
            <ac:picMk id="18" creationId="{B0DE0DC6-0778-45FC-846C-5440FB84CFEE}"/>
          </ac:picMkLst>
        </pc:picChg>
        <pc:picChg chg="del">
          <ac:chgData name="Oshadi Yashodhika G.B. it18120226" userId="434220d6-88d2-4bac-b6ab-07818277ed2f" providerId="ADAL" clId="{3DC6B1D1-70F4-46C0-B834-1C4BDDEEE56E}" dt="2021-10-16T19:42:55.605" v="37" actId="478"/>
          <ac:picMkLst>
            <pc:docMk/>
            <pc:sldMk cId="2640458513" sldId="395"/>
            <ac:picMk id="19" creationId="{B0DE0DC6-0778-45FC-846C-5440FB84CFEE}"/>
          </ac:picMkLst>
        </pc:picChg>
        <pc:picChg chg="del">
          <ac:chgData name="Oshadi Yashodhika G.B. it18120226" userId="434220d6-88d2-4bac-b6ab-07818277ed2f" providerId="ADAL" clId="{3DC6B1D1-70F4-46C0-B834-1C4BDDEEE56E}" dt="2021-10-16T19:42:55.605" v="37" actId="478"/>
          <ac:picMkLst>
            <pc:docMk/>
            <pc:sldMk cId="2640458513" sldId="395"/>
            <ac:picMk id="20" creationId="{3EA5E2B2-2156-4DCC-BDD9-50A66A0A0F74}"/>
          </ac:picMkLst>
        </pc:picChg>
        <pc:picChg chg="del">
          <ac:chgData name="Oshadi Yashodhika G.B. it18120226" userId="434220d6-88d2-4bac-b6ab-07818277ed2f" providerId="ADAL" clId="{3DC6B1D1-70F4-46C0-B834-1C4BDDEEE56E}" dt="2021-10-16T19:42:55.605" v="37" actId="478"/>
          <ac:picMkLst>
            <pc:docMk/>
            <pc:sldMk cId="2640458513" sldId="395"/>
            <ac:picMk id="21" creationId="{442D426F-F1EE-43A3-863C-371EA8D8556E}"/>
          </ac:picMkLst>
        </pc:picChg>
        <pc:picChg chg="del">
          <ac:chgData name="Oshadi Yashodhika G.B. it18120226" userId="434220d6-88d2-4bac-b6ab-07818277ed2f" providerId="ADAL" clId="{3DC6B1D1-70F4-46C0-B834-1C4BDDEEE56E}" dt="2021-10-16T19:42:55.605" v="37" actId="478"/>
          <ac:picMkLst>
            <pc:docMk/>
            <pc:sldMk cId="2640458513" sldId="395"/>
            <ac:picMk id="22" creationId="{46047210-DEFD-41C5-BE65-0FB01F32C139}"/>
          </ac:picMkLst>
        </pc:picChg>
        <pc:picChg chg="del">
          <ac:chgData name="Oshadi Yashodhika G.B. it18120226" userId="434220d6-88d2-4bac-b6ab-07818277ed2f" providerId="ADAL" clId="{3DC6B1D1-70F4-46C0-B834-1C4BDDEEE56E}" dt="2021-10-16T19:42:55.605" v="37" actId="478"/>
          <ac:picMkLst>
            <pc:docMk/>
            <pc:sldMk cId="2640458513" sldId="395"/>
            <ac:picMk id="23" creationId="{04773F31-CC2B-4452-890E-97D646E9FAA7}"/>
          </ac:picMkLst>
        </pc:picChg>
        <pc:picChg chg="del">
          <ac:chgData name="Oshadi Yashodhika G.B. it18120226" userId="434220d6-88d2-4bac-b6ab-07818277ed2f" providerId="ADAL" clId="{3DC6B1D1-70F4-46C0-B834-1C4BDDEEE56E}" dt="2021-10-16T19:42:55.605" v="37" actId="478"/>
          <ac:picMkLst>
            <pc:docMk/>
            <pc:sldMk cId="2640458513" sldId="395"/>
            <ac:picMk id="24" creationId="{F6ACAAEF-C5A5-4BCB-A493-FEF71FD2D115}"/>
          </ac:picMkLst>
        </pc:picChg>
        <pc:picChg chg="del">
          <ac:chgData name="Oshadi Yashodhika G.B. it18120226" userId="434220d6-88d2-4bac-b6ab-07818277ed2f" providerId="ADAL" clId="{3DC6B1D1-70F4-46C0-B834-1C4BDDEEE56E}" dt="2021-10-16T19:42:55.605" v="37" actId="478"/>
          <ac:picMkLst>
            <pc:docMk/>
            <pc:sldMk cId="2640458513" sldId="395"/>
            <ac:picMk id="25" creationId="{59E903EB-F76D-476D-A224-5FDA60CA085E}"/>
          </ac:picMkLst>
        </pc:picChg>
        <pc:picChg chg="del">
          <ac:chgData name="Oshadi Yashodhika G.B. it18120226" userId="434220d6-88d2-4bac-b6ab-07818277ed2f" providerId="ADAL" clId="{3DC6B1D1-70F4-46C0-B834-1C4BDDEEE56E}" dt="2021-10-16T19:42:55.605" v="37" actId="478"/>
          <ac:picMkLst>
            <pc:docMk/>
            <pc:sldMk cId="2640458513" sldId="395"/>
            <ac:picMk id="26" creationId="{0BFDF883-3649-41DA-BFFC-4C938D1A0D55}"/>
          </ac:picMkLst>
        </pc:picChg>
        <pc:picChg chg="del">
          <ac:chgData name="Oshadi Yashodhika G.B. it18120226" userId="434220d6-88d2-4bac-b6ab-07818277ed2f" providerId="ADAL" clId="{3DC6B1D1-70F4-46C0-B834-1C4BDDEEE56E}" dt="2021-10-16T19:42:55.605" v="37" actId="478"/>
          <ac:picMkLst>
            <pc:docMk/>
            <pc:sldMk cId="2640458513" sldId="395"/>
            <ac:picMk id="27" creationId="{E7B06A8D-D06E-4298-9C7A-629CDE395827}"/>
          </ac:picMkLst>
        </pc:picChg>
        <pc:picChg chg="del">
          <ac:chgData name="Oshadi Yashodhika G.B. it18120226" userId="434220d6-88d2-4bac-b6ab-07818277ed2f" providerId="ADAL" clId="{3DC6B1D1-70F4-46C0-B834-1C4BDDEEE56E}" dt="2021-10-16T19:42:55.605" v="37" actId="478"/>
          <ac:picMkLst>
            <pc:docMk/>
            <pc:sldMk cId="2640458513" sldId="395"/>
            <ac:picMk id="28" creationId="{1CE02E59-5556-4343-99E8-8723ABF4BE5F}"/>
          </ac:picMkLst>
        </pc:picChg>
        <pc:picChg chg="del">
          <ac:chgData name="Oshadi Yashodhika G.B. it18120226" userId="434220d6-88d2-4bac-b6ab-07818277ed2f" providerId="ADAL" clId="{3DC6B1D1-70F4-46C0-B834-1C4BDDEEE56E}" dt="2021-10-16T19:42:55.605" v="37" actId="478"/>
          <ac:picMkLst>
            <pc:docMk/>
            <pc:sldMk cId="2640458513" sldId="395"/>
            <ac:picMk id="29" creationId="{44964064-D4B3-4725-9289-24B532E948B2}"/>
          </ac:picMkLst>
        </pc:picChg>
        <pc:picChg chg="del">
          <ac:chgData name="Oshadi Yashodhika G.B. it18120226" userId="434220d6-88d2-4bac-b6ab-07818277ed2f" providerId="ADAL" clId="{3DC6B1D1-70F4-46C0-B834-1C4BDDEEE56E}" dt="2021-10-16T19:42:55.605" v="37" actId="478"/>
          <ac:picMkLst>
            <pc:docMk/>
            <pc:sldMk cId="2640458513" sldId="395"/>
            <ac:picMk id="30" creationId="{049126B1-92EA-4E2E-8058-1A3C7553EEA6}"/>
          </ac:picMkLst>
        </pc:picChg>
        <pc:picChg chg="add mod modCrop">
          <ac:chgData name="Oshadi Yashodhika G.B. it18120226" userId="434220d6-88d2-4bac-b6ab-07818277ed2f" providerId="ADAL" clId="{3DC6B1D1-70F4-46C0-B834-1C4BDDEEE56E}" dt="2021-10-16T20:30:45.626" v="80" actId="732"/>
          <ac:picMkLst>
            <pc:docMk/>
            <pc:sldMk cId="2640458513" sldId="395"/>
            <ac:picMk id="32" creationId="{39C13C4E-7E13-4636-90DF-DD529C35AB0E}"/>
          </ac:picMkLst>
        </pc:picChg>
        <pc:picChg chg="del">
          <ac:chgData name="Oshadi Yashodhika G.B. it18120226" userId="434220d6-88d2-4bac-b6ab-07818277ed2f" providerId="ADAL" clId="{3DC6B1D1-70F4-46C0-B834-1C4BDDEEE56E}" dt="2021-10-16T19:42:55.605" v="37" actId="478"/>
          <ac:picMkLst>
            <pc:docMk/>
            <pc:sldMk cId="2640458513" sldId="395"/>
            <ac:picMk id="33" creationId="{4256BBE5-207F-4661-9B8E-0C499748EFD1}"/>
          </ac:picMkLst>
        </pc:picChg>
        <pc:picChg chg="del">
          <ac:chgData name="Oshadi Yashodhika G.B. it18120226" userId="434220d6-88d2-4bac-b6ab-07818277ed2f" providerId="ADAL" clId="{3DC6B1D1-70F4-46C0-B834-1C4BDDEEE56E}" dt="2021-10-16T19:42:55.605" v="37" actId="478"/>
          <ac:picMkLst>
            <pc:docMk/>
            <pc:sldMk cId="2640458513" sldId="395"/>
            <ac:picMk id="34" creationId="{94C5E930-53DA-412D-AA4A-013662129344}"/>
          </ac:picMkLst>
        </pc:picChg>
        <pc:picChg chg="del">
          <ac:chgData name="Oshadi Yashodhika G.B. it18120226" userId="434220d6-88d2-4bac-b6ab-07818277ed2f" providerId="ADAL" clId="{3DC6B1D1-70F4-46C0-B834-1C4BDDEEE56E}" dt="2021-10-16T19:42:55.605" v="37" actId="478"/>
          <ac:picMkLst>
            <pc:docMk/>
            <pc:sldMk cId="2640458513" sldId="395"/>
            <ac:picMk id="36" creationId="{47572B1C-0DC2-4FE9-8AD2-CD47EC4C7860}"/>
          </ac:picMkLst>
        </pc:picChg>
        <pc:picChg chg="del">
          <ac:chgData name="Oshadi Yashodhika G.B. it18120226" userId="434220d6-88d2-4bac-b6ab-07818277ed2f" providerId="ADAL" clId="{3DC6B1D1-70F4-46C0-B834-1C4BDDEEE56E}" dt="2021-10-16T19:42:55.605" v="37" actId="478"/>
          <ac:picMkLst>
            <pc:docMk/>
            <pc:sldMk cId="2640458513" sldId="395"/>
            <ac:picMk id="37" creationId="{0AE731A1-43B7-4B63-B835-F102DB4E9FAF}"/>
          </ac:picMkLst>
        </pc:picChg>
        <pc:picChg chg="del">
          <ac:chgData name="Oshadi Yashodhika G.B. it18120226" userId="434220d6-88d2-4bac-b6ab-07818277ed2f" providerId="ADAL" clId="{3DC6B1D1-70F4-46C0-B834-1C4BDDEEE56E}" dt="2021-10-16T19:42:55.605" v="37" actId="478"/>
          <ac:picMkLst>
            <pc:docMk/>
            <pc:sldMk cId="2640458513" sldId="395"/>
            <ac:picMk id="38" creationId="{CC3C0712-3CB6-48FF-A231-4336119B0136}"/>
          </ac:picMkLst>
        </pc:picChg>
        <pc:picChg chg="del">
          <ac:chgData name="Oshadi Yashodhika G.B. it18120226" userId="434220d6-88d2-4bac-b6ab-07818277ed2f" providerId="ADAL" clId="{3DC6B1D1-70F4-46C0-B834-1C4BDDEEE56E}" dt="2021-10-16T19:42:55.605" v="37" actId="478"/>
          <ac:picMkLst>
            <pc:docMk/>
            <pc:sldMk cId="2640458513" sldId="395"/>
            <ac:picMk id="39" creationId="{58491F88-D18F-4286-973D-163EE33AFF71}"/>
          </ac:picMkLst>
        </pc:picChg>
        <pc:picChg chg="del">
          <ac:chgData name="Oshadi Yashodhika G.B. it18120226" userId="434220d6-88d2-4bac-b6ab-07818277ed2f" providerId="ADAL" clId="{3DC6B1D1-70F4-46C0-B834-1C4BDDEEE56E}" dt="2021-10-16T19:42:55.605" v="37" actId="478"/>
          <ac:picMkLst>
            <pc:docMk/>
            <pc:sldMk cId="2640458513" sldId="395"/>
            <ac:picMk id="40" creationId="{447D901A-CD95-49BA-9629-E9F3127FDC75}"/>
          </ac:picMkLst>
        </pc:picChg>
        <pc:picChg chg="del">
          <ac:chgData name="Oshadi Yashodhika G.B. it18120226" userId="434220d6-88d2-4bac-b6ab-07818277ed2f" providerId="ADAL" clId="{3DC6B1D1-70F4-46C0-B834-1C4BDDEEE56E}" dt="2021-10-16T19:42:55.605" v="37" actId="478"/>
          <ac:picMkLst>
            <pc:docMk/>
            <pc:sldMk cId="2640458513" sldId="395"/>
            <ac:picMk id="42" creationId="{22B76FC3-8DE0-4A50-BE37-5E84D16C2EF7}"/>
          </ac:picMkLst>
        </pc:picChg>
        <pc:picChg chg="del">
          <ac:chgData name="Oshadi Yashodhika G.B. it18120226" userId="434220d6-88d2-4bac-b6ab-07818277ed2f" providerId="ADAL" clId="{3DC6B1D1-70F4-46C0-B834-1C4BDDEEE56E}" dt="2021-10-16T19:42:55.605" v="37" actId="478"/>
          <ac:picMkLst>
            <pc:docMk/>
            <pc:sldMk cId="2640458513" sldId="395"/>
            <ac:picMk id="43" creationId="{742F2F42-760E-4275-B09B-9C73017F2282}"/>
          </ac:picMkLst>
        </pc:picChg>
        <pc:picChg chg="del">
          <ac:chgData name="Oshadi Yashodhika G.B. it18120226" userId="434220d6-88d2-4bac-b6ab-07818277ed2f" providerId="ADAL" clId="{3DC6B1D1-70F4-46C0-B834-1C4BDDEEE56E}" dt="2021-10-16T19:42:55.605" v="37" actId="478"/>
          <ac:picMkLst>
            <pc:docMk/>
            <pc:sldMk cId="2640458513" sldId="395"/>
            <ac:picMk id="44" creationId="{A412F958-81A6-4E33-B325-937A4242CA3D}"/>
          </ac:picMkLst>
        </pc:picChg>
        <pc:picChg chg="del">
          <ac:chgData name="Oshadi Yashodhika G.B. it18120226" userId="434220d6-88d2-4bac-b6ab-07818277ed2f" providerId="ADAL" clId="{3DC6B1D1-70F4-46C0-B834-1C4BDDEEE56E}" dt="2021-10-16T19:42:55.605" v="37" actId="478"/>
          <ac:picMkLst>
            <pc:docMk/>
            <pc:sldMk cId="2640458513" sldId="395"/>
            <ac:picMk id="45" creationId="{1D1A507F-3D78-4FE1-85DC-044541083910}"/>
          </ac:picMkLst>
        </pc:picChg>
        <pc:picChg chg="del">
          <ac:chgData name="Oshadi Yashodhika G.B. it18120226" userId="434220d6-88d2-4bac-b6ab-07818277ed2f" providerId="ADAL" clId="{3DC6B1D1-70F4-46C0-B834-1C4BDDEEE56E}" dt="2021-10-16T19:42:55.605" v="37" actId="478"/>
          <ac:picMkLst>
            <pc:docMk/>
            <pc:sldMk cId="2640458513" sldId="395"/>
            <ac:picMk id="46" creationId="{B08E8FD6-EEC9-46D3-A35A-14790335AD70}"/>
          </ac:picMkLst>
        </pc:picChg>
        <pc:picChg chg="del">
          <ac:chgData name="Oshadi Yashodhika G.B. it18120226" userId="434220d6-88d2-4bac-b6ab-07818277ed2f" providerId="ADAL" clId="{3DC6B1D1-70F4-46C0-B834-1C4BDDEEE56E}" dt="2021-10-16T19:42:55.605" v="37" actId="478"/>
          <ac:picMkLst>
            <pc:docMk/>
            <pc:sldMk cId="2640458513" sldId="395"/>
            <ac:picMk id="47" creationId="{DB239D95-117B-47AF-A078-15000A59F860}"/>
          </ac:picMkLst>
        </pc:picChg>
        <pc:picChg chg="del">
          <ac:chgData name="Oshadi Yashodhika G.B. it18120226" userId="434220d6-88d2-4bac-b6ab-07818277ed2f" providerId="ADAL" clId="{3DC6B1D1-70F4-46C0-B834-1C4BDDEEE56E}" dt="2021-10-16T19:42:55.605" v="37" actId="478"/>
          <ac:picMkLst>
            <pc:docMk/>
            <pc:sldMk cId="2640458513" sldId="395"/>
            <ac:picMk id="48" creationId="{4227A0E8-E5A6-4501-A6DC-ED3E22BFE8CD}"/>
          </ac:picMkLst>
        </pc:picChg>
        <pc:picChg chg="del">
          <ac:chgData name="Oshadi Yashodhika G.B. it18120226" userId="434220d6-88d2-4bac-b6ab-07818277ed2f" providerId="ADAL" clId="{3DC6B1D1-70F4-46C0-B834-1C4BDDEEE56E}" dt="2021-10-16T19:42:55.605" v="37" actId="478"/>
          <ac:picMkLst>
            <pc:docMk/>
            <pc:sldMk cId="2640458513" sldId="395"/>
            <ac:picMk id="49" creationId="{AD8841E9-4F19-4576-8605-034F6357474E}"/>
          </ac:picMkLst>
        </pc:picChg>
        <pc:picChg chg="del">
          <ac:chgData name="Oshadi Yashodhika G.B. it18120226" userId="434220d6-88d2-4bac-b6ab-07818277ed2f" providerId="ADAL" clId="{3DC6B1D1-70F4-46C0-B834-1C4BDDEEE56E}" dt="2021-10-16T19:42:55.605" v="37" actId="478"/>
          <ac:picMkLst>
            <pc:docMk/>
            <pc:sldMk cId="2640458513" sldId="395"/>
            <ac:picMk id="50" creationId="{4F886CDC-0DE6-4D0D-A1E5-F1FDD823F8A8}"/>
          </ac:picMkLst>
        </pc:picChg>
        <pc:picChg chg="del">
          <ac:chgData name="Oshadi Yashodhika G.B. it18120226" userId="434220d6-88d2-4bac-b6ab-07818277ed2f" providerId="ADAL" clId="{3DC6B1D1-70F4-46C0-B834-1C4BDDEEE56E}" dt="2021-10-16T19:42:55.605" v="37" actId="478"/>
          <ac:picMkLst>
            <pc:docMk/>
            <pc:sldMk cId="2640458513" sldId="395"/>
            <ac:picMk id="51" creationId="{FC37AAED-2526-4E68-A48A-55DBDA28ED8E}"/>
          </ac:picMkLst>
        </pc:picChg>
        <pc:picChg chg="del">
          <ac:chgData name="Oshadi Yashodhika G.B. it18120226" userId="434220d6-88d2-4bac-b6ab-07818277ed2f" providerId="ADAL" clId="{3DC6B1D1-70F4-46C0-B834-1C4BDDEEE56E}" dt="2021-10-16T19:42:55.605" v="37" actId="478"/>
          <ac:picMkLst>
            <pc:docMk/>
            <pc:sldMk cId="2640458513" sldId="395"/>
            <ac:picMk id="52" creationId="{2FA0F0D8-E68A-4288-9176-06B7232741CA}"/>
          </ac:picMkLst>
        </pc:picChg>
      </pc:sldChg>
      <pc:sldChg chg="ord">
        <pc:chgData name="Oshadi Yashodhika G.B. it18120226" userId="434220d6-88d2-4bac-b6ab-07818277ed2f" providerId="ADAL" clId="{3DC6B1D1-70F4-46C0-B834-1C4BDDEEE56E}" dt="2021-10-16T20:31:51.106" v="85"/>
        <pc:sldMkLst>
          <pc:docMk/>
          <pc:sldMk cId="3105153535" sldId="582"/>
        </pc:sldMkLst>
      </pc:sldChg>
      <pc:sldChg chg="ord">
        <pc:chgData name="Oshadi Yashodhika G.B. it18120226" userId="434220d6-88d2-4bac-b6ab-07818277ed2f" providerId="ADAL" clId="{3DC6B1D1-70F4-46C0-B834-1C4BDDEEE56E}" dt="2021-10-16T20:31:55.650" v="87"/>
        <pc:sldMkLst>
          <pc:docMk/>
          <pc:sldMk cId="2645437515" sldId="583"/>
        </pc:sldMkLst>
      </pc:sldChg>
      <pc:sldChg chg="modSp mod">
        <pc:chgData name="Oshadi Yashodhika G.B. it18120226" userId="434220d6-88d2-4bac-b6ab-07818277ed2f" providerId="ADAL" clId="{3DC6B1D1-70F4-46C0-B834-1C4BDDEEE56E}" dt="2021-10-16T20:40:17.044" v="201" actId="20577"/>
        <pc:sldMkLst>
          <pc:docMk/>
          <pc:sldMk cId="1258786732" sldId="588"/>
        </pc:sldMkLst>
        <pc:spChg chg="mod">
          <ac:chgData name="Oshadi Yashodhika G.B. it18120226" userId="434220d6-88d2-4bac-b6ab-07818277ed2f" providerId="ADAL" clId="{3DC6B1D1-70F4-46C0-B834-1C4BDDEEE56E}" dt="2021-10-16T20:40:17.044" v="201" actId="20577"/>
          <ac:spMkLst>
            <pc:docMk/>
            <pc:sldMk cId="1258786732" sldId="588"/>
            <ac:spMk id="3" creationId="{57E1817F-D545-4225-B993-4EABF4C35EE7}"/>
          </ac:spMkLst>
        </pc:spChg>
      </pc:sldChg>
      <pc:sldChg chg="modSp mod">
        <pc:chgData name="Oshadi Yashodhika G.B. it18120226" userId="434220d6-88d2-4bac-b6ab-07818277ed2f" providerId="ADAL" clId="{3DC6B1D1-70F4-46C0-B834-1C4BDDEEE56E}" dt="2021-10-16T21:13:15.925" v="750" actId="14100"/>
        <pc:sldMkLst>
          <pc:docMk/>
          <pc:sldMk cId="4162339363" sldId="607"/>
        </pc:sldMkLst>
        <pc:spChg chg="mod">
          <ac:chgData name="Oshadi Yashodhika G.B. it18120226" userId="434220d6-88d2-4bac-b6ab-07818277ed2f" providerId="ADAL" clId="{3DC6B1D1-70F4-46C0-B834-1C4BDDEEE56E}" dt="2021-10-16T21:13:15.925" v="750" actId="14100"/>
          <ac:spMkLst>
            <pc:docMk/>
            <pc:sldMk cId="4162339363" sldId="607"/>
            <ac:spMk id="3" creationId="{BEF3D551-122C-4719-815B-4B734524ED38}"/>
          </ac:spMkLst>
        </pc:spChg>
        <pc:picChg chg="mod">
          <ac:chgData name="Oshadi Yashodhika G.B. it18120226" userId="434220d6-88d2-4bac-b6ab-07818277ed2f" providerId="ADAL" clId="{3DC6B1D1-70F4-46C0-B834-1C4BDDEEE56E}" dt="2021-10-16T21:13:12.885" v="749" actId="1076"/>
          <ac:picMkLst>
            <pc:docMk/>
            <pc:sldMk cId="4162339363" sldId="607"/>
            <ac:picMk id="8" creationId="{B914963E-53AF-4F21-838A-5B27B25FBB7F}"/>
          </ac:picMkLst>
        </pc:picChg>
        <pc:picChg chg="mod">
          <ac:chgData name="Oshadi Yashodhika G.B. it18120226" userId="434220d6-88d2-4bac-b6ab-07818277ed2f" providerId="ADAL" clId="{3DC6B1D1-70F4-46C0-B834-1C4BDDEEE56E}" dt="2021-10-16T21:13:10.957" v="748" actId="1076"/>
          <ac:picMkLst>
            <pc:docMk/>
            <pc:sldMk cId="4162339363" sldId="607"/>
            <ac:picMk id="9" creationId="{EA80BB41-C0C7-4C30-8499-134B5A2CC1CF}"/>
          </ac:picMkLst>
        </pc:picChg>
      </pc:sldChg>
      <pc:sldChg chg="ord">
        <pc:chgData name="Oshadi Yashodhika G.B. it18120226" userId="434220d6-88d2-4bac-b6ab-07818277ed2f" providerId="ADAL" clId="{3DC6B1D1-70F4-46C0-B834-1C4BDDEEE56E}" dt="2021-10-16T20:36:26.079" v="174"/>
        <pc:sldMkLst>
          <pc:docMk/>
          <pc:sldMk cId="3341628645" sldId="612"/>
        </pc:sldMkLst>
      </pc:sldChg>
      <pc:sldChg chg="modSp mod">
        <pc:chgData name="Oshadi Yashodhika G.B. it18120226" userId="434220d6-88d2-4bac-b6ab-07818277ed2f" providerId="ADAL" clId="{3DC6B1D1-70F4-46C0-B834-1C4BDDEEE56E}" dt="2021-10-16T20:54:00.607" v="428" actId="20577"/>
        <pc:sldMkLst>
          <pc:docMk/>
          <pc:sldMk cId="1946811791" sldId="616"/>
        </pc:sldMkLst>
        <pc:spChg chg="mod">
          <ac:chgData name="Oshadi Yashodhika G.B. it18120226" userId="434220d6-88d2-4bac-b6ab-07818277ed2f" providerId="ADAL" clId="{3DC6B1D1-70F4-46C0-B834-1C4BDDEEE56E}" dt="2021-10-16T20:54:00.607" v="428" actId="20577"/>
          <ac:spMkLst>
            <pc:docMk/>
            <pc:sldMk cId="1946811791" sldId="616"/>
            <ac:spMk id="3" creationId="{57E1817F-D545-4225-B993-4EABF4C35EE7}"/>
          </ac:spMkLst>
        </pc:spChg>
      </pc:sldChg>
      <pc:sldChg chg="modSp mod">
        <pc:chgData name="Oshadi Yashodhika G.B. it18120226" userId="434220d6-88d2-4bac-b6ab-07818277ed2f" providerId="ADAL" clId="{3DC6B1D1-70F4-46C0-B834-1C4BDDEEE56E}" dt="2021-10-16T20:54:15.693" v="438" actId="20577"/>
        <pc:sldMkLst>
          <pc:docMk/>
          <pc:sldMk cId="1666504292" sldId="619"/>
        </pc:sldMkLst>
        <pc:spChg chg="mod">
          <ac:chgData name="Oshadi Yashodhika G.B. it18120226" userId="434220d6-88d2-4bac-b6ab-07818277ed2f" providerId="ADAL" clId="{3DC6B1D1-70F4-46C0-B834-1C4BDDEEE56E}" dt="2021-10-16T20:54:15.693" v="438" actId="20577"/>
          <ac:spMkLst>
            <pc:docMk/>
            <pc:sldMk cId="1666504292" sldId="619"/>
            <ac:spMk id="3" creationId="{57E1817F-D545-4225-B993-4EABF4C35EE7}"/>
          </ac:spMkLst>
        </pc:spChg>
      </pc:sldChg>
      <pc:sldChg chg="addSp delSp modSp mod">
        <pc:chgData name="Oshadi Yashodhika G.B. it18120226" userId="434220d6-88d2-4bac-b6ab-07818277ed2f" providerId="ADAL" clId="{3DC6B1D1-70F4-46C0-B834-1C4BDDEEE56E}" dt="2021-10-16T21:09:59.377" v="689" actId="20577"/>
        <pc:sldMkLst>
          <pc:docMk/>
          <pc:sldMk cId="1718033065" sldId="637"/>
        </pc:sldMkLst>
        <pc:spChg chg="mod">
          <ac:chgData name="Oshadi Yashodhika G.B. it18120226" userId="434220d6-88d2-4bac-b6ab-07818277ed2f" providerId="ADAL" clId="{3DC6B1D1-70F4-46C0-B834-1C4BDDEEE56E}" dt="2021-10-16T21:09:59.377" v="689" actId="20577"/>
          <ac:spMkLst>
            <pc:docMk/>
            <pc:sldMk cId="1718033065" sldId="637"/>
            <ac:spMk id="3" creationId="{BEF3D551-122C-4719-815B-4B734524ED38}"/>
          </ac:spMkLst>
        </pc:spChg>
        <pc:picChg chg="del">
          <ac:chgData name="Oshadi Yashodhika G.B. it18120226" userId="434220d6-88d2-4bac-b6ab-07818277ed2f" providerId="ADAL" clId="{3DC6B1D1-70F4-46C0-B834-1C4BDDEEE56E}" dt="2021-10-16T20:56:00.670" v="463" actId="478"/>
          <ac:picMkLst>
            <pc:docMk/>
            <pc:sldMk cId="1718033065" sldId="637"/>
            <ac:picMk id="4" creationId="{D4A0F257-4636-4072-9F82-D1533A415B78}"/>
          </ac:picMkLst>
        </pc:picChg>
        <pc:picChg chg="add del">
          <ac:chgData name="Oshadi Yashodhika G.B. it18120226" userId="434220d6-88d2-4bac-b6ab-07818277ed2f" providerId="ADAL" clId="{3DC6B1D1-70F4-46C0-B834-1C4BDDEEE56E}" dt="2021-10-16T20:55:59.586" v="462" actId="478"/>
          <ac:picMkLst>
            <pc:docMk/>
            <pc:sldMk cId="1718033065" sldId="637"/>
            <ac:picMk id="7" creationId="{C3E48A3B-EB08-480F-8609-C59E75E0FBA7}"/>
          </ac:picMkLst>
        </pc:picChg>
        <pc:picChg chg="add del">
          <ac:chgData name="Oshadi Yashodhika G.B. it18120226" userId="434220d6-88d2-4bac-b6ab-07818277ed2f" providerId="ADAL" clId="{3DC6B1D1-70F4-46C0-B834-1C4BDDEEE56E}" dt="2021-10-16T20:55:58.034" v="461" actId="478"/>
          <ac:picMkLst>
            <pc:docMk/>
            <pc:sldMk cId="1718033065" sldId="637"/>
            <ac:picMk id="9" creationId="{8BE093CB-9BAE-41C1-AA6C-49463CF966AA}"/>
          </ac:picMkLst>
        </pc:picChg>
        <pc:picChg chg="add mod">
          <ac:chgData name="Oshadi Yashodhika G.B. it18120226" userId="434220d6-88d2-4bac-b6ab-07818277ed2f" providerId="ADAL" clId="{3DC6B1D1-70F4-46C0-B834-1C4BDDEEE56E}" dt="2021-10-16T20:56:01.801" v="464"/>
          <ac:picMkLst>
            <pc:docMk/>
            <pc:sldMk cId="1718033065" sldId="637"/>
            <ac:picMk id="10" creationId="{924FB17A-3FC2-4E1B-882A-274FBD689FF5}"/>
          </ac:picMkLst>
        </pc:picChg>
        <pc:picChg chg="add mod">
          <ac:chgData name="Oshadi Yashodhika G.B. it18120226" userId="434220d6-88d2-4bac-b6ab-07818277ed2f" providerId="ADAL" clId="{3DC6B1D1-70F4-46C0-B834-1C4BDDEEE56E}" dt="2021-10-16T20:56:01.801" v="464"/>
          <ac:picMkLst>
            <pc:docMk/>
            <pc:sldMk cId="1718033065" sldId="637"/>
            <ac:picMk id="11" creationId="{A1B8AF88-DB81-411F-8306-68BC187AAEF0}"/>
          </ac:picMkLst>
        </pc:picChg>
      </pc:sldChg>
      <pc:sldChg chg="modSp mod">
        <pc:chgData name="Oshadi Yashodhika G.B. it18120226" userId="434220d6-88d2-4bac-b6ab-07818277ed2f" providerId="ADAL" clId="{3DC6B1D1-70F4-46C0-B834-1C4BDDEEE56E}" dt="2021-10-16T20:53:49.144" v="425" actId="20577"/>
        <pc:sldMkLst>
          <pc:docMk/>
          <pc:sldMk cId="2121880439" sldId="651"/>
        </pc:sldMkLst>
        <pc:spChg chg="mod">
          <ac:chgData name="Oshadi Yashodhika G.B. it18120226" userId="434220d6-88d2-4bac-b6ab-07818277ed2f" providerId="ADAL" clId="{3DC6B1D1-70F4-46C0-B834-1C4BDDEEE56E}" dt="2021-10-16T20:53:49.144" v="425" actId="20577"/>
          <ac:spMkLst>
            <pc:docMk/>
            <pc:sldMk cId="2121880439" sldId="651"/>
            <ac:spMk id="3" creationId="{57E1817F-D545-4225-B993-4EABF4C35EE7}"/>
          </ac:spMkLst>
        </pc:spChg>
      </pc:sldChg>
      <pc:sldChg chg="addSp modSp mod">
        <pc:chgData name="Oshadi Yashodhika G.B. it18120226" userId="434220d6-88d2-4bac-b6ab-07818277ed2f" providerId="ADAL" clId="{3DC6B1D1-70F4-46C0-B834-1C4BDDEEE56E}" dt="2021-10-17T22:46:19.531" v="785" actId="1076"/>
        <pc:sldMkLst>
          <pc:docMk/>
          <pc:sldMk cId="977725417" sldId="652"/>
        </pc:sldMkLst>
        <pc:spChg chg="mod">
          <ac:chgData name="Oshadi Yashodhika G.B. it18120226" userId="434220d6-88d2-4bac-b6ab-07818277ed2f" providerId="ADAL" clId="{3DC6B1D1-70F4-46C0-B834-1C4BDDEEE56E}" dt="2021-10-17T22:45:55.446" v="777" actId="1076"/>
          <ac:spMkLst>
            <pc:docMk/>
            <pc:sldMk cId="977725417" sldId="652"/>
            <ac:spMk id="7" creationId="{A6453D41-8C7F-4F09-9D70-7E6FA53BD1E4}"/>
          </ac:spMkLst>
        </pc:spChg>
        <pc:picChg chg="add mod">
          <ac:chgData name="Oshadi Yashodhika G.B. it18120226" userId="434220d6-88d2-4bac-b6ab-07818277ed2f" providerId="ADAL" clId="{3DC6B1D1-70F4-46C0-B834-1C4BDDEEE56E}" dt="2021-10-17T22:46:19.531" v="785" actId="1076"/>
          <ac:picMkLst>
            <pc:docMk/>
            <pc:sldMk cId="977725417" sldId="652"/>
            <ac:picMk id="4" creationId="{9C93A6D2-DE4A-49AA-9694-2C562FCB5CC9}"/>
          </ac:picMkLst>
        </pc:picChg>
        <pc:picChg chg="add mod">
          <ac:chgData name="Oshadi Yashodhika G.B. it18120226" userId="434220d6-88d2-4bac-b6ab-07818277ed2f" providerId="ADAL" clId="{3DC6B1D1-70F4-46C0-B834-1C4BDDEEE56E}" dt="2021-10-17T22:46:16.944" v="784" actId="1076"/>
          <ac:picMkLst>
            <pc:docMk/>
            <pc:sldMk cId="977725417" sldId="652"/>
            <ac:picMk id="6" creationId="{EE01B6A7-0629-4E53-A796-B594EADB38C3}"/>
          </ac:picMkLst>
        </pc:picChg>
      </pc:sldChg>
      <pc:sldChg chg="addSp delSp modSp add mod">
        <pc:chgData name="Oshadi Yashodhika G.B. it18120226" userId="434220d6-88d2-4bac-b6ab-07818277ed2f" providerId="ADAL" clId="{3DC6B1D1-70F4-46C0-B834-1C4BDDEEE56E}" dt="2021-10-16T20:26:02.315" v="58" actId="1076"/>
        <pc:sldMkLst>
          <pc:docMk/>
          <pc:sldMk cId="3464126819" sldId="667"/>
        </pc:sldMkLst>
        <pc:graphicFrameChg chg="add del mod">
          <ac:chgData name="Oshadi Yashodhika G.B. it18120226" userId="434220d6-88d2-4bac-b6ab-07818277ed2f" providerId="ADAL" clId="{3DC6B1D1-70F4-46C0-B834-1C4BDDEEE56E}" dt="2021-10-16T20:25:09.394" v="55"/>
          <ac:graphicFrameMkLst>
            <pc:docMk/>
            <pc:sldMk cId="3464126819" sldId="667"/>
            <ac:graphicFrameMk id="2" creationId="{A5A4850A-DD51-468B-8A27-7C3C4454A71C}"/>
          </ac:graphicFrameMkLst>
        </pc:graphicFrameChg>
        <pc:picChg chg="add mod">
          <ac:chgData name="Oshadi Yashodhika G.B. it18120226" userId="434220d6-88d2-4bac-b6ab-07818277ed2f" providerId="ADAL" clId="{3DC6B1D1-70F4-46C0-B834-1C4BDDEEE56E}" dt="2021-10-16T20:26:02.315" v="58" actId="1076"/>
          <ac:picMkLst>
            <pc:docMk/>
            <pc:sldMk cId="3464126819" sldId="667"/>
            <ac:picMk id="4" creationId="{495B5A07-9B96-4268-B93B-ECD4F96A4E3D}"/>
          </ac:picMkLst>
        </pc:picChg>
        <pc:picChg chg="del">
          <ac:chgData name="Oshadi Yashodhika G.B. it18120226" userId="434220d6-88d2-4bac-b6ab-07818277ed2f" providerId="ADAL" clId="{3DC6B1D1-70F4-46C0-B834-1C4BDDEEE56E}" dt="2021-10-16T19:48:43.826" v="52" actId="478"/>
          <ac:picMkLst>
            <pc:docMk/>
            <pc:sldMk cId="3464126819" sldId="667"/>
            <ac:picMk id="8" creationId="{F3AE109D-3A8A-4CF8-812B-3551D619BF35}"/>
          </ac:picMkLst>
        </pc:picChg>
        <pc:picChg chg="add del mod">
          <ac:chgData name="Oshadi Yashodhika G.B. it18120226" userId="434220d6-88d2-4bac-b6ab-07818277ed2f" providerId="ADAL" clId="{3DC6B1D1-70F4-46C0-B834-1C4BDDEEE56E}" dt="2021-10-16T20:25:09.394" v="55"/>
          <ac:picMkLst>
            <pc:docMk/>
            <pc:sldMk cId="3464126819" sldId="667"/>
            <ac:picMk id="9"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10"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11"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12"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13"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14"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15"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16"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17"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18"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19"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20"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21"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22"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23"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24"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25"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26"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27"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28" creationId="{6E64A028-F76E-4DD9-91B2-1767382586FB}"/>
          </ac:picMkLst>
        </pc:picChg>
        <pc:picChg chg="add del mod">
          <ac:chgData name="Oshadi Yashodhika G.B. it18120226" userId="434220d6-88d2-4bac-b6ab-07818277ed2f" providerId="ADAL" clId="{3DC6B1D1-70F4-46C0-B834-1C4BDDEEE56E}" dt="2021-10-16T20:25:09.394" v="55"/>
          <ac:picMkLst>
            <pc:docMk/>
            <pc:sldMk cId="3464126819" sldId="667"/>
            <ac:picMk id="29"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30"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31"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32"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33"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34"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35"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36"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37" creationId="{586D58DB-4CD3-461B-A9A0-C76D04E52AA8}"/>
          </ac:picMkLst>
        </pc:picChg>
        <pc:picChg chg="add del mod">
          <ac:chgData name="Oshadi Yashodhika G.B. it18120226" userId="434220d6-88d2-4bac-b6ab-07818277ed2f" providerId="ADAL" clId="{3DC6B1D1-70F4-46C0-B834-1C4BDDEEE56E}" dt="2021-10-16T20:25:09.394" v="55"/>
          <ac:picMkLst>
            <pc:docMk/>
            <pc:sldMk cId="3464126819" sldId="667"/>
            <ac:picMk id="38" creationId="{586D58DB-4CD3-461B-A9A0-C76D04E52AA8}"/>
          </ac:picMkLst>
        </pc:picChg>
      </pc:sldChg>
      <pc:sldChg chg="add del">
        <pc:chgData name="Oshadi Yashodhika G.B. it18120226" userId="434220d6-88d2-4bac-b6ab-07818277ed2f" providerId="ADAL" clId="{3DC6B1D1-70F4-46C0-B834-1C4BDDEEE56E}" dt="2021-10-16T19:38:59.296" v="3"/>
        <pc:sldMkLst>
          <pc:docMk/>
          <pc:sldMk cId="4094043843" sldId="667"/>
        </pc:sldMkLst>
      </pc:sldChg>
      <pc:sldChg chg="addSp delSp modSp add mod">
        <pc:chgData name="Oshadi Yashodhika G.B. it18120226" userId="434220d6-88d2-4bac-b6ab-07818277ed2f" providerId="ADAL" clId="{3DC6B1D1-70F4-46C0-B834-1C4BDDEEE56E}" dt="2021-10-16T21:17:03.006" v="760" actId="732"/>
        <pc:sldMkLst>
          <pc:docMk/>
          <pc:sldMk cId="1204726497" sldId="668"/>
        </pc:sldMkLst>
        <pc:picChg chg="add del mod modCrop">
          <ac:chgData name="Oshadi Yashodhika G.B. it18120226" userId="434220d6-88d2-4bac-b6ab-07818277ed2f" providerId="ADAL" clId="{3DC6B1D1-70F4-46C0-B834-1C4BDDEEE56E}" dt="2021-10-16T21:16:38.823" v="751" actId="478"/>
          <ac:picMkLst>
            <pc:docMk/>
            <pc:sldMk cId="1204726497" sldId="668"/>
            <ac:picMk id="3" creationId="{96BB1C67-E2FE-427C-9AA7-7965D259CE00}"/>
          </ac:picMkLst>
        </pc:picChg>
        <pc:picChg chg="add mod modCrop">
          <ac:chgData name="Oshadi Yashodhika G.B. it18120226" userId="434220d6-88d2-4bac-b6ab-07818277ed2f" providerId="ADAL" clId="{3DC6B1D1-70F4-46C0-B834-1C4BDDEEE56E}" dt="2021-10-16T21:17:03.006" v="760" actId="732"/>
          <ac:picMkLst>
            <pc:docMk/>
            <pc:sldMk cId="1204726497" sldId="668"/>
            <ac:picMk id="5" creationId="{B7378479-4367-4A93-AE28-6E2689F5FCE6}"/>
          </ac:picMkLst>
        </pc:picChg>
        <pc:picChg chg="del">
          <ac:chgData name="Oshadi Yashodhika G.B. it18120226" userId="434220d6-88d2-4bac-b6ab-07818277ed2f" providerId="ADAL" clId="{3DC6B1D1-70F4-46C0-B834-1C4BDDEEE56E}" dt="2021-10-16T19:48:48.723" v="53" actId="478"/>
          <ac:picMkLst>
            <pc:docMk/>
            <pc:sldMk cId="1204726497" sldId="668"/>
            <ac:picMk id="6" creationId="{48894A9D-5F1C-438B-BE07-189670C06D71}"/>
          </ac:picMkLst>
        </pc:picChg>
      </pc:sldChg>
      <pc:sldChg chg="addSp delSp modSp add mod">
        <pc:chgData name="Oshadi Yashodhika G.B. it18120226" userId="434220d6-88d2-4bac-b6ab-07818277ed2f" providerId="ADAL" clId="{3DC6B1D1-70F4-46C0-B834-1C4BDDEEE56E}" dt="2021-10-16T20:35:44.151" v="171" actId="1582"/>
        <pc:sldMkLst>
          <pc:docMk/>
          <pc:sldMk cId="706150762" sldId="669"/>
        </pc:sldMkLst>
        <pc:spChg chg="mod">
          <ac:chgData name="Oshadi Yashodhika G.B. it18120226" userId="434220d6-88d2-4bac-b6ab-07818277ed2f" providerId="ADAL" clId="{3DC6B1D1-70F4-46C0-B834-1C4BDDEEE56E}" dt="2021-10-16T20:35:23.720" v="165" actId="20577"/>
          <ac:spMkLst>
            <pc:docMk/>
            <pc:sldMk cId="706150762" sldId="669"/>
            <ac:spMk id="3" creationId="{57E1817F-D545-4225-B993-4EABF4C35EE7}"/>
          </ac:spMkLst>
        </pc:spChg>
        <pc:picChg chg="del">
          <ac:chgData name="Oshadi Yashodhika G.B. it18120226" userId="434220d6-88d2-4bac-b6ab-07818277ed2f" providerId="ADAL" clId="{3DC6B1D1-70F4-46C0-B834-1C4BDDEEE56E}" dt="2021-10-16T20:33:15.808" v="110" actId="478"/>
          <ac:picMkLst>
            <pc:docMk/>
            <pc:sldMk cId="706150762" sldId="669"/>
            <ac:picMk id="4" creationId="{4B55AEDB-4A9E-41FB-B281-614A1EA259C0}"/>
          </ac:picMkLst>
        </pc:picChg>
        <pc:picChg chg="add mod">
          <ac:chgData name="Oshadi Yashodhika G.B. it18120226" userId="434220d6-88d2-4bac-b6ab-07818277ed2f" providerId="ADAL" clId="{3DC6B1D1-70F4-46C0-B834-1C4BDDEEE56E}" dt="2021-10-16T20:35:44.151" v="171" actId="1582"/>
          <ac:picMkLst>
            <pc:docMk/>
            <pc:sldMk cId="706150762" sldId="669"/>
            <ac:picMk id="5" creationId="{D1BD97CA-498A-4435-AB8E-605588E3A0DA}"/>
          </ac:picMkLst>
        </pc:picChg>
        <pc:picChg chg="del">
          <ac:chgData name="Oshadi Yashodhika G.B. it18120226" userId="434220d6-88d2-4bac-b6ab-07818277ed2f" providerId="ADAL" clId="{3DC6B1D1-70F4-46C0-B834-1C4BDDEEE56E}" dt="2021-10-16T20:33:12.337" v="109" actId="478"/>
          <ac:picMkLst>
            <pc:docMk/>
            <pc:sldMk cId="706150762" sldId="669"/>
            <ac:picMk id="11" creationId="{142589E7-8764-4E70-A016-80C00DE9DDBA}"/>
          </ac:picMkLst>
        </pc:picChg>
      </pc:sldChg>
      <pc:sldChg chg="addSp delSp modSp add mod">
        <pc:chgData name="Oshadi Yashodhika G.B. it18120226" userId="434220d6-88d2-4bac-b6ab-07818277ed2f" providerId="ADAL" clId="{3DC6B1D1-70F4-46C0-B834-1C4BDDEEE56E}" dt="2021-10-16T20:38:12.513" v="192" actId="1582"/>
        <pc:sldMkLst>
          <pc:docMk/>
          <pc:sldMk cId="3687791766" sldId="670"/>
        </pc:sldMkLst>
        <pc:spChg chg="mod">
          <ac:chgData name="Oshadi Yashodhika G.B. it18120226" userId="434220d6-88d2-4bac-b6ab-07818277ed2f" providerId="ADAL" clId="{3DC6B1D1-70F4-46C0-B834-1C4BDDEEE56E}" dt="2021-10-16T20:37:11.483" v="181" actId="20577"/>
          <ac:spMkLst>
            <pc:docMk/>
            <pc:sldMk cId="3687791766" sldId="670"/>
            <ac:spMk id="3" creationId="{57E1817F-D545-4225-B993-4EABF4C35EE7}"/>
          </ac:spMkLst>
        </pc:spChg>
        <pc:spChg chg="add mod">
          <ac:chgData name="Oshadi Yashodhika G.B. it18120226" userId="434220d6-88d2-4bac-b6ab-07818277ed2f" providerId="ADAL" clId="{3DC6B1D1-70F4-46C0-B834-1C4BDDEEE56E}" dt="2021-10-16T20:34:19.446" v="157"/>
          <ac:spMkLst>
            <pc:docMk/>
            <pc:sldMk cId="3687791766" sldId="670"/>
            <ac:spMk id="10" creationId="{7B2A2D0A-8E46-4A80-9317-E3A9406B3A98}"/>
          </ac:spMkLst>
        </pc:spChg>
        <pc:spChg chg="del">
          <ac:chgData name="Oshadi Yashodhika G.B. it18120226" userId="434220d6-88d2-4bac-b6ab-07818277ed2f" providerId="ADAL" clId="{3DC6B1D1-70F4-46C0-B834-1C4BDDEEE56E}" dt="2021-10-16T20:34:18.339" v="156" actId="478"/>
          <ac:spMkLst>
            <pc:docMk/>
            <pc:sldMk cId="3687791766" sldId="670"/>
            <ac:spMk id="55" creationId="{3DB55A05-ACD9-4D68-8280-577B3B6D9F44}"/>
          </ac:spMkLst>
        </pc:spChg>
        <pc:picChg chg="add mod">
          <ac:chgData name="Oshadi Yashodhika G.B. it18120226" userId="434220d6-88d2-4bac-b6ab-07818277ed2f" providerId="ADAL" clId="{3DC6B1D1-70F4-46C0-B834-1C4BDDEEE56E}" dt="2021-10-16T20:38:07.053" v="191" actId="1582"/>
          <ac:picMkLst>
            <pc:docMk/>
            <pc:sldMk cId="3687791766" sldId="670"/>
            <ac:picMk id="4" creationId="{E33D708B-DF90-4828-9ED1-CA5B8F0D1EF7}"/>
          </ac:picMkLst>
        </pc:picChg>
        <pc:picChg chg="add mod">
          <ac:chgData name="Oshadi Yashodhika G.B. it18120226" userId="434220d6-88d2-4bac-b6ab-07818277ed2f" providerId="ADAL" clId="{3DC6B1D1-70F4-46C0-B834-1C4BDDEEE56E}" dt="2021-10-16T20:38:12.513" v="192" actId="1582"/>
          <ac:picMkLst>
            <pc:docMk/>
            <pc:sldMk cId="3687791766" sldId="670"/>
            <ac:picMk id="6" creationId="{B8628BA2-9DC9-4425-B7FF-43923665461C}"/>
          </ac:picMkLst>
        </pc:picChg>
      </pc:sldChg>
      <pc:sldChg chg="modSp add mod ord">
        <pc:chgData name="Oshadi Yashodhika G.B. it18120226" userId="434220d6-88d2-4bac-b6ab-07818277ed2f" providerId="ADAL" clId="{3DC6B1D1-70F4-46C0-B834-1C4BDDEEE56E}" dt="2021-10-16T22:38:10.811" v="769"/>
        <pc:sldMkLst>
          <pc:docMk/>
          <pc:sldMk cId="3676577774" sldId="671"/>
        </pc:sldMkLst>
        <pc:picChg chg="mod">
          <ac:chgData name="Oshadi Yashodhika G.B. it18120226" userId="434220d6-88d2-4bac-b6ab-07818277ed2f" providerId="ADAL" clId="{3DC6B1D1-70F4-46C0-B834-1C4BDDEEE56E}" dt="2021-10-16T20:36:53.421" v="177" actId="14100"/>
          <ac:picMkLst>
            <pc:docMk/>
            <pc:sldMk cId="3676577774" sldId="671"/>
            <ac:picMk id="3" creationId="{EA24652A-1AFE-457B-B2FD-ACED9B53E2B4}"/>
          </ac:picMkLst>
        </pc:picChg>
      </pc:sldChg>
      <pc:sldChg chg="addSp delSp modSp add mod">
        <pc:chgData name="Oshadi Yashodhika G.B. it18120226" userId="434220d6-88d2-4bac-b6ab-07818277ed2f" providerId="ADAL" clId="{3DC6B1D1-70F4-46C0-B834-1C4BDDEEE56E}" dt="2021-10-16T20:53:15.435" v="421" actId="27636"/>
        <pc:sldMkLst>
          <pc:docMk/>
          <pc:sldMk cId="2139785647" sldId="672"/>
        </pc:sldMkLst>
        <pc:spChg chg="mod">
          <ac:chgData name="Oshadi Yashodhika G.B. it18120226" userId="434220d6-88d2-4bac-b6ab-07818277ed2f" providerId="ADAL" clId="{3DC6B1D1-70F4-46C0-B834-1C4BDDEEE56E}" dt="2021-10-16T20:53:15.435" v="421" actId="27636"/>
          <ac:spMkLst>
            <pc:docMk/>
            <pc:sldMk cId="2139785647" sldId="672"/>
            <ac:spMk id="3" creationId="{BEF3D551-122C-4719-815B-4B734524ED38}"/>
          </ac:spMkLst>
        </pc:spChg>
        <pc:picChg chg="add mod">
          <ac:chgData name="Oshadi Yashodhika G.B. it18120226" userId="434220d6-88d2-4bac-b6ab-07818277ed2f" providerId="ADAL" clId="{3DC6B1D1-70F4-46C0-B834-1C4BDDEEE56E}" dt="2021-10-16T20:52:48.693" v="417"/>
          <ac:picMkLst>
            <pc:docMk/>
            <pc:sldMk cId="2139785647" sldId="672"/>
            <ac:picMk id="7" creationId="{8603DE9D-5086-4655-9757-A1B0495E3645}"/>
          </ac:picMkLst>
        </pc:picChg>
        <pc:picChg chg="del mod">
          <ac:chgData name="Oshadi Yashodhika G.B. it18120226" userId="434220d6-88d2-4bac-b6ab-07818277ed2f" providerId="ADAL" clId="{3DC6B1D1-70F4-46C0-B834-1C4BDDEEE56E}" dt="2021-10-16T20:52:34.182" v="415" actId="478"/>
          <ac:picMkLst>
            <pc:docMk/>
            <pc:sldMk cId="2139785647" sldId="672"/>
            <ac:picMk id="8" creationId="{B914963E-53AF-4F21-838A-5B27B25FBB7F}"/>
          </ac:picMkLst>
        </pc:picChg>
        <pc:picChg chg="del mod">
          <ac:chgData name="Oshadi Yashodhika G.B. it18120226" userId="434220d6-88d2-4bac-b6ab-07818277ed2f" providerId="ADAL" clId="{3DC6B1D1-70F4-46C0-B834-1C4BDDEEE56E}" dt="2021-10-16T20:52:38.632" v="416" actId="478"/>
          <ac:picMkLst>
            <pc:docMk/>
            <pc:sldMk cId="2139785647" sldId="672"/>
            <ac:picMk id="9" creationId="{EA80BB41-C0C7-4C30-8499-134B5A2CC1CF}"/>
          </ac:picMkLst>
        </pc:picChg>
        <pc:picChg chg="add mod">
          <ac:chgData name="Oshadi Yashodhika G.B. it18120226" userId="434220d6-88d2-4bac-b6ab-07818277ed2f" providerId="ADAL" clId="{3DC6B1D1-70F4-46C0-B834-1C4BDDEEE56E}" dt="2021-10-16T20:52:54.915" v="418"/>
          <ac:picMkLst>
            <pc:docMk/>
            <pc:sldMk cId="2139785647" sldId="672"/>
            <ac:picMk id="10" creationId="{2D8CDFE1-FA88-4B65-9B14-9AD36B579047}"/>
          </ac:picMkLst>
        </pc:picChg>
      </pc:sldChg>
      <pc:sldChg chg="modSp add mod">
        <pc:chgData name="Oshadi Yashodhika G.B. it18120226" userId="434220d6-88d2-4bac-b6ab-07818277ed2f" providerId="ADAL" clId="{3DC6B1D1-70F4-46C0-B834-1C4BDDEEE56E}" dt="2021-10-16T21:08:35.514" v="638" actId="20577"/>
        <pc:sldMkLst>
          <pc:docMk/>
          <pc:sldMk cId="2887358889" sldId="673"/>
        </pc:sldMkLst>
        <pc:spChg chg="mod">
          <ac:chgData name="Oshadi Yashodhika G.B. it18120226" userId="434220d6-88d2-4bac-b6ab-07818277ed2f" providerId="ADAL" clId="{3DC6B1D1-70F4-46C0-B834-1C4BDDEEE56E}" dt="2021-10-16T21:08:35.514" v="638" actId="20577"/>
          <ac:spMkLst>
            <pc:docMk/>
            <pc:sldMk cId="2887358889" sldId="673"/>
            <ac:spMk id="3" creationId="{BEF3D551-122C-4719-815B-4B734524ED38}"/>
          </ac:spMkLst>
        </pc:spChg>
      </pc:sldChg>
      <pc:sldChg chg="add del">
        <pc:chgData name="Oshadi Yashodhika G.B. it18120226" userId="434220d6-88d2-4bac-b6ab-07818277ed2f" providerId="ADAL" clId="{3DC6B1D1-70F4-46C0-B834-1C4BDDEEE56E}" dt="2021-10-16T20:55:28.657" v="455"/>
        <pc:sldMkLst>
          <pc:docMk/>
          <pc:sldMk cId="4129520854" sldId="673"/>
        </pc:sldMkLst>
      </pc:sldChg>
    </pc:docChg>
  </pc:docChgLst>
  <pc:docChgLst>
    <pc:chgData name="Liyanage D.R.Y. it18119718" userId="S::it18119718@my.sliit.lk::ef991f6a-f950-4b6d-9ba6-51d913e390b5" providerId="AD" clId="Web-{BB751B31-3E0F-403B-9DED-B96C0B041378}"/>
    <pc:docChg chg="sldOrd">
      <pc:chgData name="Liyanage D.R.Y. it18119718" userId="S::it18119718@my.sliit.lk::ef991f6a-f950-4b6d-9ba6-51d913e390b5" providerId="AD" clId="Web-{BB751B31-3E0F-403B-9DED-B96C0B041378}" dt="2021-07-06T11:19:41.897" v="1"/>
      <pc:docMkLst>
        <pc:docMk/>
      </pc:docMkLst>
      <pc:sldChg chg="ord">
        <pc:chgData name="Liyanage D.R.Y. it18119718" userId="S::it18119718@my.sliit.lk::ef991f6a-f950-4b6d-9ba6-51d913e390b5" providerId="AD" clId="Web-{BB751B31-3E0F-403B-9DED-B96C0B041378}" dt="2021-07-06T11:19:41.897" v="1"/>
        <pc:sldMkLst>
          <pc:docMk/>
          <pc:sldMk cId="1488139536" sldId="323"/>
        </pc:sldMkLst>
      </pc:sldChg>
      <pc:sldChg chg="ord">
        <pc:chgData name="Liyanage D.R.Y. it18119718" userId="S::it18119718@my.sliit.lk::ef991f6a-f950-4b6d-9ba6-51d913e390b5" providerId="AD" clId="Web-{BB751B31-3E0F-403B-9DED-B96C0B041378}" dt="2021-07-06T11:19:28.647" v="0"/>
        <pc:sldMkLst>
          <pc:docMk/>
          <pc:sldMk cId="594821067" sldId="335"/>
        </pc:sldMkLst>
      </pc:sldChg>
    </pc:docChg>
  </pc:docChgLst>
  <pc:docChgLst>
    <pc:chgData name="Oshadi Yashodhika G.B. it18120226" userId="434220d6-88d2-4bac-b6ab-07818277ed2f" providerId="ADAL" clId="{5FA6A7CE-097A-43A9-9D0D-AF1BE7B6FA0C}"/>
    <pc:docChg chg="undo redo custSel addSld delSld modSld sldOrd addSection modSection">
      <pc:chgData name="Oshadi Yashodhika G.B. it18120226" userId="434220d6-88d2-4bac-b6ab-07818277ed2f" providerId="ADAL" clId="{5FA6A7CE-097A-43A9-9D0D-AF1BE7B6FA0C}" dt="2021-07-07T01:08:11.076" v="1648" actId="208"/>
      <pc:docMkLst>
        <pc:docMk/>
      </pc:docMkLst>
      <pc:sldChg chg="add del">
        <pc:chgData name="Oshadi Yashodhika G.B. it18120226" userId="434220d6-88d2-4bac-b6ab-07818277ed2f" providerId="ADAL" clId="{5FA6A7CE-097A-43A9-9D0D-AF1BE7B6FA0C}" dt="2021-07-06T07:39:59.830" v="1630"/>
        <pc:sldMkLst>
          <pc:docMk/>
          <pc:sldMk cId="1275283585" sldId="257"/>
        </pc:sldMkLst>
      </pc:sldChg>
      <pc:sldChg chg="del">
        <pc:chgData name="Oshadi Yashodhika G.B. it18120226" userId="434220d6-88d2-4bac-b6ab-07818277ed2f" providerId="ADAL" clId="{5FA6A7CE-097A-43A9-9D0D-AF1BE7B6FA0C}" dt="2021-07-03T03:04:40.047" v="1101" actId="47"/>
        <pc:sldMkLst>
          <pc:docMk/>
          <pc:sldMk cId="247796917" sldId="258"/>
        </pc:sldMkLst>
      </pc:sldChg>
      <pc:sldChg chg="del ord">
        <pc:chgData name="Oshadi Yashodhika G.B. it18120226" userId="434220d6-88d2-4bac-b6ab-07818277ed2f" providerId="ADAL" clId="{5FA6A7CE-097A-43A9-9D0D-AF1BE7B6FA0C}" dt="2021-07-04T03:50:31.841" v="1282" actId="47"/>
        <pc:sldMkLst>
          <pc:docMk/>
          <pc:sldMk cId="1749162230" sldId="262"/>
        </pc:sldMkLst>
      </pc:sldChg>
      <pc:sldChg chg="add del setBg">
        <pc:chgData name="Oshadi Yashodhika G.B. it18120226" userId="434220d6-88d2-4bac-b6ab-07818277ed2f" providerId="ADAL" clId="{5FA6A7CE-097A-43A9-9D0D-AF1BE7B6FA0C}" dt="2021-07-06T07:39:59.830" v="1630"/>
        <pc:sldMkLst>
          <pc:docMk/>
          <pc:sldMk cId="2181409990" sldId="264"/>
        </pc:sldMkLst>
      </pc:sldChg>
      <pc:sldChg chg="add del">
        <pc:chgData name="Oshadi Yashodhika G.B. it18120226" userId="434220d6-88d2-4bac-b6ab-07818277ed2f" providerId="ADAL" clId="{5FA6A7CE-097A-43A9-9D0D-AF1BE7B6FA0C}" dt="2021-07-03T03:01:51.419" v="1088" actId="47"/>
        <pc:sldMkLst>
          <pc:docMk/>
          <pc:sldMk cId="3658498589" sldId="274"/>
        </pc:sldMkLst>
      </pc:sldChg>
      <pc:sldChg chg="del">
        <pc:chgData name="Oshadi Yashodhika G.B. it18120226" userId="434220d6-88d2-4bac-b6ab-07818277ed2f" providerId="ADAL" clId="{5FA6A7CE-097A-43A9-9D0D-AF1BE7B6FA0C}" dt="2021-07-03T03:04:41.501" v="1102" actId="47"/>
        <pc:sldMkLst>
          <pc:docMk/>
          <pc:sldMk cId="905819553" sldId="275"/>
        </pc:sldMkLst>
      </pc:sldChg>
      <pc:sldChg chg="del ord">
        <pc:chgData name="Oshadi Yashodhika G.B. it18120226" userId="434220d6-88d2-4bac-b6ab-07818277ed2f" providerId="ADAL" clId="{5FA6A7CE-097A-43A9-9D0D-AF1BE7B6FA0C}" dt="2021-07-04T03:51:37.342" v="1285" actId="47"/>
        <pc:sldMkLst>
          <pc:docMk/>
          <pc:sldMk cId="3250214859" sldId="284"/>
        </pc:sldMkLst>
      </pc:sldChg>
      <pc:sldChg chg="del">
        <pc:chgData name="Oshadi Yashodhika G.B. it18120226" userId="434220d6-88d2-4bac-b6ab-07818277ed2f" providerId="ADAL" clId="{5FA6A7CE-097A-43A9-9D0D-AF1BE7B6FA0C}" dt="2021-07-03T03:04:37.970" v="1099" actId="47"/>
        <pc:sldMkLst>
          <pc:docMk/>
          <pc:sldMk cId="631335216" sldId="298"/>
        </pc:sldMkLst>
      </pc:sldChg>
      <pc:sldChg chg="del">
        <pc:chgData name="Oshadi Yashodhika G.B. it18120226" userId="434220d6-88d2-4bac-b6ab-07818277ed2f" providerId="ADAL" clId="{5FA6A7CE-097A-43A9-9D0D-AF1BE7B6FA0C}" dt="2021-07-04T12:17:44.333" v="1536" actId="47"/>
        <pc:sldMkLst>
          <pc:docMk/>
          <pc:sldMk cId="2365419708" sldId="300"/>
        </pc:sldMkLst>
      </pc:sldChg>
      <pc:sldChg chg="add del">
        <pc:chgData name="Oshadi Yashodhika G.B. it18120226" userId="434220d6-88d2-4bac-b6ab-07818277ed2f" providerId="ADAL" clId="{5FA6A7CE-097A-43A9-9D0D-AF1BE7B6FA0C}" dt="2021-07-06T07:39:59.830" v="1630"/>
        <pc:sldMkLst>
          <pc:docMk/>
          <pc:sldMk cId="3602032857" sldId="301"/>
        </pc:sldMkLst>
      </pc:sldChg>
      <pc:sldChg chg="del">
        <pc:chgData name="Oshadi Yashodhika G.B. it18120226" userId="434220d6-88d2-4bac-b6ab-07818277ed2f" providerId="ADAL" clId="{5FA6A7CE-097A-43A9-9D0D-AF1BE7B6FA0C}" dt="2021-07-04T12:08:38.887" v="1473" actId="47"/>
        <pc:sldMkLst>
          <pc:docMk/>
          <pc:sldMk cId="1744221090" sldId="302"/>
        </pc:sldMkLst>
      </pc:sldChg>
      <pc:sldChg chg="del ord">
        <pc:chgData name="Oshadi Yashodhika G.B. it18120226" userId="434220d6-88d2-4bac-b6ab-07818277ed2f" providerId="ADAL" clId="{5FA6A7CE-097A-43A9-9D0D-AF1BE7B6FA0C}" dt="2021-07-04T12:09:06.125" v="1495" actId="47"/>
        <pc:sldMkLst>
          <pc:docMk/>
          <pc:sldMk cId="681680825" sldId="304"/>
        </pc:sldMkLst>
      </pc:sldChg>
      <pc:sldChg chg="del">
        <pc:chgData name="Oshadi Yashodhika G.B. it18120226" userId="434220d6-88d2-4bac-b6ab-07818277ed2f" providerId="ADAL" clId="{5FA6A7CE-097A-43A9-9D0D-AF1BE7B6FA0C}" dt="2021-07-03T03:04:42.474" v="1103" actId="47"/>
        <pc:sldMkLst>
          <pc:docMk/>
          <pc:sldMk cId="3591493892" sldId="305"/>
        </pc:sldMkLst>
      </pc:sldChg>
      <pc:sldChg chg="del">
        <pc:chgData name="Oshadi Yashodhika G.B. it18120226" userId="434220d6-88d2-4bac-b6ab-07818277ed2f" providerId="ADAL" clId="{5FA6A7CE-097A-43A9-9D0D-AF1BE7B6FA0C}" dt="2021-07-04T12:17:39.964" v="1533" actId="47"/>
        <pc:sldMkLst>
          <pc:docMk/>
          <pc:sldMk cId="3998895052" sldId="306"/>
        </pc:sldMkLst>
      </pc:sldChg>
      <pc:sldChg chg="del ord">
        <pc:chgData name="Oshadi Yashodhika G.B. it18120226" userId="434220d6-88d2-4bac-b6ab-07818277ed2f" providerId="ADAL" clId="{5FA6A7CE-097A-43A9-9D0D-AF1BE7B6FA0C}" dt="2021-07-04T12:18:08.384" v="1538" actId="47"/>
        <pc:sldMkLst>
          <pc:docMk/>
          <pc:sldMk cId="1030091956" sldId="309"/>
        </pc:sldMkLst>
      </pc:sldChg>
      <pc:sldChg chg="del ord">
        <pc:chgData name="Oshadi Yashodhika G.B. it18120226" userId="434220d6-88d2-4bac-b6ab-07818277ed2f" providerId="ADAL" clId="{5FA6A7CE-097A-43A9-9D0D-AF1BE7B6FA0C}" dt="2021-07-04T12:10:50.827" v="1521" actId="47"/>
        <pc:sldMkLst>
          <pc:docMk/>
          <pc:sldMk cId="2327637336" sldId="311"/>
        </pc:sldMkLst>
      </pc:sldChg>
      <pc:sldChg chg="del ord">
        <pc:chgData name="Oshadi Yashodhika G.B. it18120226" userId="434220d6-88d2-4bac-b6ab-07818277ed2f" providerId="ADAL" clId="{5FA6A7CE-097A-43A9-9D0D-AF1BE7B6FA0C}" dt="2021-07-04T12:10:57.341" v="1523" actId="47"/>
        <pc:sldMkLst>
          <pc:docMk/>
          <pc:sldMk cId="3231961486" sldId="312"/>
        </pc:sldMkLst>
      </pc:sldChg>
      <pc:sldChg chg="ord">
        <pc:chgData name="Oshadi Yashodhika G.B. it18120226" userId="434220d6-88d2-4bac-b6ab-07818277ed2f" providerId="ADAL" clId="{5FA6A7CE-097A-43A9-9D0D-AF1BE7B6FA0C}" dt="2021-07-04T12:34:23.014" v="1570"/>
        <pc:sldMkLst>
          <pc:docMk/>
          <pc:sldMk cId="1570002697" sldId="316"/>
        </pc:sldMkLst>
      </pc:sldChg>
      <pc:sldChg chg="ord">
        <pc:chgData name="Oshadi Yashodhika G.B. it18120226" userId="434220d6-88d2-4bac-b6ab-07818277ed2f" providerId="ADAL" clId="{5FA6A7CE-097A-43A9-9D0D-AF1BE7B6FA0C}" dt="2021-07-04T12:34:23.014" v="1570"/>
        <pc:sldMkLst>
          <pc:docMk/>
          <pc:sldMk cId="2359739048" sldId="320"/>
        </pc:sldMkLst>
      </pc:sldChg>
      <pc:sldChg chg="ord">
        <pc:chgData name="Oshadi Yashodhika G.B. it18120226" userId="434220d6-88d2-4bac-b6ab-07818277ed2f" providerId="ADAL" clId="{5FA6A7CE-097A-43A9-9D0D-AF1BE7B6FA0C}" dt="2021-07-04T12:34:23.014" v="1570"/>
        <pc:sldMkLst>
          <pc:docMk/>
          <pc:sldMk cId="900094218" sldId="322"/>
        </pc:sldMkLst>
      </pc:sldChg>
      <pc:sldChg chg="ord">
        <pc:chgData name="Oshadi Yashodhika G.B. it18120226" userId="434220d6-88d2-4bac-b6ab-07818277ed2f" providerId="ADAL" clId="{5FA6A7CE-097A-43A9-9D0D-AF1BE7B6FA0C}" dt="2021-07-03T03:03:28.109" v="1095"/>
        <pc:sldMkLst>
          <pc:docMk/>
          <pc:sldMk cId="1488139536" sldId="323"/>
        </pc:sldMkLst>
      </pc:sldChg>
      <pc:sldChg chg="ord">
        <pc:chgData name="Oshadi Yashodhika G.B. it18120226" userId="434220d6-88d2-4bac-b6ab-07818277ed2f" providerId="ADAL" clId="{5FA6A7CE-097A-43A9-9D0D-AF1BE7B6FA0C}" dt="2021-07-03T03:03:28.109" v="1095"/>
        <pc:sldMkLst>
          <pc:docMk/>
          <pc:sldMk cId="115665682" sldId="328"/>
        </pc:sldMkLst>
      </pc:sldChg>
      <pc:sldChg chg="ord">
        <pc:chgData name="Oshadi Yashodhika G.B. it18120226" userId="434220d6-88d2-4bac-b6ab-07818277ed2f" providerId="ADAL" clId="{5FA6A7CE-097A-43A9-9D0D-AF1BE7B6FA0C}" dt="2021-07-03T03:03:28.109" v="1095"/>
        <pc:sldMkLst>
          <pc:docMk/>
          <pc:sldMk cId="223932087" sldId="332"/>
        </pc:sldMkLst>
      </pc:sldChg>
      <pc:sldChg chg="ord">
        <pc:chgData name="Oshadi Yashodhika G.B. it18120226" userId="434220d6-88d2-4bac-b6ab-07818277ed2f" providerId="ADAL" clId="{5FA6A7CE-097A-43A9-9D0D-AF1BE7B6FA0C}" dt="2021-07-03T03:03:28.109" v="1095"/>
        <pc:sldMkLst>
          <pc:docMk/>
          <pc:sldMk cId="594821067" sldId="335"/>
        </pc:sldMkLst>
      </pc:sldChg>
      <pc:sldChg chg="ord">
        <pc:chgData name="Oshadi Yashodhika G.B. it18120226" userId="434220d6-88d2-4bac-b6ab-07818277ed2f" providerId="ADAL" clId="{5FA6A7CE-097A-43A9-9D0D-AF1BE7B6FA0C}" dt="2021-07-03T03:03:28.109" v="1095"/>
        <pc:sldMkLst>
          <pc:docMk/>
          <pc:sldMk cId="245304073" sldId="342"/>
        </pc:sldMkLst>
      </pc:sldChg>
      <pc:sldChg chg="ord">
        <pc:chgData name="Oshadi Yashodhika G.B. it18120226" userId="434220d6-88d2-4bac-b6ab-07818277ed2f" providerId="ADAL" clId="{5FA6A7CE-097A-43A9-9D0D-AF1BE7B6FA0C}" dt="2021-07-03T03:03:28.109" v="1095"/>
        <pc:sldMkLst>
          <pc:docMk/>
          <pc:sldMk cId="1456008411" sldId="343"/>
        </pc:sldMkLst>
      </pc:sldChg>
      <pc:sldChg chg="del">
        <pc:chgData name="Oshadi Yashodhika G.B. it18120226" userId="434220d6-88d2-4bac-b6ab-07818277ed2f" providerId="ADAL" clId="{5FA6A7CE-097A-43A9-9D0D-AF1BE7B6FA0C}" dt="2021-07-03T03:05:02.314" v="1108" actId="47"/>
        <pc:sldMkLst>
          <pc:docMk/>
          <pc:sldMk cId="740746795" sldId="345"/>
        </pc:sldMkLst>
      </pc:sldChg>
      <pc:sldChg chg="del ord">
        <pc:chgData name="Oshadi Yashodhika G.B. it18120226" userId="434220d6-88d2-4bac-b6ab-07818277ed2f" providerId="ADAL" clId="{5FA6A7CE-097A-43A9-9D0D-AF1BE7B6FA0C}" dt="2021-07-04T12:18:10.029" v="1539" actId="47"/>
        <pc:sldMkLst>
          <pc:docMk/>
          <pc:sldMk cId="2729037531" sldId="346"/>
        </pc:sldMkLst>
      </pc:sldChg>
      <pc:sldChg chg="del ord">
        <pc:chgData name="Oshadi Yashodhika G.B. it18120226" userId="434220d6-88d2-4bac-b6ab-07818277ed2f" providerId="ADAL" clId="{5FA6A7CE-097A-43A9-9D0D-AF1BE7B6FA0C}" dt="2021-07-04T12:10:52.153" v="1522" actId="47"/>
        <pc:sldMkLst>
          <pc:docMk/>
          <pc:sldMk cId="250290510" sldId="350"/>
        </pc:sldMkLst>
      </pc:sldChg>
      <pc:sldChg chg="del">
        <pc:chgData name="Oshadi Yashodhika G.B. it18120226" userId="434220d6-88d2-4bac-b6ab-07818277ed2f" providerId="ADAL" clId="{5FA6A7CE-097A-43A9-9D0D-AF1BE7B6FA0C}" dt="2021-07-03T03:04:42.992" v="1104" actId="47"/>
        <pc:sldMkLst>
          <pc:docMk/>
          <pc:sldMk cId="1330427927" sldId="351"/>
        </pc:sldMkLst>
      </pc:sldChg>
      <pc:sldChg chg="ord">
        <pc:chgData name="Oshadi Yashodhika G.B. it18120226" userId="434220d6-88d2-4bac-b6ab-07818277ed2f" providerId="ADAL" clId="{5FA6A7CE-097A-43A9-9D0D-AF1BE7B6FA0C}" dt="2021-07-04T12:34:23.014" v="1570"/>
        <pc:sldMkLst>
          <pc:docMk/>
          <pc:sldMk cId="1322611081" sldId="352"/>
        </pc:sldMkLst>
      </pc:sldChg>
      <pc:sldChg chg="ord">
        <pc:chgData name="Oshadi Yashodhika G.B. it18120226" userId="434220d6-88d2-4bac-b6ab-07818277ed2f" providerId="ADAL" clId="{5FA6A7CE-097A-43A9-9D0D-AF1BE7B6FA0C}" dt="2021-07-04T12:34:23.014" v="1570"/>
        <pc:sldMkLst>
          <pc:docMk/>
          <pc:sldMk cId="2494244169" sldId="354"/>
        </pc:sldMkLst>
      </pc:sldChg>
      <pc:sldChg chg="del">
        <pc:chgData name="Oshadi Yashodhika G.B. it18120226" userId="434220d6-88d2-4bac-b6ab-07818277ed2f" providerId="ADAL" clId="{5FA6A7CE-097A-43A9-9D0D-AF1BE7B6FA0C}" dt="2021-07-04T12:17:41.121" v="1534" actId="47"/>
        <pc:sldMkLst>
          <pc:docMk/>
          <pc:sldMk cId="888506932" sldId="359"/>
        </pc:sldMkLst>
      </pc:sldChg>
      <pc:sldChg chg="del">
        <pc:chgData name="Oshadi Yashodhika G.B. it18120226" userId="434220d6-88d2-4bac-b6ab-07818277ed2f" providerId="ADAL" clId="{5FA6A7CE-097A-43A9-9D0D-AF1BE7B6FA0C}" dt="2021-07-03T03:04:55.540" v="1105" actId="47"/>
        <pc:sldMkLst>
          <pc:docMk/>
          <pc:sldMk cId="1774216711" sldId="360"/>
        </pc:sldMkLst>
      </pc:sldChg>
      <pc:sldChg chg="ord">
        <pc:chgData name="Oshadi Yashodhika G.B. it18120226" userId="434220d6-88d2-4bac-b6ab-07818277ed2f" providerId="ADAL" clId="{5FA6A7CE-097A-43A9-9D0D-AF1BE7B6FA0C}" dt="2021-07-03T03:03:28.109" v="1095"/>
        <pc:sldMkLst>
          <pc:docMk/>
          <pc:sldMk cId="6394910" sldId="368"/>
        </pc:sldMkLst>
      </pc:sldChg>
      <pc:sldChg chg="ord">
        <pc:chgData name="Oshadi Yashodhika G.B. it18120226" userId="434220d6-88d2-4bac-b6ab-07818277ed2f" providerId="ADAL" clId="{5FA6A7CE-097A-43A9-9D0D-AF1BE7B6FA0C}" dt="2021-07-03T03:03:28.109" v="1095"/>
        <pc:sldMkLst>
          <pc:docMk/>
          <pc:sldMk cId="93041841" sldId="369"/>
        </pc:sldMkLst>
      </pc:sldChg>
      <pc:sldChg chg="ord">
        <pc:chgData name="Oshadi Yashodhika G.B. it18120226" userId="434220d6-88d2-4bac-b6ab-07818277ed2f" providerId="ADAL" clId="{5FA6A7CE-097A-43A9-9D0D-AF1BE7B6FA0C}" dt="2021-07-04T12:34:23.014" v="1570"/>
        <pc:sldMkLst>
          <pc:docMk/>
          <pc:sldMk cId="801158840" sldId="373"/>
        </pc:sldMkLst>
      </pc:sldChg>
      <pc:sldChg chg="ord">
        <pc:chgData name="Oshadi Yashodhika G.B. it18120226" userId="434220d6-88d2-4bac-b6ab-07818277ed2f" providerId="ADAL" clId="{5FA6A7CE-097A-43A9-9D0D-AF1BE7B6FA0C}" dt="2021-07-03T03:03:28.109" v="1095"/>
        <pc:sldMkLst>
          <pc:docMk/>
          <pc:sldMk cId="3676737855" sldId="375"/>
        </pc:sldMkLst>
      </pc:sldChg>
      <pc:sldChg chg="ord">
        <pc:chgData name="Oshadi Yashodhika G.B. it18120226" userId="434220d6-88d2-4bac-b6ab-07818277ed2f" providerId="ADAL" clId="{5FA6A7CE-097A-43A9-9D0D-AF1BE7B6FA0C}" dt="2021-07-03T03:03:28.109" v="1095"/>
        <pc:sldMkLst>
          <pc:docMk/>
          <pc:sldMk cId="1643904466" sldId="376"/>
        </pc:sldMkLst>
      </pc:sldChg>
      <pc:sldChg chg="ord">
        <pc:chgData name="Oshadi Yashodhika G.B. it18120226" userId="434220d6-88d2-4bac-b6ab-07818277ed2f" providerId="ADAL" clId="{5FA6A7CE-097A-43A9-9D0D-AF1BE7B6FA0C}" dt="2021-07-03T03:03:28.109" v="1095"/>
        <pc:sldMkLst>
          <pc:docMk/>
          <pc:sldMk cId="9863696" sldId="378"/>
        </pc:sldMkLst>
      </pc:sldChg>
      <pc:sldChg chg="ord">
        <pc:chgData name="Oshadi Yashodhika G.B. it18120226" userId="434220d6-88d2-4bac-b6ab-07818277ed2f" providerId="ADAL" clId="{5FA6A7CE-097A-43A9-9D0D-AF1BE7B6FA0C}" dt="2021-07-03T03:03:28.109" v="1095"/>
        <pc:sldMkLst>
          <pc:docMk/>
          <pc:sldMk cId="1573783376" sldId="380"/>
        </pc:sldMkLst>
      </pc:sldChg>
      <pc:sldChg chg="ord">
        <pc:chgData name="Oshadi Yashodhika G.B. it18120226" userId="434220d6-88d2-4bac-b6ab-07818277ed2f" providerId="ADAL" clId="{5FA6A7CE-097A-43A9-9D0D-AF1BE7B6FA0C}" dt="2021-07-03T03:03:28.109" v="1095"/>
        <pc:sldMkLst>
          <pc:docMk/>
          <pc:sldMk cId="934122700" sldId="381"/>
        </pc:sldMkLst>
      </pc:sldChg>
      <pc:sldChg chg="ord">
        <pc:chgData name="Oshadi Yashodhika G.B. it18120226" userId="434220d6-88d2-4bac-b6ab-07818277ed2f" providerId="ADAL" clId="{5FA6A7CE-097A-43A9-9D0D-AF1BE7B6FA0C}" dt="2021-07-03T03:03:28.109" v="1095"/>
        <pc:sldMkLst>
          <pc:docMk/>
          <pc:sldMk cId="28583670" sldId="384"/>
        </pc:sldMkLst>
      </pc:sldChg>
      <pc:sldChg chg="ord">
        <pc:chgData name="Oshadi Yashodhika G.B. it18120226" userId="434220d6-88d2-4bac-b6ab-07818277ed2f" providerId="ADAL" clId="{5FA6A7CE-097A-43A9-9D0D-AF1BE7B6FA0C}" dt="2021-07-03T03:03:28.109" v="1095"/>
        <pc:sldMkLst>
          <pc:docMk/>
          <pc:sldMk cId="307710707" sldId="385"/>
        </pc:sldMkLst>
      </pc:sldChg>
      <pc:sldChg chg="add del ord">
        <pc:chgData name="Oshadi Yashodhika G.B. it18120226" userId="434220d6-88d2-4bac-b6ab-07818277ed2f" providerId="ADAL" clId="{5FA6A7CE-097A-43A9-9D0D-AF1BE7B6FA0C}" dt="2021-07-04T12:08:52.566" v="1480" actId="47"/>
        <pc:sldMkLst>
          <pc:docMk/>
          <pc:sldMk cId="2640458513" sldId="395"/>
        </pc:sldMkLst>
      </pc:sldChg>
      <pc:sldChg chg="ord">
        <pc:chgData name="Oshadi Yashodhika G.B. it18120226" userId="434220d6-88d2-4bac-b6ab-07818277ed2f" providerId="ADAL" clId="{5FA6A7CE-097A-43A9-9D0D-AF1BE7B6FA0C}" dt="2021-07-03T03:03:28.109" v="1095"/>
        <pc:sldMkLst>
          <pc:docMk/>
          <pc:sldMk cId="3589580797" sldId="396"/>
        </pc:sldMkLst>
      </pc:sldChg>
      <pc:sldChg chg="ord">
        <pc:chgData name="Oshadi Yashodhika G.B. it18120226" userId="434220d6-88d2-4bac-b6ab-07818277ed2f" providerId="ADAL" clId="{5FA6A7CE-097A-43A9-9D0D-AF1BE7B6FA0C}" dt="2021-07-03T03:03:28.109" v="1095"/>
        <pc:sldMkLst>
          <pc:docMk/>
          <pc:sldMk cId="2371450287" sldId="397"/>
        </pc:sldMkLst>
      </pc:sldChg>
      <pc:sldChg chg="ord">
        <pc:chgData name="Oshadi Yashodhika G.B. it18120226" userId="434220d6-88d2-4bac-b6ab-07818277ed2f" providerId="ADAL" clId="{5FA6A7CE-097A-43A9-9D0D-AF1BE7B6FA0C}" dt="2021-07-03T03:03:28.109" v="1095"/>
        <pc:sldMkLst>
          <pc:docMk/>
          <pc:sldMk cId="646891140" sldId="398"/>
        </pc:sldMkLst>
      </pc:sldChg>
      <pc:sldChg chg="ord">
        <pc:chgData name="Oshadi Yashodhika G.B. it18120226" userId="434220d6-88d2-4bac-b6ab-07818277ed2f" providerId="ADAL" clId="{5FA6A7CE-097A-43A9-9D0D-AF1BE7B6FA0C}" dt="2021-07-03T03:03:28.109" v="1095"/>
        <pc:sldMkLst>
          <pc:docMk/>
          <pc:sldMk cId="1420284539" sldId="399"/>
        </pc:sldMkLst>
      </pc:sldChg>
      <pc:sldChg chg="ord">
        <pc:chgData name="Oshadi Yashodhika G.B. it18120226" userId="434220d6-88d2-4bac-b6ab-07818277ed2f" providerId="ADAL" clId="{5FA6A7CE-097A-43A9-9D0D-AF1BE7B6FA0C}" dt="2021-07-03T03:03:28.109" v="1095"/>
        <pc:sldMkLst>
          <pc:docMk/>
          <pc:sldMk cId="4039289081" sldId="400"/>
        </pc:sldMkLst>
      </pc:sldChg>
      <pc:sldChg chg="del">
        <pc:chgData name="Oshadi Yashodhika G.B. it18120226" userId="434220d6-88d2-4bac-b6ab-07818277ed2f" providerId="ADAL" clId="{5FA6A7CE-097A-43A9-9D0D-AF1BE7B6FA0C}" dt="2021-07-04T12:17:42.397" v="1535" actId="47"/>
        <pc:sldMkLst>
          <pc:docMk/>
          <pc:sldMk cId="3608007740" sldId="401"/>
        </pc:sldMkLst>
      </pc:sldChg>
      <pc:sldChg chg="ord">
        <pc:chgData name="Oshadi Yashodhika G.B. it18120226" userId="434220d6-88d2-4bac-b6ab-07818277ed2f" providerId="ADAL" clId="{5FA6A7CE-097A-43A9-9D0D-AF1BE7B6FA0C}" dt="2021-07-04T12:34:23.014" v="1570"/>
        <pc:sldMkLst>
          <pc:docMk/>
          <pc:sldMk cId="4153535299" sldId="402"/>
        </pc:sldMkLst>
      </pc:sldChg>
      <pc:sldChg chg="ord">
        <pc:chgData name="Oshadi Yashodhika G.B. it18120226" userId="434220d6-88d2-4bac-b6ab-07818277ed2f" providerId="ADAL" clId="{5FA6A7CE-097A-43A9-9D0D-AF1BE7B6FA0C}" dt="2021-07-03T03:03:28.109" v="1095"/>
        <pc:sldMkLst>
          <pc:docMk/>
          <pc:sldMk cId="4114081028" sldId="403"/>
        </pc:sldMkLst>
      </pc:sldChg>
      <pc:sldChg chg="del">
        <pc:chgData name="Oshadi Yashodhika G.B. it18120226" userId="434220d6-88d2-4bac-b6ab-07818277ed2f" providerId="ADAL" clId="{5FA6A7CE-097A-43A9-9D0D-AF1BE7B6FA0C}" dt="2021-07-06T00:28:01.168" v="1603" actId="47"/>
        <pc:sldMkLst>
          <pc:docMk/>
          <pc:sldMk cId="1234208681" sldId="404"/>
        </pc:sldMkLst>
      </pc:sldChg>
      <pc:sldChg chg="ord">
        <pc:chgData name="Oshadi Yashodhika G.B. it18120226" userId="434220d6-88d2-4bac-b6ab-07818277ed2f" providerId="ADAL" clId="{5FA6A7CE-097A-43A9-9D0D-AF1BE7B6FA0C}" dt="2021-07-03T03:03:28.109" v="1095"/>
        <pc:sldMkLst>
          <pc:docMk/>
          <pc:sldMk cId="1257289842" sldId="405"/>
        </pc:sldMkLst>
      </pc:sldChg>
      <pc:sldChg chg="ord">
        <pc:chgData name="Oshadi Yashodhika G.B. it18120226" userId="434220d6-88d2-4bac-b6ab-07818277ed2f" providerId="ADAL" clId="{5FA6A7CE-097A-43A9-9D0D-AF1BE7B6FA0C}" dt="2021-07-03T03:03:28.109" v="1095"/>
        <pc:sldMkLst>
          <pc:docMk/>
          <pc:sldMk cId="3704864977" sldId="406"/>
        </pc:sldMkLst>
      </pc:sldChg>
      <pc:sldChg chg="del">
        <pc:chgData name="Oshadi Yashodhika G.B. it18120226" userId="434220d6-88d2-4bac-b6ab-07818277ed2f" providerId="ADAL" clId="{5FA6A7CE-097A-43A9-9D0D-AF1BE7B6FA0C}" dt="2021-07-06T00:28:01.472" v="1604" actId="47"/>
        <pc:sldMkLst>
          <pc:docMk/>
          <pc:sldMk cId="1160405096" sldId="407"/>
        </pc:sldMkLst>
      </pc:sldChg>
      <pc:sldChg chg="ord">
        <pc:chgData name="Oshadi Yashodhika G.B. it18120226" userId="434220d6-88d2-4bac-b6ab-07818277ed2f" providerId="ADAL" clId="{5FA6A7CE-097A-43A9-9D0D-AF1BE7B6FA0C}" dt="2021-07-03T03:03:28.109" v="1095"/>
        <pc:sldMkLst>
          <pc:docMk/>
          <pc:sldMk cId="2338366550" sldId="408"/>
        </pc:sldMkLst>
      </pc:sldChg>
      <pc:sldChg chg="ord">
        <pc:chgData name="Oshadi Yashodhika G.B. it18120226" userId="434220d6-88d2-4bac-b6ab-07818277ed2f" providerId="ADAL" clId="{5FA6A7CE-097A-43A9-9D0D-AF1BE7B6FA0C}" dt="2021-07-03T03:03:28.109" v="1095"/>
        <pc:sldMkLst>
          <pc:docMk/>
          <pc:sldMk cId="3103895069" sldId="409"/>
        </pc:sldMkLst>
      </pc:sldChg>
      <pc:sldChg chg="modSp del mod ord">
        <pc:chgData name="Oshadi Yashodhika G.B. it18120226" userId="434220d6-88d2-4bac-b6ab-07818277ed2f" providerId="ADAL" clId="{5FA6A7CE-097A-43A9-9D0D-AF1BE7B6FA0C}" dt="2021-07-04T12:18:07.584" v="1537" actId="47"/>
        <pc:sldMkLst>
          <pc:docMk/>
          <pc:sldMk cId="1254910620" sldId="410"/>
        </pc:sldMkLst>
        <pc:spChg chg="mod">
          <ac:chgData name="Oshadi Yashodhika G.B. it18120226" userId="434220d6-88d2-4bac-b6ab-07818277ed2f" providerId="ADAL" clId="{5FA6A7CE-097A-43A9-9D0D-AF1BE7B6FA0C}" dt="2021-07-04T12:12:51.335" v="1531" actId="6549"/>
          <ac:spMkLst>
            <pc:docMk/>
            <pc:sldMk cId="1254910620" sldId="410"/>
            <ac:spMk id="13" creationId="{4680A2E5-8AB1-43A5-896C-B1E358E7938A}"/>
          </ac:spMkLst>
        </pc:spChg>
      </pc:sldChg>
      <pc:sldChg chg="ord">
        <pc:chgData name="Oshadi Yashodhika G.B. it18120226" userId="434220d6-88d2-4bac-b6ab-07818277ed2f" providerId="ADAL" clId="{5FA6A7CE-097A-43A9-9D0D-AF1BE7B6FA0C}" dt="2021-07-04T12:34:23.014" v="1570"/>
        <pc:sldMkLst>
          <pc:docMk/>
          <pc:sldMk cId="754365529" sldId="411"/>
        </pc:sldMkLst>
      </pc:sldChg>
      <pc:sldChg chg="ord">
        <pc:chgData name="Oshadi Yashodhika G.B. it18120226" userId="434220d6-88d2-4bac-b6ab-07818277ed2f" providerId="ADAL" clId="{5FA6A7CE-097A-43A9-9D0D-AF1BE7B6FA0C}" dt="2021-07-03T03:03:28.109" v="1095"/>
        <pc:sldMkLst>
          <pc:docMk/>
          <pc:sldMk cId="3482709899" sldId="412"/>
        </pc:sldMkLst>
      </pc:sldChg>
      <pc:sldChg chg="del">
        <pc:chgData name="Oshadi Yashodhika G.B. it18120226" userId="434220d6-88d2-4bac-b6ab-07818277ed2f" providerId="ADAL" clId="{5FA6A7CE-097A-43A9-9D0D-AF1BE7B6FA0C}" dt="2021-07-06T00:28:01.871" v="1605" actId="47"/>
        <pc:sldMkLst>
          <pc:docMk/>
          <pc:sldMk cId="1477976650" sldId="413"/>
        </pc:sldMkLst>
      </pc:sldChg>
      <pc:sldChg chg="ord">
        <pc:chgData name="Oshadi Yashodhika G.B. it18120226" userId="434220d6-88d2-4bac-b6ab-07818277ed2f" providerId="ADAL" clId="{5FA6A7CE-097A-43A9-9D0D-AF1BE7B6FA0C}" dt="2021-07-03T03:03:28.109" v="1095"/>
        <pc:sldMkLst>
          <pc:docMk/>
          <pc:sldMk cId="3209105373" sldId="414"/>
        </pc:sldMkLst>
      </pc:sldChg>
      <pc:sldChg chg="del">
        <pc:chgData name="Oshadi Yashodhika G.B. it18120226" userId="434220d6-88d2-4bac-b6ab-07818277ed2f" providerId="ADAL" clId="{5FA6A7CE-097A-43A9-9D0D-AF1BE7B6FA0C}" dt="2021-07-04T12:10:15.657" v="1497" actId="47"/>
        <pc:sldMkLst>
          <pc:docMk/>
          <pc:sldMk cId="631576397" sldId="416"/>
        </pc:sldMkLst>
      </pc:sldChg>
      <pc:sldChg chg="ord">
        <pc:chgData name="Oshadi Yashodhika G.B. it18120226" userId="434220d6-88d2-4bac-b6ab-07818277ed2f" providerId="ADAL" clId="{5FA6A7CE-097A-43A9-9D0D-AF1BE7B6FA0C}" dt="2021-07-03T03:03:28.109" v="1095"/>
        <pc:sldMkLst>
          <pc:docMk/>
          <pc:sldMk cId="698249392" sldId="417"/>
        </pc:sldMkLst>
      </pc:sldChg>
      <pc:sldChg chg="ord">
        <pc:chgData name="Oshadi Yashodhika G.B. it18120226" userId="434220d6-88d2-4bac-b6ab-07818277ed2f" providerId="ADAL" clId="{5FA6A7CE-097A-43A9-9D0D-AF1BE7B6FA0C}" dt="2021-07-03T03:03:28.109" v="1095"/>
        <pc:sldMkLst>
          <pc:docMk/>
          <pc:sldMk cId="3160096195" sldId="418"/>
        </pc:sldMkLst>
      </pc:sldChg>
      <pc:sldChg chg="ord">
        <pc:chgData name="Oshadi Yashodhika G.B. it18120226" userId="434220d6-88d2-4bac-b6ab-07818277ed2f" providerId="ADAL" clId="{5FA6A7CE-097A-43A9-9D0D-AF1BE7B6FA0C}" dt="2021-07-03T03:03:28.109" v="1095"/>
        <pc:sldMkLst>
          <pc:docMk/>
          <pc:sldMk cId="1139094913" sldId="421"/>
        </pc:sldMkLst>
      </pc:sldChg>
      <pc:sldChg chg="ord">
        <pc:chgData name="Oshadi Yashodhika G.B. it18120226" userId="434220d6-88d2-4bac-b6ab-07818277ed2f" providerId="ADAL" clId="{5FA6A7CE-097A-43A9-9D0D-AF1BE7B6FA0C}" dt="2021-07-03T03:03:28.109" v="1095"/>
        <pc:sldMkLst>
          <pc:docMk/>
          <pc:sldMk cId="470837691" sldId="422"/>
        </pc:sldMkLst>
      </pc:sldChg>
      <pc:sldChg chg="add del">
        <pc:chgData name="Oshadi Yashodhika G.B. it18120226" userId="434220d6-88d2-4bac-b6ab-07818277ed2f" providerId="ADAL" clId="{5FA6A7CE-097A-43A9-9D0D-AF1BE7B6FA0C}" dt="2021-07-04T12:10:24.035" v="1499" actId="47"/>
        <pc:sldMkLst>
          <pc:docMk/>
          <pc:sldMk cId="511837171" sldId="423"/>
        </pc:sldMkLst>
      </pc:sldChg>
      <pc:sldChg chg="addSp delSp modSp add del mod">
        <pc:chgData name="Oshadi Yashodhika G.B. it18120226" userId="434220d6-88d2-4bac-b6ab-07818277ed2f" providerId="ADAL" clId="{5FA6A7CE-097A-43A9-9D0D-AF1BE7B6FA0C}" dt="2021-07-03T02:52:52.241" v="972" actId="2696"/>
        <pc:sldMkLst>
          <pc:docMk/>
          <pc:sldMk cId="643964209" sldId="423"/>
        </pc:sldMkLst>
        <pc:spChg chg="mod">
          <ac:chgData name="Oshadi Yashodhika G.B. it18120226" userId="434220d6-88d2-4bac-b6ab-07818277ed2f" providerId="ADAL" clId="{5FA6A7CE-097A-43A9-9D0D-AF1BE7B6FA0C}" dt="2021-07-03T02:09:03.950" v="77" actId="1076"/>
          <ac:spMkLst>
            <pc:docMk/>
            <pc:sldMk cId="643964209" sldId="423"/>
            <ac:spMk id="16" creationId="{25F72891-A99B-4BAC-B791-19F12EB783EA}"/>
          </ac:spMkLst>
        </pc:spChg>
        <pc:graphicFrameChg chg="add del mod">
          <ac:chgData name="Oshadi Yashodhika G.B. it18120226" userId="434220d6-88d2-4bac-b6ab-07818277ed2f" providerId="ADAL" clId="{5FA6A7CE-097A-43A9-9D0D-AF1BE7B6FA0C}" dt="2021-07-03T02:07:00.277" v="12" actId="478"/>
          <ac:graphicFrameMkLst>
            <pc:docMk/>
            <pc:sldMk cId="643964209" sldId="423"/>
            <ac:graphicFrameMk id="6" creationId="{C85D8964-CC80-4BCB-8DFD-2A8A23AFA5A3}"/>
          </ac:graphicFrameMkLst>
        </pc:graphicFrameChg>
      </pc:sldChg>
      <pc:sldChg chg="addSp delSp modSp add del mod">
        <pc:chgData name="Oshadi Yashodhika G.B. it18120226" userId="434220d6-88d2-4bac-b6ab-07818277ed2f" providerId="ADAL" clId="{5FA6A7CE-097A-43A9-9D0D-AF1BE7B6FA0C}" dt="2021-07-04T12:08:46.730" v="1474" actId="47"/>
        <pc:sldMkLst>
          <pc:docMk/>
          <pc:sldMk cId="2166598174" sldId="424"/>
        </pc:sldMkLst>
        <pc:spChg chg="add mod">
          <ac:chgData name="Oshadi Yashodhika G.B. it18120226" userId="434220d6-88d2-4bac-b6ab-07818277ed2f" providerId="ADAL" clId="{5FA6A7CE-097A-43A9-9D0D-AF1BE7B6FA0C}" dt="2021-07-03T02:27:28.424" v="547" actId="1076"/>
          <ac:spMkLst>
            <pc:docMk/>
            <pc:sldMk cId="2166598174" sldId="424"/>
            <ac:spMk id="8" creationId="{685C8E55-66DD-419D-A3BC-BCCFF7C651E7}"/>
          </ac:spMkLst>
        </pc:spChg>
        <pc:spChg chg="add mod">
          <ac:chgData name="Oshadi Yashodhika G.B. it18120226" userId="434220d6-88d2-4bac-b6ab-07818277ed2f" providerId="ADAL" clId="{5FA6A7CE-097A-43A9-9D0D-AF1BE7B6FA0C}" dt="2021-07-03T02:41:10.404" v="735" actId="1038"/>
          <ac:spMkLst>
            <pc:docMk/>
            <pc:sldMk cId="2166598174" sldId="424"/>
            <ac:spMk id="10" creationId="{CD466534-31EA-4EA3-8A82-706AE933B859}"/>
          </ac:spMkLst>
        </pc:spChg>
        <pc:spChg chg="add mod">
          <ac:chgData name="Oshadi Yashodhika G.B. it18120226" userId="434220d6-88d2-4bac-b6ab-07818277ed2f" providerId="ADAL" clId="{5FA6A7CE-097A-43A9-9D0D-AF1BE7B6FA0C}" dt="2021-07-03T02:41:15.440" v="744" actId="1035"/>
          <ac:spMkLst>
            <pc:docMk/>
            <pc:sldMk cId="2166598174" sldId="424"/>
            <ac:spMk id="12" creationId="{C66F4D52-E9BD-40C4-888C-1BDF2DD77236}"/>
          </ac:spMkLst>
        </pc:spChg>
        <pc:spChg chg="add mod">
          <ac:chgData name="Oshadi Yashodhika G.B. it18120226" userId="434220d6-88d2-4bac-b6ab-07818277ed2f" providerId="ADAL" clId="{5FA6A7CE-097A-43A9-9D0D-AF1BE7B6FA0C}" dt="2021-07-03T02:41:38.229" v="757" actId="1037"/>
          <ac:spMkLst>
            <pc:docMk/>
            <pc:sldMk cId="2166598174" sldId="424"/>
            <ac:spMk id="14" creationId="{5F123111-1DC2-4CA4-8A53-F9D412E0CE94}"/>
          </ac:spMkLst>
        </pc:spChg>
        <pc:spChg chg="add mod">
          <ac:chgData name="Oshadi Yashodhika G.B. it18120226" userId="434220d6-88d2-4bac-b6ab-07818277ed2f" providerId="ADAL" clId="{5FA6A7CE-097A-43A9-9D0D-AF1BE7B6FA0C}" dt="2021-07-03T02:29:10.634" v="568" actId="1037"/>
          <ac:spMkLst>
            <pc:docMk/>
            <pc:sldMk cId="2166598174" sldId="424"/>
            <ac:spMk id="16" creationId="{61E15FBB-71CC-4C10-9A05-19961A999CB2}"/>
          </ac:spMkLst>
        </pc:spChg>
        <pc:spChg chg="add mod">
          <ac:chgData name="Oshadi Yashodhika G.B. it18120226" userId="434220d6-88d2-4bac-b6ab-07818277ed2f" providerId="ADAL" clId="{5FA6A7CE-097A-43A9-9D0D-AF1BE7B6FA0C}" dt="2021-07-03T02:30:18.215" v="572" actId="14100"/>
          <ac:spMkLst>
            <pc:docMk/>
            <pc:sldMk cId="2166598174" sldId="424"/>
            <ac:spMk id="18" creationId="{5428AAF8-F840-401C-B202-3534A69E3067}"/>
          </ac:spMkLst>
        </pc:spChg>
        <pc:spChg chg="add mod">
          <ac:chgData name="Oshadi Yashodhika G.B. it18120226" userId="434220d6-88d2-4bac-b6ab-07818277ed2f" providerId="ADAL" clId="{5FA6A7CE-097A-43A9-9D0D-AF1BE7B6FA0C}" dt="2021-07-03T02:56:04.840" v="987"/>
          <ac:spMkLst>
            <pc:docMk/>
            <pc:sldMk cId="2166598174" sldId="424"/>
            <ac:spMk id="23" creationId="{2FD4BA42-27FC-4648-AE3C-054A7D6122FF}"/>
          </ac:spMkLst>
        </pc:spChg>
        <pc:spChg chg="add mod">
          <ac:chgData name="Oshadi Yashodhika G.B. it18120226" userId="434220d6-88d2-4bac-b6ab-07818277ed2f" providerId="ADAL" clId="{5FA6A7CE-097A-43A9-9D0D-AF1BE7B6FA0C}" dt="2021-07-03T02:58:41.805" v="1041" actId="403"/>
          <ac:spMkLst>
            <pc:docMk/>
            <pc:sldMk cId="2166598174" sldId="424"/>
            <ac:spMk id="24" creationId="{19AB5761-3C4F-483B-9A44-232735D896B5}"/>
          </ac:spMkLst>
        </pc:spChg>
        <pc:spChg chg="add mod">
          <ac:chgData name="Oshadi Yashodhika G.B. it18120226" userId="434220d6-88d2-4bac-b6ab-07818277ed2f" providerId="ADAL" clId="{5FA6A7CE-097A-43A9-9D0D-AF1BE7B6FA0C}" dt="2021-07-03T02:56:49.979" v="999"/>
          <ac:spMkLst>
            <pc:docMk/>
            <pc:sldMk cId="2166598174" sldId="424"/>
            <ac:spMk id="26" creationId="{57908DD7-17C1-4C89-A25C-D7BBC5D11EE7}"/>
          </ac:spMkLst>
        </pc:spChg>
        <pc:spChg chg="add mod">
          <ac:chgData name="Oshadi Yashodhika G.B. it18120226" userId="434220d6-88d2-4bac-b6ab-07818277ed2f" providerId="ADAL" clId="{5FA6A7CE-097A-43A9-9D0D-AF1BE7B6FA0C}" dt="2021-07-03T02:59:24.637" v="1051" actId="14100"/>
          <ac:spMkLst>
            <pc:docMk/>
            <pc:sldMk cId="2166598174" sldId="424"/>
            <ac:spMk id="27" creationId="{6AA97616-2CE2-4108-874B-2AC622EF7338}"/>
          </ac:spMkLst>
        </pc:spChg>
        <pc:spChg chg="del mod topLvl">
          <ac:chgData name="Oshadi Yashodhika G.B. it18120226" userId="434220d6-88d2-4bac-b6ab-07818277ed2f" providerId="ADAL" clId="{5FA6A7CE-097A-43A9-9D0D-AF1BE7B6FA0C}" dt="2021-07-03T03:01:15.808" v="1083" actId="478"/>
          <ac:spMkLst>
            <pc:docMk/>
            <pc:sldMk cId="2166598174" sldId="424"/>
            <ac:spMk id="31" creationId="{2F1059ED-51B4-4FB5-8152-6681001A8597}"/>
          </ac:spMkLst>
        </pc:spChg>
        <pc:spChg chg="del mod topLvl">
          <ac:chgData name="Oshadi Yashodhika G.B. it18120226" userId="434220d6-88d2-4bac-b6ab-07818277ed2f" providerId="ADAL" clId="{5FA6A7CE-097A-43A9-9D0D-AF1BE7B6FA0C}" dt="2021-07-03T03:00:55.834" v="1076" actId="478"/>
          <ac:spMkLst>
            <pc:docMk/>
            <pc:sldMk cId="2166598174" sldId="424"/>
            <ac:spMk id="32" creationId="{E979522A-84C0-44F6-9A48-035325A84F37}"/>
          </ac:spMkLst>
        </pc:spChg>
        <pc:grpChg chg="add mod">
          <ac:chgData name="Oshadi Yashodhika G.B. it18120226" userId="434220d6-88d2-4bac-b6ab-07818277ed2f" providerId="ADAL" clId="{5FA6A7CE-097A-43A9-9D0D-AF1BE7B6FA0C}" dt="2021-07-03T02:59:56.899" v="1068" actId="1035"/>
          <ac:grpSpMkLst>
            <pc:docMk/>
            <pc:sldMk cId="2166598174" sldId="424"/>
            <ac:grpSpMk id="22" creationId="{A554A5DF-E012-4132-9F3C-E9B4A1967CA9}"/>
          </ac:grpSpMkLst>
        </pc:grpChg>
        <pc:grpChg chg="add mod">
          <ac:chgData name="Oshadi Yashodhika G.B. it18120226" userId="434220d6-88d2-4bac-b6ab-07818277ed2f" providerId="ADAL" clId="{5FA6A7CE-097A-43A9-9D0D-AF1BE7B6FA0C}" dt="2021-07-03T02:59:56.899" v="1068" actId="1035"/>
          <ac:grpSpMkLst>
            <pc:docMk/>
            <pc:sldMk cId="2166598174" sldId="424"/>
            <ac:grpSpMk id="25" creationId="{FF8E55BB-5840-40FE-8733-C9F9754B94C7}"/>
          </ac:grpSpMkLst>
        </pc:grpChg>
        <pc:grpChg chg="add del mod">
          <ac:chgData name="Oshadi Yashodhika G.B. it18120226" userId="434220d6-88d2-4bac-b6ab-07818277ed2f" providerId="ADAL" clId="{5FA6A7CE-097A-43A9-9D0D-AF1BE7B6FA0C}" dt="2021-07-03T03:00:55.834" v="1076" actId="478"/>
          <ac:grpSpMkLst>
            <pc:docMk/>
            <pc:sldMk cId="2166598174" sldId="424"/>
            <ac:grpSpMk id="30" creationId="{04278B75-C4F6-4490-8EA0-BB465A003076}"/>
          </ac:grpSpMkLst>
        </pc:grpChg>
        <pc:graphicFrameChg chg="mod modGraphic">
          <ac:chgData name="Oshadi Yashodhika G.B. it18120226" userId="434220d6-88d2-4bac-b6ab-07818277ed2f" providerId="ADAL" clId="{5FA6A7CE-097A-43A9-9D0D-AF1BE7B6FA0C}" dt="2021-07-03T02:56:00.018" v="986"/>
          <ac:graphicFrameMkLst>
            <pc:docMk/>
            <pc:sldMk cId="2166598174" sldId="424"/>
            <ac:graphicFrameMk id="4" creationId="{F8228187-8591-419D-825C-675DAE83744B}"/>
          </ac:graphicFrameMkLst>
        </pc:graphicFrameChg>
        <pc:graphicFrameChg chg="add mod modGraphic">
          <ac:chgData name="Oshadi Yashodhika G.B. it18120226" userId="434220d6-88d2-4bac-b6ab-07818277ed2f" providerId="ADAL" clId="{5FA6A7CE-097A-43A9-9D0D-AF1BE7B6FA0C}" dt="2021-07-03T02:44:04.834" v="763" actId="20577"/>
          <ac:graphicFrameMkLst>
            <pc:docMk/>
            <pc:sldMk cId="2166598174" sldId="424"/>
            <ac:graphicFrameMk id="7" creationId="{DB79F6E1-0432-4341-AEB3-C764FE8140C6}"/>
          </ac:graphicFrameMkLst>
        </pc:graphicFrameChg>
        <pc:graphicFrameChg chg="add mod modGraphic">
          <ac:chgData name="Oshadi Yashodhika G.B. it18120226" userId="434220d6-88d2-4bac-b6ab-07818277ed2f" providerId="ADAL" clId="{5FA6A7CE-097A-43A9-9D0D-AF1BE7B6FA0C}" dt="2021-07-03T02:51:16.322" v="971" actId="20577"/>
          <ac:graphicFrameMkLst>
            <pc:docMk/>
            <pc:sldMk cId="2166598174" sldId="424"/>
            <ac:graphicFrameMk id="9" creationId="{8A7BCB31-1090-4E86-9A5F-576F9A936AC5}"/>
          </ac:graphicFrameMkLst>
        </pc:graphicFrameChg>
        <pc:graphicFrameChg chg="add mod">
          <ac:chgData name="Oshadi Yashodhika G.B. it18120226" userId="434220d6-88d2-4bac-b6ab-07818277ed2f" providerId="ADAL" clId="{5FA6A7CE-097A-43A9-9D0D-AF1BE7B6FA0C}" dt="2021-07-03T02:40:22.525" v="695" actId="113"/>
          <ac:graphicFrameMkLst>
            <pc:docMk/>
            <pc:sldMk cId="2166598174" sldId="424"/>
            <ac:graphicFrameMk id="11" creationId="{987CCF8E-86AA-4C8B-8083-9023CE850C38}"/>
          </ac:graphicFrameMkLst>
        </pc:graphicFrameChg>
        <pc:graphicFrameChg chg="add mod">
          <ac:chgData name="Oshadi Yashodhika G.B. it18120226" userId="434220d6-88d2-4bac-b6ab-07818277ed2f" providerId="ADAL" clId="{5FA6A7CE-097A-43A9-9D0D-AF1BE7B6FA0C}" dt="2021-07-03T02:43:44.785" v="761" actId="20577"/>
          <ac:graphicFrameMkLst>
            <pc:docMk/>
            <pc:sldMk cId="2166598174" sldId="424"/>
            <ac:graphicFrameMk id="13" creationId="{65F2BF87-5331-4EBC-B3C7-02C0EAF0E20E}"/>
          </ac:graphicFrameMkLst>
        </pc:graphicFrameChg>
        <pc:graphicFrameChg chg="add mod">
          <ac:chgData name="Oshadi Yashodhika G.B. it18120226" userId="434220d6-88d2-4bac-b6ab-07818277ed2f" providerId="ADAL" clId="{5FA6A7CE-097A-43A9-9D0D-AF1BE7B6FA0C}" dt="2021-07-03T02:56:36.651" v="998"/>
          <ac:graphicFrameMkLst>
            <pc:docMk/>
            <pc:sldMk cId="2166598174" sldId="424"/>
            <ac:graphicFrameMk id="15" creationId="{C097167F-6799-4EA2-AB99-B923A66ECD18}"/>
          </ac:graphicFrameMkLst>
        </pc:graphicFrameChg>
        <pc:graphicFrameChg chg="add mod modGraphic">
          <ac:chgData name="Oshadi Yashodhika G.B. it18120226" userId="434220d6-88d2-4bac-b6ab-07818277ed2f" providerId="ADAL" clId="{5FA6A7CE-097A-43A9-9D0D-AF1BE7B6FA0C}" dt="2021-07-03T02:41:56.392" v="760" actId="113"/>
          <ac:graphicFrameMkLst>
            <pc:docMk/>
            <pc:sldMk cId="2166598174" sldId="424"/>
            <ac:graphicFrameMk id="17" creationId="{AE916263-0314-4A56-8DB2-36DE10CD3376}"/>
          </ac:graphicFrameMkLst>
        </pc:graphicFrameChg>
        <pc:graphicFrameChg chg="add mod">
          <ac:chgData name="Oshadi Yashodhika G.B. it18120226" userId="434220d6-88d2-4bac-b6ab-07818277ed2f" providerId="ADAL" clId="{5FA6A7CE-097A-43A9-9D0D-AF1BE7B6FA0C}" dt="2021-07-03T02:39:36.893" v="682" actId="571"/>
          <ac:graphicFrameMkLst>
            <pc:docMk/>
            <pc:sldMk cId="2166598174" sldId="424"/>
            <ac:graphicFrameMk id="19" creationId="{7AF1C09C-176F-429E-9F93-F98ADD39B633}"/>
          </ac:graphicFrameMkLst>
        </pc:graphicFrameChg>
        <pc:graphicFrameChg chg="add mod">
          <ac:chgData name="Oshadi Yashodhika G.B. it18120226" userId="434220d6-88d2-4bac-b6ab-07818277ed2f" providerId="ADAL" clId="{5FA6A7CE-097A-43A9-9D0D-AF1BE7B6FA0C}" dt="2021-07-03T02:39:36.893" v="682" actId="571"/>
          <ac:graphicFrameMkLst>
            <pc:docMk/>
            <pc:sldMk cId="2166598174" sldId="424"/>
            <ac:graphicFrameMk id="20" creationId="{F9054FCF-2C40-4902-936C-FCCBB6D7115F}"/>
          </ac:graphicFrameMkLst>
        </pc:graphicFrameChg>
        <pc:graphicFrameChg chg="add del mod">
          <ac:chgData name="Oshadi Yashodhika G.B. it18120226" userId="434220d6-88d2-4bac-b6ab-07818277ed2f" providerId="ADAL" clId="{5FA6A7CE-097A-43A9-9D0D-AF1BE7B6FA0C}" dt="2021-07-03T02:59:20.790" v="1050"/>
          <ac:graphicFrameMkLst>
            <pc:docMk/>
            <pc:sldMk cId="2166598174" sldId="424"/>
            <ac:graphicFrameMk id="28" creationId="{2022F898-A5EE-4D8E-B02E-89E856DC1F75}"/>
          </ac:graphicFrameMkLst>
        </pc:graphicFrameChg>
        <pc:graphicFrameChg chg="add del mod">
          <ac:chgData name="Oshadi Yashodhika G.B. it18120226" userId="434220d6-88d2-4bac-b6ab-07818277ed2f" providerId="ADAL" clId="{5FA6A7CE-097A-43A9-9D0D-AF1BE7B6FA0C}" dt="2021-07-03T02:59:30.361" v="1053"/>
          <ac:graphicFrameMkLst>
            <pc:docMk/>
            <pc:sldMk cId="2166598174" sldId="424"/>
            <ac:graphicFrameMk id="29" creationId="{8904D4E9-A292-4F84-A2D9-D96FFD91EB3D}"/>
          </ac:graphicFrameMkLst>
        </pc:graphicFrameChg>
        <pc:graphicFrameChg chg="add mod">
          <ac:chgData name="Oshadi Yashodhika G.B. it18120226" userId="434220d6-88d2-4bac-b6ab-07818277ed2f" providerId="ADAL" clId="{5FA6A7CE-097A-43A9-9D0D-AF1BE7B6FA0C}" dt="2021-07-03T03:01:31.964" v="1087"/>
          <ac:graphicFrameMkLst>
            <pc:docMk/>
            <pc:sldMk cId="2166598174" sldId="424"/>
            <ac:graphicFrameMk id="33" creationId="{608F035B-68E9-4EB4-BB73-67A67F2DAE6E}"/>
          </ac:graphicFrameMkLst>
        </pc:graphicFrameChg>
        <pc:picChg chg="add mod ord">
          <ac:chgData name="Oshadi Yashodhika G.B. it18120226" userId="434220d6-88d2-4bac-b6ab-07818277ed2f" providerId="ADAL" clId="{5FA6A7CE-097A-43A9-9D0D-AF1BE7B6FA0C}" dt="2021-07-03T02:55:26" v="985" actId="1076"/>
          <ac:picMkLst>
            <pc:docMk/>
            <pc:sldMk cId="2166598174" sldId="424"/>
            <ac:picMk id="21" creationId="{600F0D1F-D464-4E2A-9D32-31D3935197BF}"/>
          </ac:picMkLst>
        </pc:picChg>
        <pc:picChg chg="del mod">
          <ac:chgData name="Oshadi Yashodhika G.B. it18120226" userId="434220d6-88d2-4bac-b6ab-07818277ed2f" providerId="ADAL" clId="{5FA6A7CE-097A-43A9-9D0D-AF1BE7B6FA0C}" dt="2021-07-03T02:55:21.043" v="984" actId="478"/>
          <ac:picMkLst>
            <pc:docMk/>
            <pc:sldMk cId="2166598174" sldId="424"/>
            <ac:picMk id="57" creationId="{B417F6FF-5E35-4F17-9D24-2EEBD6D43AEC}"/>
          </ac:picMkLst>
        </pc:picChg>
      </pc:sldChg>
      <pc:sldChg chg="add del">
        <pc:chgData name="Oshadi Yashodhika G.B. it18120226" userId="434220d6-88d2-4bac-b6ab-07818277ed2f" providerId="ADAL" clId="{5FA6A7CE-097A-43A9-9D0D-AF1BE7B6FA0C}" dt="2021-07-06T00:28:04.241" v="1611" actId="47"/>
        <pc:sldMkLst>
          <pc:docMk/>
          <pc:sldMk cId="2968203749" sldId="424"/>
        </pc:sldMkLst>
      </pc:sldChg>
      <pc:sldChg chg="addSp delSp modSp add del mod ord">
        <pc:chgData name="Oshadi Yashodhika G.B. it18120226" userId="434220d6-88d2-4bac-b6ab-07818277ed2f" providerId="ADAL" clId="{5FA6A7CE-097A-43A9-9D0D-AF1BE7B6FA0C}" dt="2021-07-06T00:28:02.590" v="1607" actId="47"/>
        <pc:sldMkLst>
          <pc:docMk/>
          <pc:sldMk cId="2172257127" sldId="425"/>
        </pc:sldMkLst>
        <pc:spChg chg="mod">
          <ac:chgData name="Oshadi Yashodhika G.B. it18120226" userId="434220d6-88d2-4bac-b6ab-07818277ed2f" providerId="ADAL" clId="{5FA6A7CE-097A-43A9-9D0D-AF1BE7B6FA0C}" dt="2021-07-03T03:01:57.922" v="1089"/>
          <ac:spMkLst>
            <pc:docMk/>
            <pc:sldMk cId="2172257127" sldId="425"/>
            <ac:spMk id="20" creationId="{14E060C4-E625-4F88-A7D0-8B8B546750E7}"/>
          </ac:spMkLst>
        </pc:spChg>
        <pc:spChg chg="mod">
          <ac:chgData name="Oshadi Yashodhika G.B. it18120226" userId="434220d6-88d2-4bac-b6ab-07818277ed2f" providerId="ADAL" clId="{5FA6A7CE-097A-43A9-9D0D-AF1BE7B6FA0C}" dt="2021-07-03T03:01:57.922" v="1089"/>
          <ac:spMkLst>
            <pc:docMk/>
            <pc:sldMk cId="2172257127" sldId="425"/>
            <ac:spMk id="21" creationId="{D572EF74-BF5A-4695-B24F-CF82A79C13C6}"/>
          </ac:spMkLst>
        </pc:spChg>
        <pc:spChg chg="mod">
          <ac:chgData name="Oshadi Yashodhika G.B. it18120226" userId="434220d6-88d2-4bac-b6ab-07818277ed2f" providerId="ADAL" clId="{5FA6A7CE-097A-43A9-9D0D-AF1BE7B6FA0C}" dt="2021-07-03T03:01:57.922" v="1089"/>
          <ac:spMkLst>
            <pc:docMk/>
            <pc:sldMk cId="2172257127" sldId="425"/>
            <ac:spMk id="23" creationId="{0B063D8C-643A-4892-BD38-DEDF1020EDFA}"/>
          </ac:spMkLst>
        </pc:spChg>
        <pc:spChg chg="mod">
          <ac:chgData name="Oshadi Yashodhika G.B. it18120226" userId="434220d6-88d2-4bac-b6ab-07818277ed2f" providerId="ADAL" clId="{5FA6A7CE-097A-43A9-9D0D-AF1BE7B6FA0C}" dt="2021-07-03T03:01:57.922" v="1089"/>
          <ac:spMkLst>
            <pc:docMk/>
            <pc:sldMk cId="2172257127" sldId="425"/>
            <ac:spMk id="24" creationId="{8D8EF334-14AF-4590-A220-6D00AD137B9D}"/>
          </ac:spMkLst>
        </pc:spChg>
        <pc:spChg chg="add mod">
          <ac:chgData name="Oshadi Yashodhika G.B. it18120226" userId="434220d6-88d2-4bac-b6ab-07818277ed2f" providerId="ADAL" clId="{5FA6A7CE-097A-43A9-9D0D-AF1BE7B6FA0C}" dt="2021-07-03T03:02:10.972" v="1091"/>
          <ac:spMkLst>
            <pc:docMk/>
            <pc:sldMk cId="2172257127" sldId="425"/>
            <ac:spMk id="26" creationId="{53FDC9BF-3483-4E6C-9993-64FC6A8B1AA0}"/>
          </ac:spMkLst>
        </pc:spChg>
        <pc:spChg chg="mod">
          <ac:chgData name="Oshadi Yashodhika G.B. it18120226" userId="434220d6-88d2-4bac-b6ab-07818277ed2f" providerId="ADAL" clId="{5FA6A7CE-097A-43A9-9D0D-AF1BE7B6FA0C}" dt="2021-07-03T03:02:22.028" v="1093" actId="20577"/>
          <ac:spMkLst>
            <pc:docMk/>
            <pc:sldMk cId="2172257127" sldId="425"/>
            <ac:spMk id="53" creationId="{92696519-16FD-4478-B1D5-1A3295D4E215}"/>
          </ac:spMkLst>
        </pc:spChg>
        <pc:spChg chg="del">
          <ac:chgData name="Oshadi Yashodhika G.B. it18120226" userId="434220d6-88d2-4bac-b6ab-07818277ed2f" providerId="ADAL" clId="{5FA6A7CE-097A-43A9-9D0D-AF1BE7B6FA0C}" dt="2021-07-03T03:02:09.536" v="1090" actId="478"/>
          <ac:spMkLst>
            <pc:docMk/>
            <pc:sldMk cId="2172257127" sldId="425"/>
            <ac:spMk id="55" creationId="{3DB55A05-ACD9-4D68-8280-577B3B6D9F44}"/>
          </ac:spMkLst>
        </pc:spChg>
        <pc:grpChg chg="add mod">
          <ac:chgData name="Oshadi Yashodhika G.B. it18120226" userId="434220d6-88d2-4bac-b6ab-07818277ed2f" providerId="ADAL" clId="{5FA6A7CE-097A-43A9-9D0D-AF1BE7B6FA0C}" dt="2021-07-03T03:01:57.922" v="1089"/>
          <ac:grpSpMkLst>
            <pc:docMk/>
            <pc:sldMk cId="2172257127" sldId="425"/>
            <ac:grpSpMk id="19" creationId="{8DF38839-6062-48B8-97AB-5173E72B4970}"/>
          </ac:grpSpMkLst>
        </pc:grpChg>
        <pc:grpChg chg="add mod">
          <ac:chgData name="Oshadi Yashodhika G.B. it18120226" userId="434220d6-88d2-4bac-b6ab-07818277ed2f" providerId="ADAL" clId="{5FA6A7CE-097A-43A9-9D0D-AF1BE7B6FA0C}" dt="2021-07-03T03:01:57.922" v="1089"/>
          <ac:grpSpMkLst>
            <pc:docMk/>
            <pc:sldMk cId="2172257127" sldId="425"/>
            <ac:grpSpMk id="22" creationId="{EECEC8F5-361B-4456-AB0F-48CEA88616C8}"/>
          </ac:grpSpMkLst>
        </pc:grpChg>
        <pc:graphicFrameChg chg="mod modGraphic">
          <ac:chgData name="Oshadi Yashodhika G.B. it18120226" userId="434220d6-88d2-4bac-b6ab-07818277ed2f" providerId="ADAL" clId="{5FA6A7CE-097A-43A9-9D0D-AF1BE7B6FA0C}" dt="2021-07-03T02:50:19.649" v="934" actId="113"/>
          <ac:graphicFrameMkLst>
            <pc:docMk/>
            <pc:sldMk cId="2172257127" sldId="425"/>
            <ac:graphicFrameMk id="7" creationId="{DB79F6E1-0432-4341-AEB3-C764FE8140C6}"/>
          </ac:graphicFrameMkLst>
        </pc:graphicFrameChg>
        <pc:graphicFrameChg chg="mod">
          <ac:chgData name="Oshadi Yashodhika G.B. it18120226" userId="434220d6-88d2-4bac-b6ab-07818277ed2f" providerId="ADAL" clId="{5FA6A7CE-097A-43A9-9D0D-AF1BE7B6FA0C}" dt="2021-07-03T03:56:22.387" v="1244" actId="20577"/>
          <ac:graphicFrameMkLst>
            <pc:docMk/>
            <pc:sldMk cId="2172257127" sldId="425"/>
            <ac:graphicFrameMk id="9" creationId="{8A7BCB31-1090-4E86-9A5F-576F9A936AC5}"/>
          </ac:graphicFrameMkLst>
        </pc:graphicFrameChg>
        <pc:graphicFrameChg chg="mod modGraphic">
          <ac:chgData name="Oshadi Yashodhika G.B. it18120226" userId="434220d6-88d2-4bac-b6ab-07818277ed2f" providerId="ADAL" clId="{5FA6A7CE-097A-43A9-9D0D-AF1BE7B6FA0C}" dt="2021-07-04T12:20:09.427" v="1566"/>
          <ac:graphicFrameMkLst>
            <pc:docMk/>
            <pc:sldMk cId="2172257127" sldId="425"/>
            <ac:graphicFrameMk id="11" creationId="{987CCF8E-86AA-4C8B-8083-9023CE850C38}"/>
          </ac:graphicFrameMkLst>
        </pc:graphicFrameChg>
        <pc:graphicFrameChg chg="add mod">
          <ac:chgData name="Oshadi Yashodhika G.B. it18120226" userId="434220d6-88d2-4bac-b6ab-07818277ed2f" providerId="ADAL" clId="{5FA6A7CE-097A-43A9-9D0D-AF1BE7B6FA0C}" dt="2021-07-03T03:01:57.922" v="1089"/>
          <ac:graphicFrameMkLst>
            <pc:docMk/>
            <pc:sldMk cId="2172257127" sldId="425"/>
            <ac:graphicFrameMk id="25" creationId="{BD860211-D848-4CE3-B96D-26358B891CCD}"/>
          </ac:graphicFrameMkLst>
        </pc:graphicFrameChg>
        <pc:picChg chg="add mod ord">
          <ac:chgData name="Oshadi Yashodhika G.B. it18120226" userId="434220d6-88d2-4bac-b6ab-07818277ed2f" providerId="ADAL" clId="{5FA6A7CE-097A-43A9-9D0D-AF1BE7B6FA0C}" dt="2021-07-03T03:04:17.916" v="1098" actId="167"/>
          <ac:picMkLst>
            <pc:docMk/>
            <pc:sldMk cId="2172257127" sldId="425"/>
            <ac:picMk id="27" creationId="{BAFEF435-7044-4CE9-A19C-35269A90A4D0}"/>
          </ac:picMkLst>
        </pc:picChg>
        <pc:picChg chg="del">
          <ac:chgData name="Oshadi Yashodhika G.B. it18120226" userId="434220d6-88d2-4bac-b6ab-07818277ed2f" providerId="ADAL" clId="{5FA6A7CE-097A-43A9-9D0D-AF1BE7B6FA0C}" dt="2021-07-03T03:04:08.527" v="1096" actId="478"/>
          <ac:picMkLst>
            <pc:docMk/>
            <pc:sldMk cId="2172257127" sldId="425"/>
            <ac:picMk id="57" creationId="{B417F6FF-5E35-4F17-9D24-2EEBD6D43AEC}"/>
          </ac:picMkLst>
        </pc:picChg>
      </pc:sldChg>
      <pc:sldChg chg="addSp modSp add del mod ord">
        <pc:chgData name="Oshadi Yashodhika G.B. it18120226" userId="434220d6-88d2-4bac-b6ab-07818277ed2f" providerId="ADAL" clId="{5FA6A7CE-097A-43A9-9D0D-AF1BE7B6FA0C}" dt="2021-07-04T03:49:33.218" v="1277" actId="47"/>
        <pc:sldMkLst>
          <pc:docMk/>
          <pc:sldMk cId="4292580863" sldId="426"/>
        </pc:sldMkLst>
        <pc:picChg chg="add mod ord">
          <ac:chgData name="Oshadi Yashodhika G.B. it18120226" userId="434220d6-88d2-4bac-b6ab-07818277ed2f" providerId="ADAL" clId="{5FA6A7CE-097A-43A9-9D0D-AF1BE7B6FA0C}" dt="2021-07-03T03:07:33.592" v="1113" actId="171"/>
          <ac:picMkLst>
            <pc:docMk/>
            <pc:sldMk cId="4292580863" sldId="426"/>
            <ac:picMk id="8" creationId="{D08E69A7-2D5A-4DC6-A6F7-097FF33DA9B2}"/>
          </ac:picMkLst>
        </pc:picChg>
      </pc:sldChg>
      <pc:sldChg chg="addSp delSp modSp add del mod ord">
        <pc:chgData name="Oshadi Yashodhika G.B. it18120226" userId="434220d6-88d2-4bac-b6ab-07818277ed2f" providerId="ADAL" clId="{5FA6A7CE-097A-43A9-9D0D-AF1BE7B6FA0C}" dt="2021-07-04T12:08:49.115" v="1476" actId="47"/>
        <pc:sldMkLst>
          <pc:docMk/>
          <pc:sldMk cId="290277685" sldId="427"/>
        </pc:sldMkLst>
        <pc:spChg chg="mod">
          <ac:chgData name="Oshadi Yashodhika G.B. it18120226" userId="434220d6-88d2-4bac-b6ab-07818277ed2f" providerId="ADAL" clId="{5FA6A7CE-097A-43A9-9D0D-AF1BE7B6FA0C}" dt="2021-07-03T03:08:43.214" v="1143" actId="20577"/>
          <ac:spMkLst>
            <pc:docMk/>
            <pc:sldMk cId="290277685" sldId="427"/>
            <ac:spMk id="2" creationId="{509AA335-9F40-4568-8F6B-3D55FCBAD349}"/>
          </ac:spMkLst>
        </pc:spChg>
        <pc:spChg chg="add del mod">
          <ac:chgData name="Oshadi Yashodhika G.B. it18120226" userId="434220d6-88d2-4bac-b6ab-07818277ed2f" providerId="ADAL" clId="{5FA6A7CE-097A-43A9-9D0D-AF1BE7B6FA0C}" dt="2021-07-04T03:47:03.407" v="1246" actId="931"/>
          <ac:spMkLst>
            <pc:docMk/>
            <pc:sldMk cId="290277685" sldId="427"/>
            <ac:spMk id="4" creationId="{F4782690-DFF3-4B28-8D6A-695AFFB01C60}"/>
          </ac:spMkLst>
        </pc:spChg>
        <pc:spChg chg="add del mod">
          <ac:chgData name="Oshadi Yashodhika G.B. it18120226" userId="434220d6-88d2-4bac-b6ab-07818277ed2f" providerId="ADAL" clId="{5FA6A7CE-097A-43A9-9D0D-AF1BE7B6FA0C}" dt="2021-07-03T03:45:13.920" v="1148" actId="931"/>
          <ac:spMkLst>
            <pc:docMk/>
            <pc:sldMk cId="290277685" sldId="427"/>
            <ac:spMk id="5" creationId="{69B36115-65F5-43DC-95D8-91682ED46507}"/>
          </ac:spMkLst>
        </pc:spChg>
        <pc:spChg chg="add del mod">
          <ac:chgData name="Oshadi Yashodhika G.B. it18120226" userId="434220d6-88d2-4bac-b6ab-07818277ed2f" providerId="ADAL" clId="{5FA6A7CE-097A-43A9-9D0D-AF1BE7B6FA0C}" dt="2021-07-04T03:47:39.563" v="1263" actId="478"/>
          <ac:spMkLst>
            <pc:docMk/>
            <pc:sldMk cId="290277685" sldId="427"/>
            <ac:spMk id="15" creationId="{BB00CAE5-ADE6-45C9-AB36-461D88F17DFB}"/>
          </ac:spMkLst>
        </pc:spChg>
        <pc:spChg chg="add mod">
          <ac:chgData name="Oshadi Yashodhika G.B. it18120226" userId="434220d6-88d2-4bac-b6ab-07818277ed2f" providerId="ADAL" clId="{5FA6A7CE-097A-43A9-9D0D-AF1BE7B6FA0C}" dt="2021-07-04T03:48:25.983" v="1272" actId="208"/>
          <ac:spMkLst>
            <pc:docMk/>
            <pc:sldMk cId="290277685" sldId="427"/>
            <ac:spMk id="19" creationId="{AD88AE41-F85D-41BD-ADF0-231A0628062E}"/>
          </ac:spMkLst>
        </pc:spChg>
        <pc:spChg chg="add mod">
          <ac:chgData name="Oshadi Yashodhika G.B. it18120226" userId="434220d6-88d2-4bac-b6ab-07818277ed2f" providerId="ADAL" clId="{5FA6A7CE-097A-43A9-9D0D-AF1BE7B6FA0C}" dt="2021-07-04T03:48:28.066" v="1273" actId="208"/>
          <ac:spMkLst>
            <pc:docMk/>
            <pc:sldMk cId="290277685" sldId="427"/>
            <ac:spMk id="20" creationId="{9D18EE45-77DA-4E1A-B6D9-B62B625C1670}"/>
          </ac:spMkLst>
        </pc:spChg>
        <pc:spChg chg="del">
          <ac:chgData name="Oshadi Yashodhika G.B. it18120226" userId="434220d6-88d2-4bac-b6ab-07818277ed2f" providerId="ADAL" clId="{5FA6A7CE-097A-43A9-9D0D-AF1BE7B6FA0C}" dt="2021-07-03T03:46:29.519" v="1150" actId="478"/>
          <ac:spMkLst>
            <pc:docMk/>
            <pc:sldMk cId="290277685" sldId="427"/>
            <ac:spMk id="39" creationId="{95D76940-FE6A-4521-AA9A-FC8BA5AA6E5F}"/>
          </ac:spMkLst>
        </pc:spChg>
        <pc:spChg chg="add mod">
          <ac:chgData name="Oshadi Yashodhika G.B. it18120226" userId="434220d6-88d2-4bac-b6ab-07818277ed2f" providerId="ADAL" clId="{5FA6A7CE-097A-43A9-9D0D-AF1BE7B6FA0C}" dt="2021-07-03T03:46:37.961" v="1151"/>
          <ac:spMkLst>
            <pc:docMk/>
            <pc:sldMk cId="290277685" sldId="427"/>
            <ac:spMk id="40" creationId="{12696071-D66E-4873-8DF9-F595BBCBAB2B}"/>
          </ac:spMkLst>
        </pc:spChg>
        <pc:spChg chg="add del mod">
          <ac:chgData name="Oshadi Yashodhika G.B. it18120226" userId="434220d6-88d2-4bac-b6ab-07818277ed2f" providerId="ADAL" clId="{5FA6A7CE-097A-43A9-9D0D-AF1BE7B6FA0C}" dt="2021-07-04T03:47:38.454" v="1262" actId="478"/>
          <ac:spMkLst>
            <pc:docMk/>
            <pc:sldMk cId="290277685" sldId="427"/>
            <ac:spMk id="41" creationId="{25FBD1CD-D1C8-45F6-8F34-717D8DDD9ADB}"/>
          </ac:spMkLst>
        </pc:spChg>
        <pc:spChg chg="add del mod">
          <ac:chgData name="Oshadi Yashodhika G.B. it18120226" userId="434220d6-88d2-4bac-b6ab-07818277ed2f" providerId="ADAL" clId="{5FA6A7CE-097A-43A9-9D0D-AF1BE7B6FA0C}" dt="2021-07-04T03:47:34.392" v="1259" actId="478"/>
          <ac:spMkLst>
            <pc:docMk/>
            <pc:sldMk cId="290277685" sldId="427"/>
            <ac:spMk id="42" creationId="{E16B5FD3-F0FC-42D2-9603-B3E872FD9E60}"/>
          </ac:spMkLst>
        </pc:spChg>
        <pc:spChg chg="add del mod">
          <ac:chgData name="Oshadi Yashodhika G.B. it18120226" userId="434220d6-88d2-4bac-b6ab-07818277ed2f" providerId="ADAL" clId="{5FA6A7CE-097A-43A9-9D0D-AF1BE7B6FA0C}" dt="2021-07-04T03:47:37.369" v="1261" actId="478"/>
          <ac:spMkLst>
            <pc:docMk/>
            <pc:sldMk cId="290277685" sldId="427"/>
            <ac:spMk id="43" creationId="{A3E54581-6C85-47FB-8EEC-7022EA951527}"/>
          </ac:spMkLst>
        </pc:spChg>
        <pc:graphicFrameChg chg="del">
          <ac:chgData name="Oshadi Yashodhika G.B. it18120226" userId="434220d6-88d2-4bac-b6ab-07818277ed2f" providerId="ADAL" clId="{5FA6A7CE-097A-43A9-9D0D-AF1BE7B6FA0C}" dt="2021-07-03T03:08:26.529" v="1115" actId="478"/>
          <ac:graphicFrameMkLst>
            <pc:docMk/>
            <pc:sldMk cId="290277685" sldId="427"/>
            <ac:graphicFrameMk id="4" creationId="{30AEFFC1-BCCD-4EB4-824D-1E1BA948F834}"/>
          </ac:graphicFrameMkLst>
        </pc:graphicFrameChg>
        <pc:picChg chg="add mod">
          <ac:chgData name="Oshadi Yashodhika G.B. it18120226" userId="434220d6-88d2-4bac-b6ab-07818277ed2f" providerId="ADAL" clId="{5FA6A7CE-097A-43A9-9D0D-AF1BE7B6FA0C}" dt="2021-07-04T03:47:31.269" v="1257" actId="1076"/>
          <ac:picMkLst>
            <pc:docMk/>
            <pc:sldMk cId="290277685" sldId="427"/>
            <ac:picMk id="6" creationId="{52214149-F905-4267-926F-8B3336B567D9}"/>
          </ac:picMkLst>
        </pc:picChg>
        <pc:picChg chg="del">
          <ac:chgData name="Oshadi Yashodhika G.B. it18120226" userId="434220d6-88d2-4bac-b6ab-07818277ed2f" providerId="ADAL" clId="{5FA6A7CE-097A-43A9-9D0D-AF1BE7B6FA0C}" dt="2021-07-03T03:08:31.936" v="1116" actId="478"/>
          <ac:picMkLst>
            <pc:docMk/>
            <pc:sldMk cId="290277685" sldId="427"/>
            <ac:picMk id="6" creationId="{A8E07EA4-8C74-4F3F-9FA0-065FA061CE7A}"/>
          </ac:picMkLst>
        </pc:picChg>
        <pc:picChg chg="del">
          <ac:chgData name="Oshadi Yashodhika G.B. it18120226" userId="434220d6-88d2-4bac-b6ab-07818277ed2f" providerId="ADAL" clId="{5FA6A7CE-097A-43A9-9D0D-AF1BE7B6FA0C}" dt="2021-07-03T03:08:31.936" v="1116" actId="478"/>
          <ac:picMkLst>
            <pc:docMk/>
            <pc:sldMk cId="290277685" sldId="427"/>
            <ac:picMk id="7" creationId="{79B57912-19DB-4F94-936B-3AF110F1986A}"/>
          </ac:picMkLst>
        </pc:picChg>
        <pc:picChg chg="add mod">
          <ac:chgData name="Oshadi Yashodhika G.B. it18120226" userId="434220d6-88d2-4bac-b6ab-07818277ed2f" providerId="ADAL" clId="{5FA6A7CE-097A-43A9-9D0D-AF1BE7B6FA0C}" dt="2021-07-04T03:47:25.913" v="1255" actId="14100"/>
          <ac:picMkLst>
            <pc:docMk/>
            <pc:sldMk cId="290277685" sldId="427"/>
            <ac:picMk id="8" creationId="{0CFBCB12-1CE2-4EF0-950D-B9DA19309F29}"/>
          </ac:picMkLst>
        </pc:picChg>
        <pc:picChg chg="del">
          <ac:chgData name="Oshadi Yashodhika G.B. it18120226" userId="434220d6-88d2-4bac-b6ab-07818277ed2f" providerId="ADAL" clId="{5FA6A7CE-097A-43A9-9D0D-AF1BE7B6FA0C}" dt="2021-07-03T03:08:31.936" v="1116" actId="478"/>
          <ac:picMkLst>
            <pc:docMk/>
            <pc:sldMk cId="290277685" sldId="427"/>
            <ac:picMk id="8" creationId="{5E8EC236-9D2D-4EF4-B280-FEAB0C87D19D}"/>
          </ac:picMkLst>
        </pc:picChg>
        <pc:picChg chg="del">
          <ac:chgData name="Oshadi Yashodhika G.B. it18120226" userId="434220d6-88d2-4bac-b6ab-07818277ed2f" providerId="ADAL" clId="{5FA6A7CE-097A-43A9-9D0D-AF1BE7B6FA0C}" dt="2021-07-03T03:08:31.936" v="1116" actId="478"/>
          <ac:picMkLst>
            <pc:docMk/>
            <pc:sldMk cId="290277685" sldId="427"/>
            <ac:picMk id="9" creationId="{C4AA60E5-202C-46FD-95F0-D532903243AE}"/>
          </ac:picMkLst>
        </pc:picChg>
        <pc:picChg chg="add mod">
          <ac:chgData name="Oshadi Yashodhika G.B. it18120226" userId="434220d6-88d2-4bac-b6ab-07818277ed2f" providerId="ADAL" clId="{5FA6A7CE-097A-43A9-9D0D-AF1BE7B6FA0C}" dt="2021-07-04T03:47:41.801" v="1264" actId="1076"/>
          <ac:picMkLst>
            <pc:docMk/>
            <pc:sldMk cId="290277685" sldId="427"/>
            <ac:picMk id="10" creationId="{34B7801B-4E1C-4EB3-AF16-878E1A0874B1}"/>
          </ac:picMkLst>
        </pc:picChg>
        <pc:picChg chg="add del mod">
          <ac:chgData name="Oshadi Yashodhika G.B. it18120226" userId="434220d6-88d2-4bac-b6ab-07818277ed2f" providerId="ADAL" clId="{5FA6A7CE-097A-43A9-9D0D-AF1BE7B6FA0C}" dt="2021-07-04T03:46:49.203" v="1245" actId="478"/>
          <ac:picMkLst>
            <pc:docMk/>
            <pc:sldMk cId="290277685" sldId="427"/>
            <ac:picMk id="11" creationId="{B10A9A39-5762-469F-8CDB-9E760E9BB148}"/>
          </ac:picMkLst>
        </pc:picChg>
        <pc:picChg chg="del">
          <ac:chgData name="Oshadi Yashodhika G.B. it18120226" userId="434220d6-88d2-4bac-b6ab-07818277ed2f" providerId="ADAL" clId="{5FA6A7CE-097A-43A9-9D0D-AF1BE7B6FA0C}" dt="2021-07-03T03:08:31.936" v="1116" actId="478"/>
          <ac:picMkLst>
            <pc:docMk/>
            <pc:sldMk cId="290277685" sldId="427"/>
            <ac:picMk id="12" creationId="{6E64A028-F76E-4DD9-91B2-1767382586FB}"/>
          </ac:picMkLst>
        </pc:picChg>
        <pc:picChg chg="del">
          <ac:chgData name="Oshadi Yashodhika G.B. it18120226" userId="434220d6-88d2-4bac-b6ab-07818277ed2f" providerId="ADAL" clId="{5FA6A7CE-097A-43A9-9D0D-AF1BE7B6FA0C}" dt="2021-07-03T03:08:31.936" v="1116" actId="478"/>
          <ac:picMkLst>
            <pc:docMk/>
            <pc:sldMk cId="290277685" sldId="427"/>
            <ac:picMk id="13" creationId="{D7B2B11F-95DE-40A9-8133-33F3941C28C9}"/>
          </ac:picMkLst>
        </pc:picChg>
        <pc:picChg chg="del">
          <ac:chgData name="Oshadi Yashodhika G.B. it18120226" userId="434220d6-88d2-4bac-b6ab-07818277ed2f" providerId="ADAL" clId="{5FA6A7CE-097A-43A9-9D0D-AF1BE7B6FA0C}" dt="2021-07-03T03:08:31.936" v="1116" actId="478"/>
          <ac:picMkLst>
            <pc:docMk/>
            <pc:sldMk cId="290277685" sldId="427"/>
            <ac:picMk id="14" creationId="{DFA1AE23-C2CF-4863-B889-F1B334B4AEC8}"/>
          </ac:picMkLst>
        </pc:picChg>
        <pc:picChg chg="del">
          <ac:chgData name="Oshadi Yashodhika G.B. it18120226" userId="434220d6-88d2-4bac-b6ab-07818277ed2f" providerId="ADAL" clId="{5FA6A7CE-097A-43A9-9D0D-AF1BE7B6FA0C}" dt="2021-07-03T03:08:31.936" v="1116" actId="478"/>
          <ac:picMkLst>
            <pc:docMk/>
            <pc:sldMk cId="290277685" sldId="427"/>
            <ac:picMk id="19" creationId="{091D9352-DD03-42D2-ACFE-9F342FAF4B7B}"/>
          </ac:picMkLst>
        </pc:picChg>
        <pc:picChg chg="del">
          <ac:chgData name="Oshadi Yashodhika G.B. it18120226" userId="434220d6-88d2-4bac-b6ab-07818277ed2f" providerId="ADAL" clId="{5FA6A7CE-097A-43A9-9D0D-AF1BE7B6FA0C}" dt="2021-07-03T03:08:31.936" v="1116" actId="478"/>
          <ac:picMkLst>
            <pc:docMk/>
            <pc:sldMk cId="290277685" sldId="427"/>
            <ac:picMk id="21" creationId="{3B5A9FB9-1391-4304-AACB-157E7FFEA8C8}"/>
          </ac:picMkLst>
        </pc:picChg>
        <pc:picChg chg="del">
          <ac:chgData name="Oshadi Yashodhika G.B. it18120226" userId="434220d6-88d2-4bac-b6ab-07818277ed2f" providerId="ADAL" clId="{5FA6A7CE-097A-43A9-9D0D-AF1BE7B6FA0C}" dt="2021-07-03T03:08:31.936" v="1116" actId="478"/>
          <ac:picMkLst>
            <pc:docMk/>
            <pc:sldMk cId="290277685" sldId="427"/>
            <ac:picMk id="22" creationId="{3AC67E35-53C7-472F-A6BE-3BECE9405431}"/>
          </ac:picMkLst>
        </pc:picChg>
        <pc:picChg chg="del">
          <ac:chgData name="Oshadi Yashodhika G.B. it18120226" userId="434220d6-88d2-4bac-b6ab-07818277ed2f" providerId="ADAL" clId="{5FA6A7CE-097A-43A9-9D0D-AF1BE7B6FA0C}" dt="2021-07-03T03:08:31.936" v="1116" actId="478"/>
          <ac:picMkLst>
            <pc:docMk/>
            <pc:sldMk cId="290277685" sldId="427"/>
            <ac:picMk id="23" creationId="{6A718457-50F7-4BF6-8D8E-6B6A54432AF2}"/>
          </ac:picMkLst>
        </pc:picChg>
        <pc:picChg chg="del">
          <ac:chgData name="Oshadi Yashodhika G.B. it18120226" userId="434220d6-88d2-4bac-b6ab-07818277ed2f" providerId="ADAL" clId="{5FA6A7CE-097A-43A9-9D0D-AF1BE7B6FA0C}" dt="2021-07-03T03:08:31.936" v="1116" actId="478"/>
          <ac:picMkLst>
            <pc:docMk/>
            <pc:sldMk cId="290277685" sldId="427"/>
            <ac:picMk id="24" creationId="{3D09AD92-650C-44B4-A4F4-4EF1FDB884D5}"/>
          </ac:picMkLst>
        </pc:picChg>
        <pc:picChg chg="del">
          <ac:chgData name="Oshadi Yashodhika G.B. it18120226" userId="434220d6-88d2-4bac-b6ab-07818277ed2f" providerId="ADAL" clId="{5FA6A7CE-097A-43A9-9D0D-AF1BE7B6FA0C}" dt="2021-07-03T03:08:31.936" v="1116" actId="478"/>
          <ac:picMkLst>
            <pc:docMk/>
            <pc:sldMk cId="290277685" sldId="427"/>
            <ac:picMk id="25" creationId="{F3D5AF93-F4EE-475F-B8DA-5F9F616A4FA8}"/>
          </ac:picMkLst>
        </pc:picChg>
        <pc:picChg chg="del">
          <ac:chgData name="Oshadi Yashodhika G.B. it18120226" userId="434220d6-88d2-4bac-b6ab-07818277ed2f" providerId="ADAL" clId="{5FA6A7CE-097A-43A9-9D0D-AF1BE7B6FA0C}" dt="2021-07-03T03:08:31.936" v="1116" actId="478"/>
          <ac:picMkLst>
            <pc:docMk/>
            <pc:sldMk cId="290277685" sldId="427"/>
            <ac:picMk id="26" creationId="{DE119719-9D2E-4ACA-B72B-0ACBF66B249C}"/>
          </ac:picMkLst>
        </pc:picChg>
        <pc:picChg chg="del">
          <ac:chgData name="Oshadi Yashodhika G.B. it18120226" userId="434220d6-88d2-4bac-b6ab-07818277ed2f" providerId="ADAL" clId="{5FA6A7CE-097A-43A9-9D0D-AF1BE7B6FA0C}" dt="2021-07-03T03:08:31.936" v="1116" actId="478"/>
          <ac:picMkLst>
            <pc:docMk/>
            <pc:sldMk cId="290277685" sldId="427"/>
            <ac:picMk id="27" creationId="{6F0246ED-762E-48C5-861B-78C4ECDA0EBF}"/>
          </ac:picMkLst>
        </pc:picChg>
        <pc:picChg chg="del">
          <ac:chgData name="Oshadi Yashodhika G.B. it18120226" userId="434220d6-88d2-4bac-b6ab-07818277ed2f" providerId="ADAL" clId="{5FA6A7CE-097A-43A9-9D0D-AF1BE7B6FA0C}" dt="2021-07-03T03:08:31.936" v="1116" actId="478"/>
          <ac:picMkLst>
            <pc:docMk/>
            <pc:sldMk cId="290277685" sldId="427"/>
            <ac:picMk id="28" creationId="{11D678CF-77F2-401A-898B-20378C51FF52}"/>
          </ac:picMkLst>
        </pc:picChg>
        <pc:picChg chg="del">
          <ac:chgData name="Oshadi Yashodhika G.B. it18120226" userId="434220d6-88d2-4bac-b6ab-07818277ed2f" providerId="ADAL" clId="{5FA6A7CE-097A-43A9-9D0D-AF1BE7B6FA0C}" dt="2021-07-03T03:08:31.936" v="1116" actId="478"/>
          <ac:picMkLst>
            <pc:docMk/>
            <pc:sldMk cId="290277685" sldId="427"/>
            <ac:picMk id="31" creationId="{5AE06CA5-F70C-4A79-A890-DCA5963EF827}"/>
          </ac:picMkLst>
        </pc:picChg>
        <pc:picChg chg="del">
          <ac:chgData name="Oshadi Yashodhika G.B. it18120226" userId="434220d6-88d2-4bac-b6ab-07818277ed2f" providerId="ADAL" clId="{5FA6A7CE-097A-43A9-9D0D-AF1BE7B6FA0C}" dt="2021-07-03T03:08:31.936" v="1116" actId="478"/>
          <ac:picMkLst>
            <pc:docMk/>
            <pc:sldMk cId="290277685" sldId="427"/>
            <ac:picMk id="32" creationId="{BF7650A0-DF00-49CD-BC14-D20AB275B9F1}"/>
          </ac:picMkLst>
        </pc:picChg>
        <pc:picChg chg="del">
          <ac:chgData name="Oshadi Yashodhika G.B. it18120226" userId="434220d6-88d2-4bac-b6ab-07818277ed2f" providerId="ADAL" clId="{5FA6A7CE-097A-43A9-9D0D-AF1BE7B6FA0C}" dt="2021-07-03T03:08:31.936" v="1116" actId="478"/>
          <ac:picMkLst>
            <pc:docMk/>
            <pc:sldMk cId="290277685" sldId="427"/>
            <ac:picMk id="33" creationId="{0B92A098-B994-48BB-817C-BB7662481C2A}"/>
          </ac:picMkLst>
        </pc:picChg>
        <pc:picChg chg="del">
          <ac:chgData name="Oshadi Yashodhika G.B. it18120226" userId="434220d6-88d2-4bac-b6ab-07818277ed2f" providerId="ADAL" clId="{5FA6A7CE-097A-43A9-9D0D-AF1BE7B6FA0C}" dt="2021-07-03T03:08:31.936" v="1116" actId="478"/>
          <ac:picMkLst>
            <pc:docMk/>
            <pc:sldMk cId="290277685" sldId="427"/>
            <ac:picMk id="34" creationId="{914A9A5E-20B2-469F-9AD0-201D9C6F3FAD}"/>
          </ac:picMkLst>
        </pc:picChg>
        <pc:picChg chg="del">
          <ac:chgData name="Oshadi Yashodhika G.B. it18120226" userId="434220d6-88d2-4bac-b6ab-07818277ed2f" providerId="ADAL" clId="{5FA6A7CE-097A-43A9-9D0D-AF1BE7B6FA0C}" dt="2021-07-03T03:08:31.936" v="1116" actId="478"/>
          <ac:picMkLst>
            <pc:docMk/>
            <pc:sldMk cId="290277685" sldId="427"/>
            <ac:picMk id="35" creationId="{30EA1AF1-AACF-4022-85DB-08E3A0DA18A5}"/>
          </ac:picMkLst>
        </pc:picChg>
        <pc:picChg chg="del">
          <ac:chgData name="Oshadi Yashodhika G.B. it18120226" userId="434220d6-88d2-4bac-b6ab-07818277ed2f" providerId="ADAL" clId="{5FA6A7CE-097A-43A9-9D0D-AF1BE7B6FA0C}" dt="2021-07-03T03:08:31.936" v="1116" actId="478"/>
          <ac:picMkLst>
            <pc:docMk/>
            <pc:sldMk cId="290277685" sldId="427"/>
            <ac:picMk id="36" creationId="{6A5DAFD1-99E5-421B-B4C0-A648B395A8EF}"/>
          </ac:picMkLst>
        </pc:picChg>
        <pc:picChg chg="del">
          <ac:chgData name="Oshadi Yashodhika G.B. it18120226" userId="434220d6-88d2-4bac-b6ab-07818277ed2f" providerId="ADAL" clId="{5FA6A7CE-097A-43A9-9D0D-AF1BE7B6FA0C}" dt="2021-07-03T03:08:31.936" v="1116" actId="478"/>
          <ac:picMkLst>
            <pc:docMk/>
            <pc:sldMk cId="290277685" sldId="427"/>
            <ac:picMk id="37" creationId="{79789781-CFFA-4506-BD56-197C0A68AD91}"/>
          </ac:picMkLst>
        </pc:picChg>
        <pc:picChg chg="del">
          <ac:chgData name="Oshadi Yashodhika G.B. it18120226" userId="434220d6-88d2-4bac-b6ab-07818277ed2f" providerId="ADAL" clId="{5FA6A7CE-097A-43A9-9D0D-AF1BE7B6FA0C}" dt="2021-07-03T03:08:31.936" v="1116" actId="478"/>
          <ac:picMkLst>
            <pc:docMk/>
            <pc:sldMk cId="290277685" sldId="427"/>
            <ac:picMk id="38" creationId="{4A62A611-290A-42CA-A8C5-C89D7C1641C6}"/>
          </ac:picMkLst>
        </pc:picChg>
      </pc:sldChg>
      <pc:sldChg chg="add del ord">
        <pc:chgData name="Oshadi Yashodhika G.B. it18120226" userId="434220d6-88d2-4bac-b6ab-07818277ed2f" providerId="ADAL" clId="{5FA6A7CE-097A-43A9-9D0D-AF1BE7B6FA0C}" dt="2021-07-04T12:08:54.262" v="1482" actId="47"/>
        <pc:sldMkLst>
          <pc:docMk/>
          <pc:sldMk cId="1554138865" sldId="446"/>
        </pc:sldMkLst>
      </pc:sldChg>
      <pc:sldChg chg="add del">
        <pc:chgData name="Oshadi Yashodhika G.B. it18120226" userId="434220d6-88d2-4bac-b6ab-07818277ed2f" providerId="ADAL" clId="{5FA6A7CE-097A-43A9-9D0D-AF1BE7B6FA0C}" dt="2021-07-04T12:10:35.374" v="1518" actId="47"/>
        <pc:sldMkLst>
          <pc:docMk/>
          <pc:sldMk cId="3905282944" sldId="458"/>
        </pc:sldMkLst>
      </pc:sldChg>
      <pc:sldChg chg="add del ord">
        <pc:chgData name="Oshadi Yashodhika G.B. it18120226" userId="434220d6-88d2-4bac-b6ab-07818277ed2f" providerId="ADAL" clId="{5FA6A7CE-097A-43A9-9D0D-AF1BE7B6FA0C}" dt="2021-07-04T12:08:48.296" v="1475" actId="47"/>
        <pc:sldMkLst>
          <pc:docMk/>
          <pc:sldMk cId="3596250489" sldId="475"/>
        </pc:sldMkLst>
      </pc:sldChg>
      <pc:sldChg chg="add del ord">
        <pc:chgData name="Oshadi Yashodhika G.B. it18120226" userId="434220d6-88d2-4bac-b6ab-07818277ed2f" providerId="ADAL" clId="{5FA6A7CE-097A-43A9-9D0D-AF1BE7B6FA0C}" dt="2021-07-04T12:08:50.533" v="1477" actId="47"/>
        <pc:sldMkLst>
          <pc:docMk/>
          <pc:sldMk cId="1956900463" sldId="476"/>
        </pc:sldMkLst>
      </pc:sldChg>
      <pc:sldChg chg="add del ord">
        <pc:chgData name="Oshadi Yashodhika G.B. it18120226" userId="434220d6-88d2-4bac-b6ab-07818277ed2f" providerId="ADAL" clId="{5FA6A7CE-097A-43A9-9D0D-AF1BE7B6FA0C}" dt="2021-07-04T12:08:51.156" v="1478" actId="47"/>
        <pc:sldMkLst>
          <pc:docMk/>
          <pc:sldMk cId="3079088146" sldId="477"/>
        </pc:sldMkLst>
      </pc:sldChg>
      <pc:sldChg chg="add del ord">
        <pc:chgData name="Oshadi Yashodhika G.B. it18120226" userId="434220d6-88d2-4bac-b6ab-07818277ed2f" providerId="ADAL" clId="{5FA6A7CE-097A-43A9-9D0D-AF1BE7B6FA0C}" dt="2021-07-04T12:08:51.768" v="1479" actId="47"/>
        <pc:sldMkLst>
          <pc:docMk/>
          <pc:sldMk cId="2189819950" sldId="478"/>
        </pc:sldMkLst>
      </pc:sldChg>
      <pc:sldChg chg="add del ord">
        <pc:chgData name="Oshadi Yashodhika G.B. it18120226" userId="434220d6-88d2-4bac-b6ab-07818277ed2f" providerId="ADAL" clId="{5FA6A7CE-097A-43A9-9D0D-AF1BE7B6FA0C}" dt="2021-07-04T12:08:53.466" v="1481" actId="47"/>
        <pc:sldMkLst>
          <pc:docMk/>
          <pc:sldMk cId="3901651921" sldId="479"/>
        </pc:sldMkLst>
      </pc:sldChg>
      <pc:sldChg chg="add del ord">
        <pc:chgData name="Oshadi Yashodhika G.B. it18120226" userId="434220d6-88d2-4bac-b6ab-07818277ed2f" providerId="ADAL" clId="{5FA6A7CE-097A-43A9-9D0D-AF1BE7B6FA0C}" dt="2021-07-04T12:08:55.040" v="1483" actId="47"/>
        <pc:sldMkLst>
          <pc:docMk/>
          <pc:sldMk cId="1702507789" sldId="480"/>
        </pc:sldMkLst>
      </pc:sldChg>
      <pc:sldChg chg="add del ord">
        <pc:chgData name="Oshadi Yashodhika G.B. it18120226" userId="434220d6-88d2-4bac-b6ab-07818277ed2f" providerId="ADAL" clId="{5FA6A7CE-097A-43A9-9D0D-AF1BE7B6FA0C}" dt="2021-07-04T12:08:55.481" v="1484" actId="47"/>
        <pc:sldMkLst>
          <pc:docMk/>
          <pc:sldMk cId="253397844" sldId="481"/>
        </pc:sldMkLst>
      </pc:sldChg>
      <pc:sldChg chg="modSp add del mod ord">
        <pc:chgData name="Oshadi Yashodhika G.B. it18120226" userId="434220d6-88d2-4bac-b6ab-07818277ed2f" providerId="ADAL" clId="{5FA6A7CE-097A-43A9-9D0D-AF1BE7B6FA0C}" dt="2021-07-04T12:08:55.942" v="1485" actId="47"/>
        <pc:sldMkLst>
          <pc:docMk/>
          <pc:sldMk cId="1262068911" sldId="482"/>
        </pc:sldMkLst>
        <pc:spChg chg="mod">
          <ac:chgData name="Oshadi Yashodhika G.B. it18120226" userId="434220d6-88d2-4bac-b6ab-07818277ed2f" providerId="ADAL" clId="{5FA6A7CE-097A-43A9-9D0D-AF1BE7B6FA0C}" dt="2021-07-04T03:53:25.946" v="1296" actId="20577"/>
          <ac:spMkLst>
            <pc:docMk/>
            <pc:sldMk cId="1262068911" sldId="482"/>
            <ac:spMk id="3" creationId="{57E1817F-D545-4225-B993-4EABF4C35EE7}"/>
          </ac:spMkLst>
        </pc:spChg>
      </pc:sldChg>
      <pc:sldChg chg="add del ord">
        <pc:chgData name="Oshadi Yashodhika G.B. it18120226" userId="434220d6-88d2-4bac-b6ab-07818277ed2f" providerId="ADAL" clId="{5FA6A7CE-097A-43A9-9D0D-AF1BE7B6FA0C}" dt="2021-07-04T12:08:56.411" v="1486" actId="47"/>
        <pc:sldMkLst>
          <pc:docMk/>
          <pc:sldMk cId="4207659764" sldId="483"/>
        </pc:sldMkLst>
      </pc:sldChg>
      <pc:sldChg chg="add del ord">
        <pc:chgData name="Oshadi Yashodhika G.B. it18120226" userId="434220d6-88d2-4bac-b6ab-07818277ed2f" providerId="ADAL" clId="{5FA6A7CE-097A-43A9-9D0D-AF1BE7B6FA0C}" dt="2021-07-04T12:08:56.929" v="1487" actId="47"/>
        <pc:sldMkLst>
          <pc:docMk/>
          <pc:sldMk cId="3082751861" sldId="484"/>
        </pc:sldMkLst>
      </pc:sldChg>
      <pc:sldChg chg="add del ord">
        <pc:chgData name="Oshadi Yashodhika G.B. it18120226" userId="434220d6-88d2-4bac-b6ab-07818277ed2f" providerId="ADAL" clId="{5FA6A7CE-097A-43A9-9D0D-AF1BE7B6FA0C}" dt="2021-07-04T12:08:57.464" v="1488" actId="47"/>
        <pc:sldMkLst>
          <pc:docMk/>
          <pc:sldMk cId="4088707836" sldId="485"/>
        </pc:sldMkLst>
      </pc:sldChg>
      <pc:sldChg chg="add del ord">
        <pc:chgData name="Oshadi Yashodhika G.B. it18120226" userId="434220d6-88d2-4bac-b6ab-07818277ed2f" providerId="ADAL" clId="{5FA6A7CE-097A-43A9-9D0D-AF1BE7B6FA0C}" dt="2021-07-04T12:08:58.220" v="1489" actId="47"/>
        <pc:sldMkLst>
          <pc:docMk/>
          <pc:sldMk cId="592268120" sldId="486"/>
        </pc:sldMkLst>
      </pc:sldChg>
      <pc:sldChg chg="add del ord">
        <pc:chgData name="Oshadi Yashodhika G.B. it18120226" userId="434220d6-88d2-4bac-b6ab-07818277ed2f" providerId="ADAL" clId="{5FA6A7CE-097A-43A9-9D0D-AF1BE7B6FA0C}" dt="2021-07-04T12:08:59.162" v="1490" actId="47"/>
        <pc:sldMkLst>
          <pc:docMk/>
          <pc:sldMk cId="1670295921" sldId="487"/>
        </pc:sldMkLst>
      </pc:sldChg>
      <pc:sldChg chg="add del ord">
        <pc:chgData name="Oshadi Yashodhika G.B. it18120226" userId="434220d6-88d2-4bac-b6ab-07818277ed2f" providerId="ADAL" clId="{5FA6A7CE-097A-43A9-9D0D-AF1BE7B6FA0C}" dt="2021-07-04T04:00:19.389" v="1298" actId="2696"/>
        <pc:sldMkLst>
          <pc:docMk/>
          <pc:sldMk cId="1365225197" sldId="488"/>
        </pc:sldMkLst>
      </pc:sldChg>
      <pc:sldChg chg="add del ord">
        <pc:chgData name="Oshadi Yashodhika G.B. it18120226" userId="434220d6-88d2-4bac-b6ab-07818277ed2f" providerId="ADAL" clId="{5FA6A7CE-097A-43A9-9D0D-AF1BE7B6FA0C}" dt="2021-07-04T12:09:00.050" v="1492" actId="47"/>
        <pc:sldMkLst>
          <pc:docMk/>
          <pc:sldMk cId="2874530414" sldId="489"/>
        </pc:sldMkLst>
      </pc:sldChg>
      <pc:sldChg chg="add del ord">
        <pc:chgData name="Oshadi Yashodhika G.B. it18120226" userId="434220d6-88d2-4bac-b6ab-07818277ed2f" providerId="ADAL" clId="{5FA6A7CE-097A-43A9-9D0D-AF1BE7B6FA0C}" dt="2021-07-04T12:09:00.718" v="1493" actId="47"/>
        <pc:sldMkLst>
          <pc:docMk/>
          <pc:sldMk cId="721484470" sldId="490"/>
        </pc:sldMkLst>
      </pc:sldChg>
      <pc:sldChg chg="add del ord">
        <pc:chgData name="Oshadi Yashodhika G.B. it18120226" userId="434220d6-88d2-4bac-b6ab-07818277ed2f" providerId="ADAL" clId="{5FA6A7CE-097A-43A9-9D0D-AF1BE7B6FA0C}" dt="2021-07-04T12:09:03.467" v="1494" actId="47"/>
        <pc:sldMkLst>
          <pc:docMk/>
          <pc:sldMk cId="3801421333" sldId="491"/>
        </pc:sldMkLst>
      </pc:sldChg>
      <pc:sldChg chg="add del">
        <pc:chgData name="Oshadi Yashodhika G.B. it18120226" userId="434220d6-88d2-4bac-b6ab-07818277ed2f" providerId="ADAL" clId="{5FA6A7CE-097A-43A9-9D0D-AF1BE7B6FA0C}" dt="2021-07-06T00:28:00.635" v="1602" actId="47"/>
        <pc:sldMkLst>
          <pc:docMk/>
          <pc:sldMk cId="959074128" sldId="492"/>
        </pc:sldMkLst>
      </pc:sldChg>
      <pc:sldChg chg="add del">
        <pc:chgData name="Oshadi Yashodhika G.B. it18120226" userId="434220d6-88d2-4bac-b6ab-07818277ed2f" providerId="ADAL" clId="{5FA6A7CE-097A-43A9-9D0D-AF1BE7B6FA0C}" dt="2021-07-04T12:10:22.617" v="1498" actId="47"/>
        <pc:sldMkLst>
          <pc:docMk/>
          <pc:sldMk cId="3079421416" sldId="493"/>
        </pc:sldMkLst>
      </pc:sldChg>
      <pc:sldChg chg="add del">
        <pc:chgData name="Oshadi Yashodhika G.B. it18120226" userId="434220d6-88d2-4bac-b6ab-07818277ed2f" providerId="ADAL" clId="{5FA6A7CE-097A-43A9-9D0D-AF1BE7B6FA0C}" dt="2021-07-04T12:10:24.578" v="1500" actId="47"/>
        <pc:sldMkLst>
          <pc:docMk/>
          <pc:sldMk cId="1465714321" sldId="494"/>
        </pc:sldMkLst>
      </pc:sldChg>
      <pc:sldChg chg="add del">
        <pc:chgData name="Oshadi Yashodhika G.B. it18120226" userId="434220d6-88d2-4bac-b6ab-07818277ed2f" providerId="ADAL" clId="{5FA6A7CE-097A-43A9-9D0D-AF1BE7B6FA0C}" dt="2021-07-04T12:10:25.282" v="1501" actId="47"/>
        <pc:sldMkLst>
          <pc:docMk/>
          <pc:sldMk cId="3044159292" sldId="495"/>
        </pc:sldMkLst>
      </pc:sldChg>
      <pc:sldChg chg="add del">
        <pc:chgData name="Oshadi Yashodhika G.B. it18120226" userId="434220d6-88d2-4bac-b6ab-07818277ed2f" providerId="ADAL" clId="{5FA6A7CE-097A-43A9-9D0D-AF1BE7B6FA0C}" dt="2021-07-04T12:10:25.700" v="1502" actId="47"/>
        <pc:sldMkLst>
          <pc:docMk/>
          <pc:sldMk cId="4102342946" sldId="496"/>
        </pc:sldMkLst>
      </pc:sldChg>
      <pc:sldChg chg="add del">
        <pc:chgData name="Oshadi Yashodhika G.B. it18120226" userId="434220d6-88d2-4bac-b6ab-07818277ed2f" providerId="ADAL" clId="{5FA6A7CE-097A-43A9-9D0D-AF1BE7B6FA0C}" dt="2021-07-04T12:10:26.086" v="1503" actId="47"/>
        <pc:sldMkLst>
          <pc:docMk/>
          <pc:sldMk cId="242096106" sldId="497"/>
        </pc:sldMkLst>
      </pc:sldChg>
      <pc:sldChg chg="add del">
        <pc:chgData name="Oshadi Yashodhika G.B. it18120226" userId="434220d6-88d2-4bac-b6ab-07818277ed2f" providerId="ADAL" clId="{5FA6A7CE-097A-43A9-9D0D-AF1BE7B6FA0C}" dt="2021-07-04T12:10:26.507" v="1504" actId="47"/>
        <pc:sldMkLst>
          <pc:docMk/>
          <pc:sldMk cId="862404122" sldId="498"/>
        </pc:sldMkLst>
      </pc:sldChg>
      <pc:sldChg chg="add del">
        <pc:chgData name="Oshadi Yashodhika G.B. it18120226" userId="434220d6-88d2-4bac-b6ab-07818277ed2f" providerId="ADAL" clId="{5FA6A7CE-097A-43A9-9D0D-AF1BE7B6FA0C}" dt="2021-07-04T12:10:27.069" v="1505" actId="47"/>
        <pc:sldMkLst>
          <pc:docMk/>
          <pc:sldMk cId="2599494146" sldId="499"/>
        </pc:sldMkLst>
      </pc:sldChg>
      <pc:sldChg chg="delSp modSp add del mod">
        <pc:chgData name="Oshadi Yashodhika G.B. it18120226" userId="434220d6-88d2-4bac-b6ab-07818277ed2f" providerId="ADAL" clId="{5FA6A7CE-097A-43A9-9D0D-AF1BE7B6FA0C}" dt="2021-07-04T12:10:27.568" v="1506" actId="47"/>
        <pc:sldMkLst>
          <pc:docMk/>
          <pc:sldMk cId="2015235883" sldId="500"/>
        </pc:sldMkLst>
        <pc:spChg chg="mod">
          <ac:chgData name="Oshadi Yashodhika G.B. it18120226" userId="434220d6-88d2-4bac-b6ab-07818277ed2f" providerId="ADAL" clId="{5FA6A7CE-097A-43A9-9D0D-AF1BE7B6FA0C}" dt="2021-07-04T04:01:11.760" v="1315" actId="20577"/>
          <ac:spMkLst>
            <pc:docMk/>
            <pc:sldMk cId="2015235883" sldId="500"/>
            <ac:spMk id="2" creationId="{509AA335-9F40-4568-8F6B-3D55FCBAD349}"/>
          </ac:spMkLst>
        </pc:spChg>
        <pc:picChg chg="del">
          <ac:chgData name="Oshadi Yashodhika G.B. it18120226" userId="434220d6-88d2-4bac-b6ab-07818277ed2f" providerId="ADAL" clId="{5FA6A7CE-097A-43A9-9D0D-AF1BE7B6FA0C}" dt="2021-07-04T03:52:05.674" v="1290" actId="478"/>
          <ac:picMkLst>
            <pc:docMk/>
            <pc:sldMk cId="2015235883" sldId="500"/>
            <ac:picMk id="8" creationId="{32C2FE2C-E8EE-4A52-949E-9EDD188F3541}"/>
          </ac:picMkLst>
        </pc:picChg>
        <pc:picChg chg="del">
          <ac:chgData name="Oshadi Yashodhika G.B. it18120226" userId="434220d6-88d2-4bac-b6ab-07818277ed2f" providerId="ADAL" clId="{5FA6A7CE-097A-43A9-9D0D-AF1BE7B6FA0C}" dt="2021-07-04T03:52:02.390" v="1289" actId="478"/>
          <ac:picMkLst>
            <pc:docMk/>
            <pc:sldMk cId="2015235883" sldId="500"/>
            <ac:picMk id="12" creationId="{0C228DD2-1146-483C-8FA7-3DE920AC1079}"/>
          </ac:picMkLst>
        </pc:picChg>
        <pc:picChg chg="del">
          <ac:chgData name="Oshadi Yashodhika G.B. it18120226" userId="434220d6-88d2-4bac-b6ab-07818277ed2f" providerId="ADAL" clId="{5FA6A7CE-097A-43A9-9D0D-AF1BE7B6FA0C}" dt="2021-07-04T03:52:00.007" v="1288" actId="478"/>
          <ac:picMkLst>
            <pc:docMk/>
            <pc:sldMk cId="2015235883" sldId="500"/>
            <ac:picMk id="17" creationId="{561D1E6D-709B-4E36-8A3A-A2B37A290DCE}"/>
          </ac:picMkLst>
        </pc:picChg>
      </pc:sldChg>
      <pc:sldChg chg="add del">
        <pc:chgData name="Oshadi Yashodhika G.B. it18120226" userId="434220d6-88d2-4bac-b6ab-07818277ed2f" providerId="ADAL" clId="{5FA6A7CE-097A-43A9-9D0D-AF1BE7B6FA0C}" dt="2021-07-04T12:10:28.610" v="1508" actId="47"/>
        <pc:sldMkLst>
          <pc:docMk/>
          <pc:sldMk cId="3309379914" sldId="501"/>
        </pc:sldMkLst>
      </pc:sldChg>
      <pc:sldChg chg="add del">
        <pc:chgData name="Oshadi Yashodhika G.B. it18120226" userId="434220d6-88d2-4bac-b6ab-07818277ed2f" providerId="ADAL" clId="{5FA6A7CE-097A-43A9-9D0D-AF1BE7B6FA0C}" dt="2021-07-04T12:10:36.001" v="1519" actId="47"/>
        <pc:sldMkLst>
          <pc:docMk/>
          <pc:sldMk cId="3706680795" sldId="502"/>
        </pc:sldMkLst>
      </pc:sldChg>
      <pc:sldChg chg="add del">
        <pc:chgData name="Oshadi Yashodhika G.B. it18120226" userId="434220d6-88d2-4bac-b6ab-07818277ed2f" providerId="ADAL" clId="{5FA6A7CE-097A-43A9-9D0D-AF1BE7B6FA0C}" dt="2021-07-04T12:10:37.785" v="1520" actId="47"/>
        <pc:sldMkLst>
          <pc:docMk/>
          <pc:sldMk cId="97106745" sldId="503"/>
        </pc:sldMkLst>
      </pc:sldChg>
      <pc:sldChg chg="add del ord">
        <pc:chgData name="Oshadi Yashodhika G.B. it18120226" userId="434220d6-88d2-4bac-b6ab-07818277ed2f" providerId="ADAL" clId="{5FA6A7CE-097A-43A9-9D0D-AF1BE7B6FA0C}" dt="2021-07-06T00:28:15.367" v="1629" actId="47"/>
        <pc:sldMkLst>
          <pc:docMk/>
          <pc:sldMk cId="3729809626" sldId="504"/>
        </pc:sldMkLst>
      </pc:sldChg>
      <pc:sldChg chg="add del">
        <pc:chgData name="Oshadi Yashodhika G.B. it18120226" userId="434220d6-88d2-4bac-b6ab-07818277ed2f" providerId="ADAL" clId="{5FA6A7CE-097A-43A9-9D0D-AF1BE7B6FA0C}" dt="2021-07-04T12:08:59.616" v="1491" actId="47"/>
        <pc:sldMkLst>
          <pc:docMk/>
          <pc:sldMk cId="3590844591" sldId="505"/>
        </pc:sldMkLst>
      </pc:sldChg>
      <pc:sldChg chg="modSp add del mod">
        <pc:chgData name="Oshadi Yashodhika G.B. it18120226" userId="434220d6-88d2-4bac-b6ab-07818277ed2f" providerId="ADAL" clId="{5FA6A7CE-097A-43A9-9D0D-AF1BE7B6FA0C}" dt="2021-07-04T12:10:28.122" v="1507" actId="47"/>
        <pc:sldMkLst>
          <pc:docMk/>
          <pc:sldMk cId="1882190029" sldId="506"/>
        </pc:sldMkLst>
        <pc:spChg chg="mod">
          <ac:chgData name="Oshadi Yashodhika G.B. it18120226" userId="434220d6-88d2-4bac-b6ab-07818277ed2f" providerId="ADAL" clId="{5FA6A7CE-097A-43A9-9D0D-AF1BE7B6FA0C}" dt="2021-07-04T04:01:22.924" v="1321" actId="20577"/>
          <ac:spMkLst>
            <pc:docMk/>
            <pc:sldMk cId="1882190029" sldId="506"/>
            <ac:spMk id="2" creationId="{509AA335-9F40-4568-8F6B-3D55FCBAD349}"/>
          </ac:spMkLst>
        </pc:spChg>
      </pc:sldChg>
      <pc:sldChg chg="delSp modSp add del mod">
        <pc:chgData name="Oshadi Yashodhika G.B. it18120226" userId="434220d6-88d2-4bac-b6ab-07818277ed2f" providerId="ADAL" clId="{5FA6A7CE-097A-43A9-9D0D-AF1BE7B6FA0C}" dt="2021-07-04T12:10:29.232" v="1509" actId="47"/>
        <pc:sldMkLst>
          <pc:docMk/>
          <pc:sldMk cId="1452131167" sldId="507"/>
        </pc:sldMkLst>
        <pc:spChg chg="mod">
          <ac:chgData name="Oshadi Yashodhika G.B. it18120226" userId="434220d6-88d2-4bac-b6ab-07818277ed2f" providerId="ADAL" clId="{5FA6A7CE-097A-43A9-9D0D-AF1BE7B6FA0C}" dt="2021-07-04T04:06:15.201" v="1470" actId="6549"/>
          <ac:spMkLst>
            <pc:docMk/>
            <pc:sldMk cId="1452131167" sldId="507"/>
            <ac:spMk id="19" creationId="{871ECA5E-9CD4-4041-A822-335CF8B2C6F1}"/>
          </ac:spMkLst>
        </pc:spChg>
        <pc:spChg chg="mod">
          <ac:chgData name="Oshadi Yashodhika G.B. it18120226" userId="434220d6-88d2-4bac-b6ab-07818277ed2f" providerId="ADAL" clId="{5FA6A7CE-097A-43A9-9D0D-AF1BE7B6FA0C}" dt="2021-07-04T04:02:14.217" v="1339" actId="1076"/>
          <ac:spMkLst>
            <pc:docMk/>
            <pc:sldMk cId="1452131167" sldId="507"/>
            <ac:spMk id="53" creationId="{92696519-16FD-4478-B1D5-1A3295D4E215}"/>
          </ac:spMkLst>
        </pc:spChg>
        <pc:picChg chg="del">
          <ac:chgData name="Oshadi Yashodhika G.B. it18120226" userId="434220d6-88d2-4bac-b6ab-07818277ed2f" providerId="ADAL" clId="{5FA6A7CE-097A-43A9-9D0D-AF1BE7B6FA0C}" dt="2021-07-04T04:06:21.900" v="1471" actId="478"/>
          <ac:picMkLst>
            <pc:docMk/>
            <pc:sldMk cId="1452131167" sldId="507"/>
            <ac:picMk id="14" creationId="{1DF40D6D-2DFE-42A0-8AD5-F749A0F5EDFC}"/>
          </ac:picMkLst>
        </pc:picChg>
      </pc:sldChg>
      <pc:sldChg chg="delSp modSp add del mod">
        <pc:chgData name="Oshadi Yashodhika G.B. it18120226" userId="434220d6-88d2-4bac-b6ab-07818277ed2f" providerId="ADAL" clId="{5FA6A7CE-097A-43A9-9D0D-AF1BE7B6FA0C}" dt="2021-07-04T12:10:29.808" v="1510" actId="47"/>
        <pc:sldMkLst>
          <pc:docMk/>
          <pc:sldMk cId="1807678392" sldId="508"/>
        </pc:sldMkLst>
        <pc:spChg chg="mod">
          <ac:chgData name="Oshadi Yashodhika G.B. it18120226" userId="434220d6-88d2-4bac-b6ab-07818277ed2f" providerId="ADAL" clId="{5FA6A7CE-097A-43A9-9D0D-AF1BE7B6FA0C}" dt="2021-07-04T04:03:05.233" v="1372" actId="1076"/>
          <ac:spMkLst>
            <pc:docMk/>
            <pc:sldMk cId="1807678392" sldId="508"/>
            <ac:spMk id="53" creationId="{92696519-16FD-4478-B1D5-1A3295D4E215}"/>
          </ac:spMkLst>
        </pc:spChg>
        <pc:picChg chg="del">
          <ac:chgData name="Oshadi Yashodhika G.B. it18120226" userId="434220d6-88d2-4bac-b6ab-07818277ed2f" providerId="ADAL" clId="{5FA6A7CE-097A-43A9-9D0D-AF1BE7B6FA0C}" dt="2021-07-04T04:06:11.245" v="1469" actId="478"/>
          <ac:picMkLst>
            <pc:docMk/>
            <pc:sldMk cId="1807678392" sldId="508"/>
            <ac:picMk id="8" creationId="{6B62FBC8-B4FD-41FF-8D91-22E8759E77EA}"/>
          </ac:picMkLst>
        </pc:picChg>
        <pc:picChg chg="del">
          <ac:chgData name="Oshadi Yashodhika G.B. it18120226" userId="434220d6-88d2-4bac-b6ab-07818277ed2f" providerId="ADAL" clId="{5FA6A7CE-097A-43A9-9D0D-AF1BE7B6FA0C}" dt="2021-07-04T04:06:11.245" v="1469" actId="478"/>
          <ac:picMkLst>
            <pc:docMk/>
            <pc:sldMk cId="1807678392" sldId="508"/>
            <ac:picMk id="10" creationId="{3FEAB19B-C504-48D8-8853-6F4A56034AA8}"/>
          </ac:picMkLst>
        </pc:picChg>
      </pc:sldChg>
      <pc:sldChg chg="addSp delSp modSp add del mod">
        <pc:chgData name="Oshadi Yashodhika G.B. it18120226" userId="434220d6-88d2-4bac-b6ab-07818277ed2f" providerId="ADAL" clId="{5FA6A7CE-097A-43A9-9D0D-AF1BE7B6FA0C}" dt="2021-07-04T12:10:30.363" v="1511" actId="47"/>
        <pc:sldMkLst>
          <pc:docMk/>
          <pc:sldMk cId="702628094" sldId="509"/>
        </pc:sldMkLst>
        <pc:spChg chg="del">
          <ac:chgData name="Oshadi Yashodhika G.B. it18120226" userId="434220d6-88d2-4bac-b6ab-07818277ed2f" providerId="ADAL" clId="{5FA6A7CE-097A-43A9-9D0D-AF1BE7B6FA0C}" dt="2021-07-04T04:06:03.634" v="1468" actId="478"/>
          <ac:spMkLst>
            <pc:docMk/>
            <pc:sldMk cId="702628094" sldId="509"/>
            <ac:spMk id="2" creationId="{5F1647BE-BFBB-46BF-ACBA-2B1BB0BC5C84}"/>
          </ac:spMkLst>
        </pc:spChg>
        <pc:spChg chg="add mod">
          <ac:chgData name="Oshadi Yashodhika G.B. it18120226" userId="434220d6-88d2-4bac-b6ab-07818277ed2f" providerId="ADAL" clId="{5FA6A7CE-097A-43A9-9D0D-AF1BE7B6FA0C}" dt="2021-07-04T04:06:03.634" v="1468" actId="478"/>
          <ac:spMkLst>
            <pc:docMk/>
            <pc:sldMk cId="702628094" sldId="509"/>
            <ac:spMk id="6" creationId="{595DA274-D2D9-4A3A-A616-C1FE067525F9}"/>
          </ac:spMkLst>
        </pc:spChg>
        <pc:spChg chg="add mod">
          <ac:chgData name="Oshadi Yashodhika G.B. it18120226" userId="434220d6-88d2-4bac-b6ab-07818277ed2f" providerId="ADAL" clId="{5FA6A7CE-097A-43A9-9D0D-AF1BE7B6FA0C}" dt="2021-07-04T04:03:20.270" v="1374"/>
          <ac:spMkLst>
            <pc:docMk/>
            <pc:sldMk cId="702628094" sldId="509"/>
            <ac:spMk id="10" creationId="{A609E3B1-B04B-453C-AEB9-2279A32AAE9E}"/>
          </ac:spMkLst>
        </pc:spChg>
        <pc:spChg chg="del">
          <ac:chgData name="Oshadi Yashodhika G.B. it18120226" userId="434220d6-88d2-4bac-b6ab-07818277ed2f" providerId="ADAL" clId="{5FA6A7CE-097A-43A9-9D0D-AF1BE7B6FA0C}" dt="2021-07-04T04:03:19.078" v="1373" actId="478"/>
          <ac:spMkLst>
            <pc:docMk/>
            <pc:sldMk cId="702628094" sldId="509"/>
            <ac:spMk id="53" creationId="{92696519-16FD-4478-B1D5-1A3295D4E215}"/>
          </ac:spMkLst>
        </pc:spChg>
        <pc:picChg chg="del">
          <ac:chgData name="Oshadi Yashodhika G.B. it18120226" userId="434220d6-88d2-4bac-b6ab-07818277ed2f" providerId="ADAL" clId="{5FA6A7CE-097A-43A9-9D0D-AF1BE7B6FA0C}" dt="2021-07-04T04:06:03.634" v="1468" actId="478"/>
          <ac:picMkLst>
            <pc:docMk/>
            <pc:sldMk cId="702628094" sldId="509"/>
            <ac:picMk id="3" creationId="{BFAD3894-EA87-4A39-968A-D3EC86E73675}"/>
          </ac:picMkLst>
        </pc:picChg>
        <pc:picChg chg="del">
          <ac:chgData name="Oshadi Yashodhika G.B. it18120226" userId="434220d6-88d2-4bac-b6ab-07818277ed2f" providerId="ADAL" clId="{5FA6A7CE-097A-43A9-9D0D-AF1BE7B6FA0C}" dt="2021-07-04T04:06:03.634" v="1468" actId="478"/>
          <ac:picMkLst>
            <pc:docMk/>
            <pc:sldMk cId="702628094" sldId="509"/>
            <ac:picMk id="5" creationId="{F27F6C57-D506-4765-BCCC-5D4AD0C40E68}"/>
          </ac:picMkLst>
        </pc:picChg>
        <pc:picChg chg="del">
          <ac:chgData name="Oshadi Yashodhika G.B. it18120226" userId="434220d6-88d2-4bac-b6ab-07818277ed2f" providerId="ADAL" clId="{5FA6A7CE-097A-43A9-9D0D-AF1BE7B6FA0C}" dt="2021-07-04T04:06:03.634" v="1468" actId="478"/>
          <ac:picMkLst>
            <pc:docMk/>
            <pc:sldMk cId="702628094" sldId="509"/>
            <ac:picMk id="11" creationId="{7B2A9156-E755-423E-85AA-C7ECFB22E03E}"/>
          </ac:picMkLst>
        </pc:picChg>
      </pc:sldChg>
      <pc:sldChg chg="delSp modSp add del mod">
        <pc:chgData name="Oshadi Yashodhika G.B. it18120226" userId="434220d6-88d2-4bac-b6ab-07818277ed2f" providerId="ADAL" clId="{5FA6A7CE-097A-43A9-9D0D-AF1BE7B6FA0C}" dt="2021-07-04T12:10:30.960" v="1512" actId="47"/>
        <pc:sldMkLst>
          <pc:docMk/>
          <pc:sldMk cId="510565337" sldId="510"/>
        </pc:sldMkLst>
        <pc:spChg chg="mod">
          <ac:chgData name="Oshadi Yashodhika G.B. it18120226" userId="434220d6-88d2-4bac-b6ab-07818277ed2f" providerId="ADAL" clId="{5FA6A7CE-097A-43A9-9D0D-AF1BE7B6FA0C}" dt="2021-07-04T04:03:35.720" v="1382" actId="20577"/>
          <ac:spMkLst>
            <pc:docMk/>
            <pc:sldMk cId="510565337" sldId="510"/>
            <ac:spMk id="53" creationId="{92696519-16FD-4478-B1D5-1A3295D4E215}"/>
          </ac:spMkLst>
        </pc:spChg>
        <pc:picChg chg="del">
          <ac:chgData name="Oshadi Yashodhika G.B. it18120226" userId="434220d6-88d2-4bac-b6ab-07818277ed2f" providerId="ADAL" clId="{5FA6A7CE-097A-43A9-9D0D-AF1BE7B6FA0C}" dt="2021-07-04T04:05:59.319" v="1467" actId="478"/>
          <ac:picMkLst>
            <pc:docMk/>
            <pc:sldMk cId="510565337" sldId="510"/>
            <ac:picMk id="14" creationId="{1DF40D6D-2DFE-42A0-8AD5-F749A0F5EDFC}"/>
          </ac:picMkLst>
        </pc:picChg>
      </pc:sldChg>
      <pc:sldChg chg="delSp modSp add del mod">
        <pc:chgData name="Oshadi Yashodhika G.B. it18120226" userId="434220d6-88d2-4bac-b6ab-07818277ed2f" providerId="ADAL" clId="{5FA6A7CE-097A-43A9-9D0D-AF1BE7B6FA0C}" dt="2021-07-04T12:10:31.694" v="1513" actId="47"/>
        <pc:sldMkLst>
          <pc:docMk/>
          <pc:sldMk cId="4256662192" sldId="511"/>
        </pc:sldMkLst>
        <pc:spChg chg="mod">
          <ac:chgData name="Oshadi Yashodhika G.B. it18120226" userId="434220d6-88d2-4bac-b6ab-07818277ed2f" providerId="ADAL" clId="{5FA6A7CE-097A-43A9-9D0D-AF1BE7B6FA0C}" dt="2021-07-04T04:03:39.941" v="1389" actId="20577"/>
          <ac:spMkLst>
            <pc:docMk/>
            <pc:sldMk cId="4256662192" sldId="511"/>
            <ac:spMk id="53" creationId="{92696519-16FD-4478-B1D5-1A3295D4E215}"/>
          </ac:spMkLst>
        </pc:spChg>
        <pc:picChg chg="del">
          <ac:chgData name="Oshadi Yashodhika G.B. it18120226" userId="434220d6-88d2-4bac-b6ab-07818277ed2f" providerId="ADAL" clId="{5FA6A7CE-097A-43A9-9D0D-AF1BE7B6FA0C}" dt="2021-07-04T04:05:55.443" v="1466" actId="478"/>
          <ac:picMkLst>
            <pc:docMk/>
            <pc:sldMk cId="4256662192" sldId="511"/>
            <ac:picMk id="8" creationId="{6B62FBC8-B4FD-41FF-8D91-22E8759E77EA}"/>
          </ac:picMkLst>
        </pc:picChg>
        <pc:picChg chg="del">
          <ac:chgData name="Oshadi Yashodhika G.B. it18120226" userId="434220d6-88d2-4bac-b6ab-07818277ed2f" providerId="ADAL" clId="{5FA6A7CE-097A-43A9-9D0D-AF1BE7B6FA0C}" dt="2021-07-04T04:05:55.443" v="1466" actId="478"/>
          <ac:picMkLst>
            <pc:docMk/>
            <pc:sldMk cId="4256662192" sldId="511"/>
            <ac:picMk id="10" creationId="{3FEAB19B-C504-48D8-8853-6F4A56034AA8}"/>
          </ac:picMkLst>
        </pc:picChg>
      </pc:sldChg>
      <pc:sldChg chg="addSp delSp modSp add del mod">
        <pc:chgData name="Oshadi Yashodhika G.B. it18120226" userId="434220d6-88d2-4bac-b6ab-07818277ed2f" providerId="ADAL" clId="{5FA6A7CE-097A-43A9-9D0D-AF1BE7B6FA0C}" dt="2021-07-04T12:10:32.303" v="1514" actId="47"/>
        <pc:sldMkLst>
          <pc:docMk/>
          <pc:sldMk cId="70380450" sldId="512"/>
        </pc:sldMkLst>
        <pc:spChg chg="del">
          <ac:chgData name="Oshadi Yashodhika G.B. it18120226" userId="434220d6-88d2-4bac-b6ab-07818277ed2f" providerId="ADAL" clId="{5FA6A7CE-097A-43A9-9D0D-AF1BE7B6FA0C}" dt="2021-07-04T04:05:52.201" v="1465" actId="478"/>
          <ac:spMkLst>
            <pc:docMk/>
            <pc:sldMk cId="70380450" sldId="512"/>
            <ac:spMk id="2" creationId="{5F1647BE-BFBB-46BF-ACBA-2B1BB0BC5C84}"/>
          </ac:spMkLst>
        </pc:spChg>
        <pc:spChg chg="add mod">
          <ac:chgData name="Oshadi Yashodhika G.B. it18120226" userId="434220d6-88d2-4bac-b6ab-07818277ed2f" providerId="ADAL" clId="{5FA6A7CE-097A-43A9-9D0D-AF1BE7B6FA0C}" dt="2021-07-04T04:05:52.201" v="1465" actId="478"/>
          <ac:spMkLst>
            <pc:docMk/>
            <pc:sldMk cId="70380450" sldId="512"/>
            <ac:spMk id="6" creationId="{A8BBDFCD-2D20-46B9-B3D0-BEF72067E4A1}"/>
          </ac:spMkLst>
        </pc:spChg>
        <pc:spChg chg="mod">
          <ac:chgData name="Oshadi Yashodhika G.B. it18120226" userId="434220d6-88d2-4bac-b6ab-07818277ed2f" providerId="ADAL" clId="{5FA6A7CE-097A-43A9-9D0D-AF1BE7B6FA0C}" dt="2021-07-04T04:03:45.966" v="1396" actId="20577"/>
          <ac:spMkLst>
            <pc:docMk/>
            <pc:sldMk cId="70380450" sldId="512"/>
            <ac:spMk id="10" creationId="{A609E3B1-B04B-453C-AEB9-2279A32AAE9E}"/>
          </ac:spMkLst>
        </pc:spChg>
        <pc:picChg chg="del">
          <ac:chgData name="Oshadi Yashodhika G.B. it18120226" userId="434220d6-88d2-4bac-b6ab-07818277ed2f" providerId="ADAL" clId="{5FA6A7CE-097A-43A9-9D0D-AF1BE7B6FA0C}" dt="2021-07-04T04:05:52.201" v="1465" actId="478"/>
          <ac:picMkLst>
            <pc:docMk/>
            <pc:sldMk cId="70380450" sldId="512"/>
            <ac:picMk id="3" creationId="{BFAD3894-EA87-4A39-968A-D3EC86E73675}"/>
          </ac:picMkLst>
        </pc:picChg>
        <pc:picChg chg="del">
          <ac:chgData name="Oshadi Yashodhika G.B. it18120226" userId="434220d6-88d2-4bac-b6ab-07818277ed2f" providerId="ADAL" clId="{5FA6A7CE-097A-43A9-9D0D-AF1BE7B6FA0C}" dt="2021-07-04T04:05:52.201" v="1465" actId="478"/>
          <ac:picMkLst>
            <pc:docMk/>
            <pc:sldMk cId="70380450" sldId="512"/>
            <ac:picMk id="5" creationId="{F27F6C57-D506-4765-BCCC-5D4AD0C40E68}"/>
          </ac:picMkLst>
        </pc:picChg>
        <pc:picChg chg="del">
          <ac:chgData name="Oshadi Yashodhika G.B. it18120226" userId="434220d6-88d2-4bac-b6ab-07818277ed2f" providerId="ADAL" clId="{5FA6A7CE-097A-43A9-9D0D-AF1BE7B6FA0C}" dt="2021-07-04T04:05:52.201" v="1465" actId="478"/>
          <ac:picMkLst>
            <pc:docMk/>
            <pc:sldMk cId="70380450" sldId="512"/>
            <ac:picMk id="11" creationId="{7B2A9156-E755-423E-85AA-C7ECFB22E03E}"/>
          </ac:picMkLst>
        </pc:picChg>
      </pc:sldChg>
      <pc:sldChg chg="addSp delSp modSp add del mod">
        <pc:chgData name="Oshadi Yashodhika G.B. it18120226" userId="434220d6-88d2-4bac-b6ab-07818277ed2f" providerId="ADAL" clId="{5FA6A7CE-097A-43A9-9D0D-AF1BE7B6FA0C}" dt="2021-07-04T12:10:33.039" v="1515" actId="47"/>
        <pc:sldMkLst>
          <pc:docMk/>
          <pc:sldMk cId="950455665" sldId="513"/>
        </pc:sldMkLst>
        <pc:spChg chg="add mod">
          <ac:chgData name="Oshadi Yashodhika G.B. it18120226" userId="434220d6-88d2-4bac-b6ab-07818277ed2f" providerId="ADAL" clId="{5FA6A7CE-097A-43A9-9D0D-AF1BE7B6FA0C}" dt="2021-07-04T04:05:44.721" v="1464" actId="478"/>
          <ac:spMkLst>
            <pc:docMk/>
            <pc:sldMk cId="950455665" sldId="513"/>
            <ac:spMk id="3" creationId="{F53B284F-74EA-41CB-B45E-1BBDA7C40338}"/>
          </ac:spMkLst>
        </pc:spChg>
        <pc:spChg chg="del">
          <ac:chgData name="Oshadi Yashodhika G.B. it18120226" userId="434220d6-88d2-4bac-b6ab-07818277ed2f" providerId="ADAL" clId="{5FA6A7CE-097A-43A9-9D0D-AF1BE7B6FA0C}" dt="2021-07-04T04:05:44.721" v="1464" actId="478"/>
          <ac:spMkLst>
            <pc:docMk/>
            <pc:sldMk cId="950455665" sldId="513"/>
            <ac:spMk id="19" creationId="{871ECA5E-9CD4-4041-A822-335CF8B2C6F1}"/>
          </ac:spMkLst>
        </pc:spChg>
        <pc:spChg chg="mod">
          <ac:chgData name="Oshadi Yashodhika G.B. it18120226" userId="434220d6-88d2-4bac-b6ab-07818277ed2f" providerId="ADAL" clId="{5FA6A7CE-097A-43A9-9D0D-AF1BE7B6FA0C}" dt="2021-07-04T04:03:56.942" v="1444" actId="20577"/>
          <ac:spMkLst>
            <pc:docMk/>
            <pc:sldMk cId="950455665" sldId="513"/>
            <ac:spMk id="53" creationId="{92696519-16FD-4478-B1D5-1A3295D4E215}"/>
          </ac:spMkLst>
        </pc:spChg>
        <pc:picChg chg="del">
          <ac:chgData name="Oshadi Yashodhika G.B. it18120226" userId="434220d6-88d2-4bac-b6ab-07818277ed2f" providerId="ADAL" clId="{5FA6A7CE-097A-43A9-9D0D-AF1BE7B6FA0C}" dt="2021-07-04T04:05:44.721" v="1464" actId="478"/>
          <ac:picMkLst>
            <pc:docMk/>
            <pc:sldMk cId="950455665" sldId="513"/>
            <ac:picMk id="14" creationId="{1DF40D6D-2DFE-42A0-8AD5-F749A0F5EDFC}"/>
          </ac:picMkLst>
        </pc:picChg>
      </pc:sldChg>
      <pc:sldChg chg="delSp modSp add del mod">
        <pc:chgData name="Oshadi Yashodhika G.B. it18120226" userId="434220d6-88d2-4bac-b6ab-07818277ed2f" providerId="ADAL" clId="{5FA6A7CE-097A-43A9-9D0D-AF1BE7B6FA0C}" dt="2021-07-04T12:10:33.707" v="1516" actId="47"/>
        <pc:sldMkLst>
          <pc:docMk/>
          <pc:sldMk cId="2049801" sldId="514"/>
        </pc:sldMkLst>
        <pc:spChg chg="mod">
          <ac:chgData name="Oshadi Yashodhika G.B. it18120226" userId="434220d6-88d2-4bac-b6ab-07818277ed2f" providerId="ADAL" clId="{5FA6A7CE-097A-43A9-9D0D-AF1BE7B6FA0C}" dt="2021-07-04T04:04:05.248" v="1452" actId="20577"/>
          <ac:spMkLst>
            <pc:docMk/>
            <pc:sldMk cId="2049801" sldId="514"/>
            <ac:spMk id="53" creationId="{92696519-16FD-4478-B1D5-1A3295D4E215}"/>
          </ac:spMkLst>
        </pc:spChg>
        <pc:picChg chg="del">
          <ac:chgData name="Oshadi Yashodhika G.B. it18120226" userId="434220d6-88d2-4bac-b6ab-07818277ed2f" providerId="ADAL" clId="{5FA6A7CE-097A-43A9-9D0D-AF1BE7B6FA0C}" dt="2021-07-04T04:05:41.618" v="1463" actId="478"/>
          <ac:picMkLst>
            <pc:docMk/>
            <pc:sldMk cId="2049801" sldId="514"/>
            <ac:picMk id="8" creationId="{6B62FBC8-B4FD-41FF-8D91-22E8759E77EA}"/>
          </ac:picMkLst>
        </pc:picChg>
        <pc:picChg chg="del">
          <ac:chgData name="Oshadi Yashodhika G.B. it18120226" userId="434220d6-88d2-4bac-b6ab-07818277ed2f" providerId="ADAL" clId="{5FA6A7CE-097A-43A9-9D0D-AF1BE7B6FA0C}" dt="2021-07-04T04:05:41.618" v="1463" actId="478"/>
          <ac:picMkLst>
            <pc:docMk/>
            <pc:sldMk cId="2049801" sldId="514"/>
            <ac:picMk id="10" creationId="{3FEAB19B-C504-48D8-8853-6F4A56034AA8}"/>
          </ac:picMkLst>
        </pc:picChg>
      </pc:sldChg>
      <pc:sldChg chg="addSp delSp modSp add del mod">
        <pc:chgData name="Oshadi Yashodhika G.B. it18120226" userId="434220d6-88d2-4bac-b6ab-07818277ed2f" providerId="ADAL" clId="{5FA6A7CE-097A-43A9-9D0D-AF1BE7B6FA0C}" dt="2021-07-04T12:10:34.461" v="1517" actId="47"/>
        <pc:sldMkLst>
          <pc:docMk/>
          <pc:sldMk cId="1602070688" sldId="515"/>
        </pc:sldMkLst>
        <pc:spChg chg="del">
          <ac:chgData name="Oshadi Yashodhika G.B. it18120226" userId="434220d6-88d2-4bac-b6ab-07818277ed2f" providerId="ADAL" clId="{5FA6A7CE-097A-43A9-9D0D-AF1BE7B6FA0C}" dt="2021-07-04T04:05:37.642" v="1462" actId="478"/>
          <ac:spMkLst>
            <pc:docMk/>
            <pc:sldMk cId="1602070688" sldId="515"/>
            <ac:spMk id="2" creationId="{5F1647BE-BFBB-46BF-ACBA-2B1BB0BC5C84}"/>
          </ac:spMkLst>
        </pc:spChg>
        <pc:spChg chg="add mod">
          <ac:chgData name="Oshadi Yashodhika G.B. it18120226" userId="434220d6-88d2-4bac-b6ab-07818277ed2f" providerId="ADAL" clId="{5FA6A7CE-097A-43A9-9D0D-AF1BE7B6FA0C}" dt="2021-07-04T04:05:31.326" v="1461" actId="478"/>
          <ac:spMkLst>
            <pc:docMk/>
            <pc:sldMk cId="1602070688" sldId="515"/>
            <ac:spMk id="6" creationId="{1B82C49F-2FD1-4A45-BCE8-F60ADB1C8596}"/>
          </ac:spMkLst>
        </pc:spChg>
        <pc:spChg chg="mod">
          <ac:chgData name="Oshadi Yashodhika G.B. it18120226" userId="434220d6-88d2-4bac-b6ab-07818277ed2f" providerId="ADAL" clId="{5FA6A7CE-097A-43A9-9D0D-AF1BE7B6FA0C}" dt="2021-07-04T04:04:11.240" v="1459" actId="20577"/>
          <ac:spMkLst>
            <pc:docMk/>
            <pc:sldMk cId="1602070688" sldId="515"/>
            <ac:spMk id="10" creationId="{A609E3B1-B04B-453C-AEB9-2279A32AAE9E}"/>
          </ac:spMkLst>
        </pc:spChg>
        <pc:picChg chg="del">
          <ac:chgData name="Oshadi Yashodhika G.B. it18120226" userId="434220d6-88d2-4bac-b6ab-07818277ed2f" providerId="ADAL" clId="{5FA6A7CE-097A-43A9-9D0D-AF1BE7B6FA0C}" dt="2021-07-04T04:05:31.326" v="1461" actId="478"/>
          <ac:picMkLst>
            <pc:docMk/>
            <pc:sldMk cId="1602070688" sldId="515"/>
            <ac:picMk id="3" creationId="{BFAD3894-EA87-4A39-968A-D3EC86E73675}"/>
          </ac:picMkLst>
        </pc:picChg>
        <pc:picChg chg="del">
          <ac:chgData name="Oshadi Yashodhika G.B. it18120226" userId="434220d6-88d2-4bac-b6ab-07818277ed2f" providerId="ADAL" clId="{5FA6A7CE-097A-43A9-9D0D-AF1BE7B6FA0C}" dt="2021-07-04T04:05:37.642" v="1462" actId="478"/>
          <ac:picMkLst>
            <pc:docMk/>
            <pc:sldMk cId="1602070688" sldId="515"/>
            <ac:picMk id="5" creationId="{F27F6C57-D506-4765-BCCC-5D4AD0C40E68}"/>
          </ac:picMkLst>
        </pc:picChg>
        <pc:picChg chg="del">
          <ac:chgData name="Oshadi Yashodhika G.B. it18120226" userId="434220d6-88d2-4bac-b6ab-07818277ed2f" providerId="ADAL" clId="{5FA6A7CE-097A-43A9-9D0D-AF1BE7B6FA0C}" dt="2021-07-04T04:05:30.088" v="1460" actId="478"/>
          <ac:picMkLst>
            <pc:docMk/>
            <pc:sldMk cId="1602070688" sldId="515"/>
            <ac:picMk id="11" creationId="{7B2A9156-E755-423E-85AA-C7ECFB22E03E}"/>
          </ac:picMkLst>
        </pc:picChg>
      </pc:sldChg>
      <pc:sldChg chg="add del">
        <pc:chgData name="Oshadi Yashodhika G.B. it18120226" userId="434220d6-88d2-4bac-b6ab-07818277ed2f" providerId="ADAL" clId="{5FA6A7CE-097A-43A9-9D0D-AF1BE7B6FA0C}" dt="2021-07-06T00:27:38.806" v="1577" actId="47"/>
        <pc:sldMkLst>
          <pc:docMk/>
          <pc:sldMk cId="484541221" sldId="538"/>
        </pc:sldMkLst>
      </pc:sldChg>
      <pc:sldChg chg="modSp add del mod">
        <pc:chgData name="Oshadi Yashodhika G.B. it18120226" userId="434220d6-88d2-4bac-b6ab-07818277ed2f" providerId="ADAL" clId="{5FA6A7CE-097A-43A9-9D0D-AF1BE7B6FA0C}" dt="2021-07-06T00:27:40.056" v="1578" actId="47"/>
        <pc:sldMkLst>
          <pc:docMk/>
          <pc:sldMk cId="1250183862" sldId="539"/>
        </pc:sldMkLst>
        <pc:graphicFrameChg chg="modGraphic">
          <ac:chgData name="Oshadi Yashodhika G.B. it18120226" userId="434220d6-88d2-4bac-b6ab-07818277ed2f" providerId="ADAL" clId="{5FA6A7CE-097A-43A9-9D0D-AF1BE7B6FA0C}" dt="2021-07-04T12:13:04.965" v="1532" actId="404"/>
          <ac:graphicFrameMkLst>
            <pc:docMk/>
            <pc:sldMk cId="1250183862" sldId="539"/>
            <ac:graphicFrameMk id="11" creationId="{987CCF8E-86AA-4C8B-8083-9023CE850C38}"/>
          </ac:graphicFrameMkLst>
        </pc:graphicFrameChg>
      </pc:sldChg>
      <pc:sldChg chg="add del">
        <pc:chgData name="Oshadi Yashodhika G.B. it18120226" userId="434220d6-88d2-4bac-b6ab-07818277ed2f" providerId="ADAL" clId="{5FA6A7CE-097A-43A9-9D0D-AF1BE7B6FA0C}" dt="2021-07-06T00:27:44.921" v="1581" actId="47"/>
        <pc:sldMkLst>
          <pc:docMk/>
          <pc:sldMk cId="2173697946" sldId="540"/>
        </pc:sldMkLst>
      </pc:sldChg>
      <pc:sldChg chg="modSp add del mod">
        <pc:chgData name="Oshadi Yashodhika G.B. it18120226" userId="434220d6-88d2-4bac-b6ab-07818277ed2f" providerId="ADAL" clId="{5FA6A7CE-097A-43A9-9D0D-AF1BE7B6FA0C}" dt="2021-07-06T00:27:45.653" v="1582" actId="47"/>
        <pc:sldMkLst>
          <pc:docMk/>
          <pc:sldMk cId="1932548185" sldId="541"/>
        </pc:sldMkLst>
        <pc:picChg chg="mod">
          <ac:chgData name="Oshadi Yashodhika G.B. it18120226" userId="434220d6-88d2-4bac-b6ab-07818277ed2f" providerId="ADAL" clId="{5FA6A7CE-097A-43A9-9D0D-AF1BE7B6FA0C}" dt="2021-07-05T05:02:54.757" v="1571" actId="1076"/>
          <ac:picMkLst>
            <pc:docMk/>
            <pc:sldMk cId="1932548185" sldId="541"/>
            <ac:picMk id="6" creationId="{52214149-F905-4267-926F-8B3336B567D9}"/>
          </ac:picMkLst>
        </pc:picChg>
        <pc:picChg chg="mod">
          <ac:chgData name="Oshadi Yashodhika G.B. it18120226" userId="434220d6-88d2-4bac-b6ab-07818277ed2f" providerId="ADAL" clId="{5FA6A7CE-097A-43A9-9D0D-AF1BE7B6FA0C}" dt="2021-07-05T05:03:01.005" v="1572" actId="1076"/>
          <ac:picMkLst>
            <pc:docMk/>
            <pc:sldMk cId="1932548185" sldId="541"/>
            <ac:picMk id="8" creationId="{0CFBCB12-1CE2-4EF0-950D-B9DA19309F29}"/>
          </ac:picMkLst>
        </pc:picChg>
      </pc:sldChg>
      <pc:sldChg chg="add del">
        <pc:chgData name="Oshadi Yashodhika G.B. it18120226" userId="434220d6-88d2-4bac-b6ab-07818277ed2f" providerId="ADAL" clId="{5FA6A7CE-097A-43A9-9D0D-AF1BE7B6FA0C}" dt="2021-07-06T00:27:47.359" v="1583" actId="47"/>
        <pc:sldMkLst>
          <pc:docMk/>
          <pc:sldMk cId="2369996149" sldId="542"/>
        </pc:sldMkLst>
      </pc:sldChg>
      <pc:sldChg chg="add del">
        <pc:chgData name="Oshadi Yashodhika G.B. it18120226" userId="434220d6-88d2-4bac-b6ab-07818277ed2f" providerId="ADAL" clId="{5FA6A7CE-097A-43A9-9D0D-AF1BE7B6FA0C}" dt="2021-07-06T00:27:48.088" v="1584" actId="47"/>
        <pc:sldMkLst>
          <pc:docMk/>
          <pc:sldMk cId="771505898" sldId="543"/>
        </pc:sldMkLst>
      </pc:sldChg>
      <pc:sldChg chg="add del">
        <pc:chgData name="Oshadi Yashodhika G.B. it18120226" userId="434220d6-88d2-4bac-b6ab-07818277ed2f" providerId="ADAL" clId="{5FA6A7CE-097A-43A9-9D0D-AF1BE7B6FA0C}" dt="2021-07-06T00:27:49.124" v="1585" actId="47"/>
        <pc:sldMkLst>
          <pc:docMk/>
          <pc:sldMk cId="3509236909" sldId="544"/>
        </pc:sldMkLst>
      </pc:sldChg>
      <pc:sldChg chg="add del">
        <pc:chgData name="Oshadi Yashodhika G.B. it18120226" userId="434220d6-88d2-4bac-b6ab-07818277ed2f" providerId="ADAL" clId="{5FA6A7CE-097A-43A9-9D0D-AF1BE7B6FA0C}" dt="2021-07-06T00:27:50.186" v="1586" actId="47"/>
        <pc:sldMkLst>
          <pc:docMk/>
          <pc:sldMk cId="132165681" sldId="545"/>
        </pc:sldMkLst>
      </pc:sldChg>
      <pc:sldChg chg="add del">
        <pc:chgData name="Oshadi Yashodhika G.B. it18120226" userId="434220d6-88d2-4bac-b6ab-07818277ed2f" providerId="ADAL" clId="{5FA6A7CE-097A-43A9-9D0D-AF1BE7B6FA0C}" dt="2021-07-06T00:27:51.122" v="1587" actId="47"/>
        <pc:sldMkLst>
          <pc:docMk/>
          <pc:sldMk cId="273957985" sldId="546"/>
        </pc:sldMkLst>
      </pc:sldChg>
      <pc:sldChg chg="add del">
        <pc:chgData name="Oshadi Yashodhika G.B. it18120226" userId="434220d6-88d2-4bac-b6ab-07818277ed2f" providerId="ADAL" clId="{5FA6A7CE-097A-43A9-9D0D-AF1BE7B6FA0C}" dt="2021-07-06T00:27:52.005" v="1588" actId="47"/>
        <pc:sldMkLst>
          <pc:docMk/>
          <pc:sldMk cId="1136486621" sldId="547"/>
        </pc:sldMkLst>
      </pc:sldChg>
      <pc:sldChg chg="add del">
        <pc:chgData name="Oshadi Yashodhika G.B. it18120226" userId="434220d6-88d2-4bac-b6ab-07818277ed2f" providerId="ADAL" clId="{5FA6A7CE-097A-43A9-9D0D-AF1BE7B6FA0C}" dt="2021-07-06T00:27:52.641" v="1589" actId="47"/>
        <pc:sldMkLst>
          <pc:docMk/>
          <pc:sldMk cId="1472281835" sldId="548"/>
        </pc:sldMkLst>
      </pc:sldChg>
      <pc:sldChg chg="add del">
        <pc:chgData name="Oshadi Yashodhika G.B. it18120226" userId="434220d6-88d2-4bac-b6ab-07818277ed2f" providerId="ADAL" clId="{5FA6A7CE-097A-43A9-9D0D-AF1BE7B6FA0C}" dt="2021-07-06T00:27:53.453" v="1590" actId="47"/>
        <pc:sldMkLst>
          <pc:docMk/>
          <pc:sldMk cId="1645461535" sldId="549"/>
        </pc:sldMkLst>
      </pc:sldChg>
      <pc:sldChg chg="add del">
        <pc:chgData name="Oshadi Yashodhika G.B. it18120226" userId="434220d6-88d2-4bac-b6ab-07818277ed2f" providerId="ADAL" clId="{5FA6A7CE-097A-43A9-9D0D-AF1BE7B6FA0C}" dt="2021-07-06T00:27:54.140" v="1591" actId="47"/>
        <pc:sldMkLst>
          <pc:docMk/>
          <pc:sldMk cId="1991253921" sldId="550"/>
        </pc:sldMkLst>
      </pc:sldChg>
      <pc:sldChg chg="add del">
        <pc:chgData name="Oshadi Yashodhika G.B. it18120226" userId="434220d6-88d2-4bac-b6ab-07818277ed2f" providerId="ADAL" clId="{5FA6A7CE-097A-43A9-9D0D-AF1BE7B6FA0C}" dt="2021-07-06T00:27:54.804" v="1592" actId="47"/>
        <pc:sldMkLst>
          <pc:docMk/>
          <pc:sldMk cId="3407497929" sldId="551"/>
        </pc:sldMkLst>
      </pc:sldChg>
      <pc:sldChg chg="add del">
        <pc:chgData name="Oshadi Yashodhika G.B. it18120226" userId="434220d6-88d2-4bac-b6ab-07818277ed2f" providerId="ADAL" clId="{5FA6A7CE-097A-43A9-9D0D-AF1BE7B6FA0C}" dt="2021-07-06T00:27:55.423" v="1593" actId="47"/>
        <pc:sldMkLst>
          <pc:docMk/>
          <pc:sldMk cId="965757962" sldId="552"/>
        </pc:sldMkLst>
      </pc:sldChg>
      <pc:sldChg chg="add del">
        <pc:chgData name="Oshadi Yashodhika G.B. it18120226" userId="434220d6-88d2-4bac-b6ab-07818277ed2f" providerId="ADAL" clId="{5FA6A7CE-097A-43A9-9D0D-AF1BE7B6FA0C}" dt="2021-07-06T00:27:56.236" v="1594" actId="47"/>
        <pc:sldMkLst>
          <pc:docMk/>
          <pc:sldMk cId="3943668374" sldId="553"/>
        </pc:sldMkLst>
      </pc:sldChg>
      <pc:sldChg chg="add del">
        <pc:chgData name="Oshadi Yashodhika G.B. it18120226" userId="434220d6-88d2-4bac-b6ab-07818277ed2f" providerId="ADAL" clId="{5FA6A7CE-097A-43A9-9D0D-AF1BE7B6FA0C}" dt="2021-07-06T00:27:56.724" v="1595" actId="47"/>
        <pc:sldMkLst>
          <pc:docMk/>
          <pc:sldMk cId="2094906606" sldId="554"/>
        </pc:sldMkLst>
      </pc:sldChg>
      <pc:sldChg chg="add del">
        <pc:chgData name="Oshadi Yashodhika G.B. it18120226" userId="434220d6-88d2-4bac-b6ab-07818277ed2f" providerId="ADAL" clId="{5FA6A7CE-097A-43A9-9D0D-AF1BE7B6FA0C}" dt="2021-07-06T00:27:57.189" v="1596" actId="47"/>
        <pc:sldMkLst>
          <pc:docMk/>
          <pc:sldMk cId="544767979" sldId="555"/>
        </pc:sldMkLst>
      </pc:sldChg>
      <pc:sldChg chg="add del">
        <pc:chgData name="Oshadi Yashodhika G.B. it18120226" userId="434220d6-88d2-4bac-b6ab-07818277ed2f" providerId="ADAL" clId="{5FA6A7CE-097A-43A9-9D0D-AF1BE7B6FA0C}" dt="2021-07-06T00:27:57.559" v="1597" actId="47"/>
        <pc:sldMkLst>
          <pc:docMk/>
          <pc:sldMk cId="1365225197" sldId="556"/>
        </pc:sldMkLst>
      </pc:sldChg>
      <pc:sldChg chg="add del">
        <pc:chgData name="Oshadi Yashodhika G.B. it18120226" userId="434220d6-88d2-4bac-b6ab-07818277ed2f" providerId="ADAL" clId="{5FA6A7CE-097A-43A9-9D0D-AF1BE7B6FA0C}" dt="2021-07-06T00:27:57.978" v="1598" actId="47"/>
        <pc:sldMkLst>
          <pc:docMk/>
          <pc:sldMk cId="1833906533" sldId="557"/>
        </pc:sldMkLst>
      </pc:sldChg>
      <pc:sldChg chg="add del">
        <pc:chgData name="Oshadi Yashodhika G.B. it18120226" userId="434220d6-88d2-4bac-b6ab-07818277ed2f" providerId="ADAL" clId="{5FA6A7CE-097A-43A9-9D0D-AF1BE7B6FA0C}" dt="2021-07-06T00:27:58.651" v="1599" actId="47"/>
        <pc:sldMkLst>
          <pc:docMk/>
          <pc:sldMk cId="3769288398" sldId="558"/>
        </pc:sldMkLst>
      </pc:sldChg>
      <pc:sldChg chg="add del">
        <pc:chgData name="Oshadi Yashodhika G.B. it18120226" userId="434220d6-88d2-4bac-b6ab-07818277ed2f" providerId="ADAL" clId="{5FA6A7CE-097A-43A9-9D0D-AF1BE7B6FA0C}" dt="2021-07-06T00:27:59.177" v="1600" actId="47"/>
        <pc:sldMkLst>
          <pc:docMk/>
          <pc:sldMk cId="1790466136" sldId="559"/>
        </pc:sldMkLst>
      </pc:sldChg>
      <pc:sldChg chg="add del">
        <pc:chgData name="Oshadi Yashodhika G.B. it18120226" userId="434220d6-88d2-4bac-b6ab-07818277ed2f" providerId="ADAL" clId="{5FA6A7CE-097A-43A9-9D0D-AF1BE7B6FA0C}" dt="2021-07-06T00:28:00.068" v="1601" actId="47"/>
        <pc:sldMkLst>
          <pc:docMk/>
          <pc:sldMk cId="4172776013" sldId="560"/>
        </pc:sldMkLst>
      </pc:sldChg>
      <pc:sldChg chg="add del">
        <pc:chgData name="Oshadi Yashodhika G.B. it18120226" userId="434220d6-88d2-4bac-b6ab-07818277ed2f" providerId="ADAL" clId="{5FA6A7CE-097A-43A9-9D0D-AF1BE7B6FA0C}" dt="2021-07-06T00:28:02.232" v="1606" actId="47"/>
        <pc:sldMkLst>
          <pc:docMk/>
          <pc:sldMk cId="1968122573" sldId="561"/>
        </pc:sldMkLst>
      </pc:sldChg>
      <pc:sldChg chg="add del">
        <pc:chgData name="Oshadi Yashodhika G.B. it18120226" userId="434220d6-88d2-4bac-b6ab-07818277ed2f" providerId="ADAL" clId="{5FA6A7CE-097A-43A9-9D0D-AF1BE7B6FA0C}" dt="2021-07-06T00:28:02.913" v="1608" actId="47"/>
        <pc:sldMkLst>
          <pc:docMk/>
          <pc:sldMk cId="368936007" sldId="562"/>
        </pc:sldMkLst>
      </pc:sldChg>
      <pc:sldChg chg="add del">
        <pc:chgData name="Oshadi Yashodhika G.B. it18120226" userId="434220d6-88d2-4bac-b6ab-07818277ed2f" providerId="ADAL" clId="{5FA6A7CE-097A-43A9-9D0D-AF1BE7B6FA0C}" dt="2021-07-06T00:28:03.321" v="1609" actId="47"/>
        <pc:sldMkLst>
          <pc:docMk/>
          <pc:sldMk cId="1584148518" sldId="563"/>
        </pc:sldMkLst>
      </pc:sldChg>
      <pc:sldChg chg="add del">
        <pc:chgData name="Oshadi Yashodhika G.B. it18120226" userId="434220d6-88d2-4bac-b6ab-07818277ed2f" providerId="ADAL" clId="{5FA6A7CE-097A-43A9-9D0D-AF1BE7B6FA0C}" dt="2021-07-06T00:28:03.825" v="1610" actId="47"/>
        <pc:sldMkLst>
          <pc:docMk/>
          <pc:sldMk cId="2186076091" sldId="564"/>
        </pc:sldMkLst>
      </pc:sldChg>
      <pc:sldChg chg="add del">
        <pc:chgData name="Oshadi Yashodhika G.B. it18120226" userId="434220d6-88d2-4bac-b6ab-07818277ed2f" providerId="ADAL" clId="{5FA6A7CE-097A-43A9-9D0D-AF1BE7B6FA0C}" dt="2021-07-06T00:28:04.646" v="1612" actId="47"/>
        <pc:sldMkLst>
          <pc:docMk/>
          <pc:sldMk cId="738917106" sldId="565"/>
        </pc:sldMkLst>
      </pc:sldChg>
      <pc:sldChg chg="add del">
        <pc:chgData name="Oshadi Yashodhika G.B. it18120226" userId="434220d6-88d2-4bac-b6ab-07818277ed2f" providerId="ADAL" clId="{5FA6A7CE-097A-43A9-9D0D-AF1BE7B6FA0C}" dt="2021-07-06T00:28:05.184" v="1613" actId="47"/>
        <pc:sldMkLst>
          <pc:docMk/>
          <pc:sldMk cId="3958485509" sldId="566"/>
        </pc:sldMkLst>
      </pc:sldChg>
      <pc:sldChg chg="add del">
        <pc:chgData name="Oshadi Yashodhika G.B. it18120226" userId="434220d6-88d2-4bac-b6ab-07818277ed2f" providerId="ADAL" clId="{5FA6A7CE-097A-43A9-9D0D-AF1BE7B6FA0C}" dt="2021-07-06T00:28:05.668" v="1614" actId="47"/>
        <pc:sldMkLst>
          <pc:docMk/>
          <pc:sldMk cId="2591654188" sldId="567"/>
        </pc:sldMkLst>
      </pc:sldChg>
      <pc:sldChg chg="add del">
        <pc:chgData name="Oshadi Yashodhika G.B. it18120226" userId="434220d6-88d2-4bac-b6ab-07818277ed2f" providerId="ADAL" clId="{5FA6A7CE-097A-43A9-9D0D-AF1BE7B6FA0C}" dt="2021-07-06T00:28:06.139" v="1615" actId="47"/>
        <pc:sldMkLst>
          <pc:docMk/>
          <pc:sldMk cId="1815561307" sldId="568"/>
        </pc:sldMkLst>
      </pc:sldChg>
      <pc:sldChg chg="add del">
        <pc:chgData name="Oshadi Yashodhika G.B. it18120226" userId="434220d6-88d2-4bac-b6ab-07818277ed2f" providerId="ADAL" clId="{5FA6A7CE-097A-43A9-9D0D-AF1BE7B6FA0C}" dt="2021-07-06T00:28:06.604" v="1616" actId="47"/>
        <pc:sldMkLst>
          <pc:docMk/>
          <pc:sldMk cId="4080621390" sldId="569"/>
        </pc:sldMkLst>
      </pc:sldChg>
      <pc:sldChg chg="add del">
        <pc:chgData name="Oshadi Yashodhika G.B. it18120226" userId="434220d6-88d2-4bac-b6ab-07818277ed2f" providerId="ADAL" clId="{5FA6A7CE-097A-43A9-9D0D-AF1BE7B6FA0C}" dt="2021-07-06T00:28:07.174" v="1617" actId="47"/>
        <pc:sldMkLst>
          <pc:docMk/>
          <pc:sldMk cId="2969148885" sldId="570"/>
        </pc:sldMkLst>
      </pc:sldChg>
      <pc:sldChg chg="add del">
        <pc:chgData name="Oshadi Yashodhika G.B. it18120226" userId="434220d6-88d2-4bac-b6ab-07818277ed2f" providerId="ADAL" clId="{5FA6A7CE-097A-43A9-9D0D-AF1BE7B6FA0C}" dt="2021-07-06T00:28:07.640" v="1618" actId="47"/>
        <pc:sldMkLst>
          <pc:docMk/>
          <pc:sldMk cId="3024022170" sldId="571"/>
        </pc:sldMkLst>
      </pc:sldChg>
      <pc:sldChg chg="add del">
        <pc:chgData name="Oshadi Yashodhika G.B. it18120226" userId="434220d6-88d2-4bac-b6ab-07818277ed2f" providerId="ADAL" clId="{5FA6A7CE-097A-43A9-9D0D-AF1BE7B6FA0C}" dt="2021-07-06T00:28:08.237" v="1619" actId="47"/>
        <pc:sldMkLst>
          <pc:docMk/>
          <pc:sldMk cId="3353659245" sldId="572"/>
        </pc:sldMkLst>
      </pc:sldChg>
      <pc:sldChg chg="add del">
        <pc:chgData name="Oshadi Yashodhika G.B. it18120226" userId="434220d6-88d2-4bac-b6ab-07818277ed2f" providerId="ADAL" clId="{5FA6A7CE-097A-43A9-9D0D-AF1BE7B6FA0C}" dt="2021-07-06T00:28:08.918" v="1620" actId="47"/>
        <pc:sldMkLst>
          <pc:docMk/>
          <pc:sldMk cId="2046050028" sldId="573"/>
        </pc:sldMkLst>
      </pc:sldChg>
      <pc:sldChg chg="add del">
        <pc:chgData name="Oshadi Yashodhika G.B. it18120226" userId="434220d6-88d2-4bac-b6ab-07818277ed2f" providerId="ADAL" clId="{5FA6A7CE-097A-43A9-9D0D-AF1BE7B6FA0C}" dt="2021-07-06T00:28:09.857" v="1621" actId="47"/>
        <pc:sldMkLst>
          <pc:docMk/>
          <pc:sldMk cId="3534076866" sldId="574"/>
        </pc:sldMkLst>
      </pc:sldChg>
      <pc:sldChg chg="add del">
        <pc:chgData name="Oshadi Yashodhika G.B. it18120226" userId="434220d6-88d2-4bac-b6ab-07818277ed2f" providerId="ADAL" clId="{5FA6A7CE-097A-43A9-9D0D-AF1BE7B6FA0C}" dt="2021-07-06T00:28:10.917" v="1622" actId="47"/>
        <pc:sldMkLst>
          <pc:docMk/>
          <pc:sldMk cId="3774267144" sldId="575"/>
        </pc:sldMkLst>
      </pc:sldChg>
      <pc:sldChg chg="add del">
        <pc:chgData name="Oshadi Yashodhika G.B. it18120226" userId="434220d6-88d2-4bac-b6ab-07818277ed2f" providerId="ADAL" clId="{5FA6A7CE-097A-43A9-9D0D-AF1BE7B6FA0C}" dt="2021-07-06T00:28:11.890" v="1623" actId="47"/>
        <pc:sldMkLst>
          <pc:docMk/>
          <pc:sldMk cId="3573033817" sldId="576"/>
        </pc:sldMkLst>
      </pc:sldChg>
      <pc:sldChg chg="add del">
        <pc:chgData name="Oshadi Yashodhika G.B. it18120226" userId="434220d6-88d2-4bac-b6ab-07818277ed2f" providerId="ADAL" clId="{5FA6A7CE-097A-43A9-9D0D-AF1BE7B6FA0C}" dt="2021-07-06T00:28:12.536" v="1624" actId="47"/>
        <pc:sldMkLst>
          <pc:docMk/>
          <pc:sldMk cId="1665343072" sldId="577"/>
        </pc:sldMkLst>
      </pc:sldChg>
      <pc:sldChg chg="add del">
        <pc:chgData name="Oshadi Yashodhika G.B. it18120226" userId="434220d6-88d2-4bac-b6ab-07818277ed2f" providerId="ADAL" clId="{5FA6A7CE-097A-43A9-9D0D-AF1BE7B6FA0C}" dt="2021-07-06T00:28:13.220" v="1625" actId="47"/>
        <pc:sldMkLst>
          <pc:docMk/>
          <pc:sldMk cId="3310013395" sldId="578"/>
        </pc:sldMkLst>
      </pc:sldChg>
      <pc:sldChg chg="add del">
        <pc:chgData name="Oshadi Yashodhika G.B. it18120226" userId="434220d6-88d2-4bac-b6ab-07818277ed2f" providerId="ADAL" clId="{5FA6A7CE-097A-43A9-9D0D-AF1BE7B6FA0C}" dt="2021-07-06T00:28:13.753" v="1626" actId="47"/>
        <pc:sldMkLst>
          <pc:docMk/>
          <pc:sldMk cId="774922149" sldId="579"/>
        </pc:sldMkLst>
      </pc:sldChg>
      <pc:sldChg chg="add del ord">
        <pc:chgData name="Oshadi Yashodhika G.B. it18120226" userId="434220d6-88d2-4bac-b6ab-07818277ed2f" providerId="ADAL" clId="{5FA6A7CE-097A-43A9-9D0D-AF1BE7B6FA0C}" dt="2021-07-06T00:28:14.169" v="1627" actId="47"/>
        <pc:sldMkLst>
          <pc:docMk/>
          <pc:sldMk cId="3536822460" sldId="580"/>
        </pc:sldMkLst>
      </pc:sldChg>
      <pc:sldChg chg="add del">
        <pc:chgData name="Oshadi Yashodhika G.B. it18120226" userId="434220d6-88d2-4bac-b6ab-07818277ed2f" providerId="ADAL" clId="{5FA6A7CE-097A-43A9-9D0D-AF1BE7B6FA0C}" dt="2021-07-06T00:28:14.719" v="1628" actId="47"/>
        <pc:sldMkLst>
          <pc:docMk/>
          <pc:sldMk cId="3164979667" sldId="581"/>
        </pc:sldMkLst>
      </pc:sldChg>
      <pc:sldChg chg="add">
        <pc:chgData name="Oshadi Yashodhika G.B. it18120226" userId="434220d6-88d2-4bac-b6ab-07818277ed2f" providerId="ADAL" clId="{5FA6A7CE-097A-43A9-9D0D-AF1BE7B6FA0C}" dt="2021-07-06T00:27:13.105" v="1573"/>
        <pc:sldMkLst>
          <pc:docMk/>
          <pc:sldMk cId="3105153535" sldId="582"/>
        </pc:sldMkLst>
      </pc:sldChg>
      <pc:sldChg chg="add">
        <pc:chgData name="Oshadi Yashodhika G.B. it18120226" userId="434220d6-88d2-4bac-b6ab-07818277ed2f" providerId="ADAL" clId="{5FA6A7CE-097A-43A9-9D0D-AF1BE7B6FA0C}" dt="2021-07-06T00:27:13.105" v="1573"/>
        <pc:sldMkLst>
          <pc:docMk/>
          <pc:sldMk cId="2645437515" sldId="583"/>
        </pc:sldMkLst>
      </pc:sldChg>
      <pc:sldChg chg="add">
        <pc:chgData name="Oshadi Yashodhika G.B. it18120226" userId="434220d6-88d2-4bac-b6ab-07818277ed2f" providerId="ADAL" clId="{5FA6A7CE-097A-43A9-9D0D-AF1BE7B6FA0C}" dt="2021-07-06T00:27:13.105" v="1573"/>
        <pc:sldMkLst>
          <pc:docMk/>
          <pc:sldMk cId="2210950606" sldId="584"/>
        </pc:sldMkLst>
      </pc:sldChg>
      <pc:sldChg chg="add">
        <pc:chgData name="Oshadi Yashodhika G.B. it18120226" userId="434220d6-88d2-4bac-b6ab-07818277ed2f" providerId="ADAL" clId="{5FA6A7CE-097A-43A9-9D0D-AF1BE7B6FA0C}" dt="2021-07-06T00:27:13.105" v="1573"/>
        <pc:sldMkLst>
          <pc:docMk/>
          <pc:sldMk cId="1004192403" sldId="585"/>
        </pc:sldMkLst>
      </pc:sldChg>
      <pc:sldChg chg="add">
        <pc:chgData name="Oshadi Yashodhika G.B. it18120226" userId="434220d6-88d2-4bac-b6ab-07818277ed2f" providerId="ADAL" clId="{5FA6A7CE-097A-43A9-9D0D-AF1BE7B6FA0C}" dt="2021-07-06T00:27:13.105" v="1573"/>
        <pc:sldMkLst>
          <pc:docMk/>
          <pc:sldMk cId="3754930869" sldId="586"/>
        </pc:sldMkLst>
      </pc:sldChg>
      <pc:sldChg chg="add">
        <pc:chgData name="Oshadi Yashodhika G.B. it18120226" userId="434220d6-88d2-4bac-b6ab-07818277ed2f" providerId="ADAL" clId="{5FA6A7CE-097A-43A9-9D0D-AF1BE7B6FA0C}" dt="2021-07-06T00:27:13.105" v="1573"/>
        <pc:sldMkLst>
          <pc:docMk/>
          <pc:sldMk cId="1451159289" sldId="587"/>
        </pc:sldMkLst>
      </pc:sldChg>
      <pc:sldChg chg="add">
        <pc:chgData name="Oshadi Yashodhika G.B. it18120226" userId="434220d6-88d2-4bac-b6ab-07818277ed2f" providerId="ADAL" clId="{5FA6A7CE-097A-43A9-9D0D-AF1BE7B6FA0C}" dt="2021-07-06T00:27:13.105" v="1573"/>
        <pc:sldMkLst>
          <pc:docMk/>
          <pc:sldMk cId="1258786732" sldId="588"/>
        </pc:sldMkLst>
      </pc:sldChg>
      <pc:sldChg chg="add">
        <pc:chgData name="Oshadi Yashodhika G.B. it18120226" userId="434220d6-88d2-4bac-b6ab-07818277ed2f" providerId="ADAL" clId="{5FA6A7CE-097A-43A9-9D0D-AF1BE7B6FA0C}" dt="2021-07-06T00:27:13.105" v="1573"/>
        <pc:sldMkLst>
          <pc:docMk/>
          <pc:sldMk cId="331701103" sldId="589"/>
        </pc:sldMkLst>
      </pc:sldChg>
      <pc:sldChg chg="add">
        <pc:chgData name="Oshadi Yashodhika G.B. it18120226" userId="434220d6-88d2-4bac-b6ab-07818277ed2f" providerId="ADAL" clId="{5FA6A7CE-097A-43A9-9D0D-AF1BE7B6FA0C}" dt="2021-07-06T00:27:13.105" v="1573"/>
        <pc:sldMkLst>
          <pc:docMk/>
          <pc:sldMk cId="1750807851" sldId="590"/>
        </pc:sldMkLst>
      </pc:sldChg>
      <pc:sldChg chg="add">
        <pc:chgData name="Oshadi Yashodhika G.B. it18120226" userId="434220d6-88d2-4bac-b6ab-07818277ed2f" providerId="ADAL" clId="{5FA6A7CE-097A-43A9-9D0D-AF1BE7B6FA0C}" dt="2021-07-06T00:27:13.105" v="1573"/>
        <pc:sldMkLst>
          <pc:docMk/>
          <pc:sldMk cId="115714315" sldId="591"/>
        </pc:sldMkLst>
      </pc:sldChg>
      <pc:sldChg chg="add">
        <pc:chgData name="Oshadi Yashodhika G.B. it18120226" userId="434220d6-88d2-4bac-b6ab-07818277ed2f" providerId="ADAL" clId="{5FA6A7CE-097A-43A9-9D0D-AF1BE7B6FA0C}" dt="2021-07-06T00:27:13.105" v="1573"/>
        <pc:sldMkLst>
          <pc:docMk/>
          <pc:sldMk cId="3839803876" sldId="592"/>
        </pc:sldMkLst>
      </pc:sldChg>
      <pc:sldChg chg="add">
        <pc:chgData name="Oshadi Yashodhika G.B. it18120226" userId="434220d6-88d2-4bac-b6ab-07818277ed2f" providerId="ADAL" clId="{5FA6A7CE-097A-43A9-9D0D-AF1BE7B6FA0C}" dt="2021-07-06T00:27:13.105" v="1573"/>
        <pc:sldMkLst>
          <pc:docMk/>
          <pc:sldMk cId="748925330" sldId="593"/>
        </pc:sldMkLst>
      </pc:sldChg>
      <pc:sldChg chg="add">
        <pc:chgData name="Oshadi Yashodhika G.B. it18120226" userId="434220d6-88d2-4bac-b6ab-07818277ed2f" providerId="ADAL" clId="{5FA6A7CE-097A-43A9-9D0D-AF1BE7B6FA0C}" dt="2021-07-06T00:27:13.105" v="1573"/>
        <pc:sldMkLst>
          <pc:docMk/>
          <pc:sldMk cId="1687301790" sldId="594"/>
        </pc:sldMkLst>
      </pc:sldChg>
      <pc:sldChg chg="add">
        <pc:chgData name="Oshadi Yashodhika G.B. it18120226" userId="434220d6-88d2-4bac-b6ab-07818277ed2f" providerId="ADAL" clId="{5FA6A7CE-097A-43A9-9D0D-AF1BE7B6FA0C}" dt="2021-07-06T00:27:13.105" v="1573"/>
        <pc:sldMkLst>
          <pc:docMk/>
          <pc:sldMk cId="2259588881" sldId="595"/>
        </pc:sldMkLst>
      </pc:sldChg>
      <pc:sldChg chg="add">
        <pc:chgData name="Oshadi Yashodhika G.B. it18120226" userId="434220d6-88d2-4bac-b6ab-07818277ed2f" providerId="ADAL" clId="{5FA6A7CE-097A-43A9-9D0D-AF1BE7B6FA0C}" dt="2021-07-06T00:27:13.105" v="1573"/>
        <pc:sldMkLst>
          <pc:docMk/>
          <pc:sldMk cId="3635868772" sldId="596"/>
        </pc:sldMkLst>
      </pc:sldChg>
      <pc:sldChg chg="add">
        <pc:chgData name="Oshadi Yashodhika G.B. it18120226" userId="434220d6-88d2-4bac-b6ab-07818277ed2f" providerId="ADAL" clId="{5FA6A7CE-097A-43A9-9D0D-AF1BE7B6FA0C}" dt="2021-07-06T00:27:13.105" v="1573"/>
        <pc:sldMkLst>
          <pc:docMk/>
          <pc:sldMk cId="2225407791" sldId="597"/>
        </pc:sldMkLst>
      </pc:sldChg>
      <pc:sldChg chg="add">
        <pc:chgData name="Oshadi Yashodhika G.B. it18120226" userId="434220d6-88d2-4bac-b6ab-07818277ed2f" providerId="ADAL" clId="{5FA6A7CE-097A-43A9-9D0D-AF1BE7B6FA0C}" dt="2021-07-06T00:27:13.105" v="1573"/>
        <pc:sldMkLst>
          <pc:docMk/>
          <pc:sldMk cId="3189744332" sldId="598"/>
        </pc:sldMkLst>
      </pc:sldChg>
      <pc:sldChg chg="add">
        <pc:chgData name="Oshadi Yashodhika G.B. it18120226" userId="434220d6-88d2-4bac-b6ab-07818277ed2f" providerId="ADAL" clId="{5FA6A7CE-097A-43A9-9D0D-AF1BE7B6FA0C}" dt="2021-07-06T00:27:13.105" v="1573"/>
        <pc:sldMkLst>
          <pc:docMk/>
          <pc:sldMk cId="2859149611" sldId="599"/>
        </pc:sldMkLst>
      </pc:sldChg>
      <pc:sldChg chg="add">
        <pc:chgData name="Oshadi Yashodhika G.B. it18120226" userId="434220d6-88d2-4bac-b6ab-07818277ed2f" providerId="ADAL" clId="{5FA6A7CE-097A-43A9-9D0D-AF1BE7B6FA0C}" dt="2021-07-06T00:27:13.105" v="1573"/>
        <pc:sldMkLst>
          <pc:docMk/>
          <pc:sldMk cId="1005586469" sldId="600"/>
        </pc:sldMkLst>
      </pc:sldChg>
      <pc:sldChg chg="add">
        <pc:chgData name="Oshadi Yashodhika G.B. it18120226" userId="434220d6-88d2-4bac-b6ab-07818277ed2f" providerId="ADAL" clId="{5FA6A7CE-097A-43A9-9D0D-AF1BE7B6FA0C}" dt="2021-07-06T00:27:13.105" v="1573"/>
        <pc:sldMkLst>
          <pc:docMk/>
          <pc:sldMk cId="1472906566" sldId="601"/>
        </pc:sldMkLst>
      </pc:sldChg>
      <pc:sldChg chg="add">
        <pc:chgData name="Oshadi Yashodhika G.B. it18120226" userId="434220d6-88d2-4bac-b6ab-07818277ed2f" providerId="ADAL" clId="{5FA6A7CE-097A-43A9-9D0D-AF1BE7B6FA0C}" dt="2021-07-06T00:27:13.105" v="1573"/>
        <pc:sldMkLst>
          <pc:docMk/>
          <pc:sldMk cId="1710339311" sldId="602"/>
        </pc:sldMkLst>
      </pc:sldChg>
      <pc:sldChg chg="add">
        <pc:chgData name="Oshadi Yashodhika G.B. it18120226" userId="434220d6-88d2-4bac-b6ab-07818277ed2f" providerId="ADAL" clId="{5FA6A7CE-097A-43A9-9D0D-AF1BE7B6FA0C}" dt="2021-07-06T00:27:13.105" v="1573"/>
        <pc:sldMkLst>
          <pc:docMk/>
          <pc:sldMk cId="3703043621" sldId="603"/>
        </pc:sldMkLst>
      </pc:sldChg>
      <pc:sldChg chg="add">
        <pc:chgData name="Oshadi Yashodhika G.B. it18120226" userId="434220d6-88d2-4bac-b6ab-07818277ed2f" providerId="ADAL" clId="{5FA6A7CE-097A-43A9-9D0D-AF1BE7B6FA0C}" dt="2021-07-06T00:27:13.105" v="1573"/>
        <pc:sldMkLst>
          <pc:docMk/>
          <pc:sldMk cId="3946928654" sldId="604"/>
        </pc:sldMkLst>
      </pc:sldChg>
      <pc:sldChg chg="add">
        <pc:chgData name="Oshadi Yashodhika G.B. it18120226" userId="434220d6-88d2-4bac-b6ab-07818277ed2f" providerId="ADAL" clId="{5FA6A7CE-097A-43A9-9D0D-AF1BE7B6FA0C}" dt="2021-07-06T00:27:13.105" v="1573"/>
        <pc:sldMkLst>
          <pc:docMk/>
          <pc:sldMk cId="3267126716" sldId="605"/>
        </pc:sldMkLst>
      </pc:sldChg>
      <pc:sldChg chg="modSp add">
        <pc:chgData name="Oshadi Yashodhika G.B. it18120226" userId="434220d6-88d2-4bac-b6ab-07818277ed2f" providerId="ADAL" clId="{5FA6A7CE-097A-43A9-9D0D-AF1BE7B6FA0C}" dt="2021-07-06T15:53:11.537" v="1631" actId="14826"/>
        <pc:sldMkLst>
          <pc:docMk/>
          <pc:sldMk cId="52920471" sldId="606"/>
        </pc:sldMkLst>
        <pc:picChg chg="mod">
          <ac:chgData name="Oshadi Yashodhika G.B. it18120226" userId="434220d6-88d2-4bac-b6ab-07818277ed2f" providerId="ADAL" clId="{5FA6A7CE-097A-43A9-9D0D-AF1BE7B6FA0C}" dt="2021-07-06T15:53:11.537" v="1631" actId="14826"/>
          <ac:picMkLst>
            <pc:docMk/>
            <pc:sldMk cId="52920471" sldId="606"/>
            <ac:picMk id="14" creationId="{C99B5530-8B36-4885-8E47-C831CE700400}"/>
          </ac:picMkLst>
        </pc:picChg>
      </pc:sldChg>
      <pc:sldChg chg="add">
        <pc:chgData name="Oshadi Yashodhika G.B. it18120226" userId="434220d6-88d2-4bac-b6ab-07818277ed2f" providerId="ADAL" clId="{5FA6A7CE-097A-43A9-9D0D-AF1BE7B6FA0C}" dt="2021-07-06T00:27:13.105" v="1573"/>
        <pc:sldMkLst>
          <pc:docMk/>
          <pc:sldMk cId="4162339363" sldId="607"/>
        </pc:sldMkLst>
      </pc:sldChg>
      <pc:sldChg chg="add">
        <pc:chgData name="Oshadi Yashodhika G.B. it18120226" userId="434220d6-88d2-4bac-b6ab-07818277ed2f" providerId="ADAL" clId="{5FA6A7CE-097A-43A9-9D0D-AF1BE7B6FA0C}" dt="2021-07-06T00:27:13.105" v="1573"/>
        <pc:sldMkLst>
          <pc:docMk/>
          <pc:sldMk cId="1757868754" sldId="608"/>
        </pc:sldMkLst>
      </pc:sldChg>
      <pc:sldChg chg="add">
        <pc:chgData name="Oshadi Yashodhika G.B. it18120226" userId="434220d6-88d2-4bac-b6ab-07818277ed2f" providerId="ADAL" clId="{5FA6A7CE-097A-43A9-9D0D-AF1BE7B6FA0C}" dt="2021-07-06T00:27:13.105" v="1573"/>
        <pc:sldMkLst>
          <pc:docMk/>
          <pc:sldMk cId="1454177783" sldId="609"/>
        </pc:sldMkLst>
      </pc:sldChg>
      <pc:sldChg chg="add">
        <pc:chgData name="Oshadi Yashodhika G.B. it18120226" userId="434220d6-88d2-4bac-b6ab-07818277ed2f" providerId="ADAL" clId="{5FA6A7CE-097A-43A9-9D0D-AF1BE7B6FA0C}" dt="2021-07-06T00:27:13.105" v="1573"/>
        <pc:sldMkLst>
          <pc:docMk/>
          <pc:sldMk cId="197535032" sldId="610"/>
        </pc:sldMkLst>
      </pc:sldChg>
      <pc:sldChg chg="add">
        <pc:chgData name="Oshadi Yashodhika G.B. it18120226" userId="434220d6-88d2-4bac-b6ab-07818277ed2f" providerId="ADAL" clId="{5FA6A7CE-097A-43A9-9D0D-AF1BE7B6FA0C}" dt="2021-07-06T00:27:13.105" v="1573"/>
        <pc:sldMkLst>
          <pc:docMk/>
          <pc:sldMk cId="521544077" sldId="611"/>
        </pc:sldMkLst>
      </pc:sldChg>
      <pc:sldChg chg="add">
        <pc:chgData name="Oshadi Yashodhika G.B. it18120226" userId="434220d6-88d2-4bac-b6ab-07818277ed2f" providerId="ADAL" clId="{5FA6A7CE-097A-43A9-9D0D-AF1BE7B6FA0C}" dt="2021-07-06T00:27:13.105" v="1573"/>
        <pc:sldMkLst>
          <pc:docMk/>
          <pc:sldMk cId="3341628645" sldId="612"/>
        </pc:sldMkLst>
      </pc:sldChg>
      <pc:sldChg chg="add">
        <pc:chgData name="Oshadi Yashodhika G.B. it18120226" userId="434220d6-88d2-4bac-b6ab-07818277ed2f" providerId="ADAL" clId="{5FA6A7CE-097A-43A9-9D0D-AF1BE7B6FA0C}" dt="2021-07-06T00:27:13.105" v="1573"/>
        <pc:sldMkLst>
          <pc:docMk/>
          <pc:sldMk cId="743094666" sldId="613"/>
        </pc:sldMkLst>
      </pc:sldChg>
      <pc:sldChg chg="add">
        <pc:chgData name="Oshadi Yashodhika G.B. it18120226" userId="434220d6-88d2-4bac-b6ab-07818277ed2f" providerId="ADAL" clId="{5FA6A7CE-097A-43A9-9D0D-AF1BE7B6FA0C}" dt="2021-07-06T00:27:13.105" v="1573"/>
        <pc:sldMkLst>
          <pc:docMk/>
          <pc:sldMk cId="3249883451" sldId="614"/>
        </pc:sldMkLst>
      </pc:sldChg>
      <pc:sldChg chg="add">
        <pc:chgData name="Oshadi Yashodhika G.B. it18120226" userId="434220d6-88d2-4bac-b6ab-07818277ed2f" providerId="ADAL" clId="{5FA6A7CE-097A-43A9-9D0D-AF1BE7B6FA0C}" dt="2021-07-06T00:27:13.105" v="1573"/>
        <pc:sldMkLst>
          <pc:docMk/>
          <pc:sldMk cId="909126238" sldId="615"/>
        </pc:sldMkLst>
      </pc:sldChg>
      <pc:sldChg chg="add">
        <pc:chgData name="Oshadi Yashodhika G.B. it18120226" userId="434220d6-88d2-4bac-b6ab-07818277ed2f" providerId="ADAL" clId="{5FA6A7CE-097A-43A9-9D0D-AF1BE7B6FA0C}" dt="2021-07-06T00:27:13.105" v="1573"/>
        <pc:sldMkLst>
          <pc:docMk/>
          <pc:sldMk cId="2563241559" sldId="616"/>
        </pc:sldMkLst>
      </pc:sldChg>
      <pc:sldChg chg="add">
        <pc:chgData name="Oshadi Yashodhika G.B. it18120226" userId="434220d6-88d2-4bac-b6ab-07818277ed2f" providerId="ADAL" clId="{5FA6A7CE-097A-43A9-9D0D-AF1BE7B6FA0C}" dt="2021-07-06T00:27:13.105" v="1573"/>
        <pc:sldMkLst>
          <pc:docMk/>
          <pc:sldMk cId="630079386" sldId="617"/>
        </pc:sldMkLst>
      </pc:sldChg>
      <pc:sldChg chg="add">
        <pc:chgData name="Oshadi Yashodhika G.B. it18120226" userId="434220d6-88d2-4bac-b6ab-07818277ed2f" providerId="ADAL" clId="{5FA6A7CE-097A-43A9-9D0D-AF1BE7B6FA0C}" dt="2021-07-06T00:27:13.105" v="1573"/>
        <pc:sldMkLst>
          <pc:docMk/>
          <pc:sldMk cId="3420919583" sldId="618"/>
        </pc:sldMkLst>
      </pc:sldChg>
      <pc:sldChg chg="add">
        <pc:chgData name="Oshadi Yashodhika G.B. it18120226" userId="434220d6-88d2-4bac-b6ab-07818277ed2f" providerId="ADAL" clId="{5FA6A7CE-097A-43A9-9D0D-AF1BE7B6FA0C}" dt="2021-07-06T00:27:13.105" v="1573"/>
        <pc:sldMkLst>
          <pc:docMk/>
          <pc:sldMk cId="21997872" sldId="619"/>
        </pc:sldMkLst>
      </pc:sldChg>
      <pc:sldChg chg="add">
        <pc:chgData name="Oshadi Yashodhika G.B. it18120226" userId="434220d6-88d2-4bac-b6ab-07818277ed2f" providerId="ADAL" clId="{5FA6A7CE-097A-43A9-9D0D-AF1BE7B6FA0C}" dt="2021-07-06T00:27:13.105" v="1573"/>
        <pc:sldMkLst>
          <pc:docMk/>
          <pc:sldMk cId="1281397466" sldId="620"/>
        </pc:sldMkLst>
      </pc:sldChg>
      <pc:sldChg chg="add">
        <pc:chgData name="Oshadi Yashodhika G.B. it18120226" userId="434220d6-88d2-4bac-b6ab-07818277ed2f" providerId="ADAL" clId="{5FA6A7CE-097A-43A9-9D0D-AF1BE7B6FA0C}" dt="2021-07-06T00:27:13.105" v="1573"/>
        <pc:sldMkLst>
          <pc:docMk/>
          <pc:sldMk cId="3931883069" sldId="621"/>
        </pc:sldMkLst>
      </pc:sldChg>
      <pc:sldChg chg="add">
        <pc:chgData name="Oshadi Yashodhika G.B. it18120226" userId="434220d6-88d2-4bac-b6ab-07818277ed2f" providerId="ADAL" clId="{5FA6A7CE-097A-43A9-9D0D-AF1BE7B6FA0C}" dt="2021-07-06T00:27:13.105" v="1573"/>
        <pc:sldMkLst>
          <pc:docMk/>
          <pc:sldMk cId="1284197974" sldId="622"/>
        </pc:sldMkLst>
      </pc:sldChg>
      <pc:sldChg chg="add">
        <pc:chgData name="Oshadi Yashodhika G.B. it18120226" userId="434220d6-88d2-4bac-b6ab-07818277ed2f" providerId="ADAL" clId="{5FA6A7CE-097A-43A9-9D0D-AF1BE7B6FA0C}" dt="2021-07-06T00:27:13.105" v="1573"/>
        <pc:sldMkLst>
          <pc:docMk/>
          <pc:sldMk cId="3610191043" sldId="623"/>
        </pc:sldMkLst>
      </pc:sldChg>
      <pc:sldChg chg="add">
        <pc:chgData name="Oshadi Yashodhika G.B. it18120226" userId="434220d6-88d2-4bac-b6ab-07818277ed2f" providerId="ADAL" clId="{5FA6A7CE-097A-43A9-9D0D-AF1BE7B6FA0C}" dt="2021-07-06T00:27:13.105" v="1573"/>
        <pc:sldMkLst>
          <pc:docMk/>
          <pc:sldMk cId="287448937" sldId="624"/>
        </pc:sldMkLst>
      </pc:sldChg>
      <pc:sldChg chg="add">
        <pc:chgData name="Oshadi Yashodhika G.B. it18120226" userId="434220d6-88d2-4bac-b6ab-07818277ed2f" providerId="ADAL" clId="{5FA6A7CE-097A-43A9-9D0D-AF1BE7B6FA0C}" dt="2021-07-06T00:27:13.105" v="1573"/>
        <pc:sldMkLst>
          <pc:docMk/>
          <pc:sldMk cId="3639563893" sldId="625"/>
        </pc:sldMkLst>
      </pc:sldChg>
      <pc:sldChg chg="add">
        <pc:chgData name="Oshadi Yashodhika G.B. it18120226" userId="434220d6-88d2-4bac-b6ab-07818277ed2f" providerId="ADAL" clId="{5FA6A7CE-097A-43A9-9D0D-AF1BE7B6FA0C}" dt="2021-07-06T00:27:13.105" v="1573"/>
        <pc:sldMkLst>
          <pc:docMk/>
          <pc:sldMk cId="414111102" sldId="626"/>
        </pc:sldMkLst>
      </pc:sldChg>
      <pc:sldChg chg="add">
        <pc:chgData name="Oshadi Yashodhika G.B. it18120226" userId="434220d6-88d2-4bac-b6ab-07818277ed2f" providerId="ADAL" clId="{5FA6A7CE-097A-43A9-9D0D-AF1BE7B6FA0C}" dt="2021-07-06T00:27:13.105" v="1573"/>
        <pc:sldMkLst>
          <pc:docMk/>
          <pc:sldMk cId="2759636803" sldId="627"/>
        </pc:sldMkLst>
      </pc:sldChg>
      <pc:sldChg chg="add">
        <pc:chgData name="Oshadi Yashodhika G.B. it18120226" userId="434220d6-88d2-4bac-b6ab-07818277ed2f" providerId="ADAL" clId="{5FA6A7CE-097A-43A9-9D0D-AF1BE7B6FA0C}" dt="2021-07-06T00:27:13.105" v="1573"/>
        <pc:sldMkLst>
          <pc:docMk/>
          <pc:sldMk cId="1782181409" sldId="628"/>
        </pc:sldMkLst>
      </pc:sldChg>
      <pc:sldChg chg="add">
        <pc:chgData name="Oshadi Yashodhika G.B. it18120226" userId="434220d6-88d2-4bac-b6ab-07818277ed2f" providerId="ADAL" clId="{5FA6A7CE-097A-43A9-9D0D-AF1BE7B6FA0C}" dt="2021-07-06T00:27:13.105" v="1573"/>
        <pc:sldMkLst>
          <pc:docMk/>
          <pc:sldMk cId="2186697823" sldId="629"/>
        </pc:sldMkLst>
      </pc:sldChg>
      <pc:sldChg chg="add">
        <pc:chgData name="Oshadi Yashodhika G.B. it18120226" userId="434220d6-88d2-4bac-b6ab-07818277ed2f" providerId="ADAL" clId="{5FA6A7CE-097A-43A9-9D0D-AF1BE7B6FA0C}" dt="2021-07-06T00:27:13.105" v="1573"/>
        <pc:sldMkLst>
          <pc:docMk/>
          <pc:sldMk cId="729959044" sldId="630"/>
        </pc:sldMkLst>
      </pc:sldChg>
      <pc:sldChg chg="add">
        <pc:chgData name="Oshadi Yashodhika G.B. it18120226" userId="434220d6-88d2-4bac-b6ab-07818277ed2f" providerId="ADAL" clId="{5FA6A7CE-097A-43A9-9D0D-AF1BE7B6FA0C}" dt="2021-07-06T00:27:13.105" v="1573"/>
        <pc:sldMkLst>
          <pc:docMk/>
          <pc:sldMk cId="474675628" sldId="631"/>
        </pc:sldMkLst>
      </pc:sldChg>
      <pc:sldChg chg="add">
        <pc:chgData name="Oshadi Yashodhika G.B. it18120226" userId="434220d6-88d2-4bac-b6ab-07818277ed2f" providerId="ADAL" clId="{5FA6A7CE-097A-43A9-9D0D-AF1BE7B6FA0C}" dt="2021-07-06T00:27:13.105" v="1573"/>
        <pc:sldMkLst>
          <pc:docMk/>
          <pc:sldMk cId="1552282425" sldId="632"/>
        </pc:sldMkLst>
      </pc:sldChg>
      <pc:sldChg chg="add">
        <pc:chgData name="Oshadi Yashodhika G.B. it18120226" userId="434220d6-88d2-4bac-b6ab-07818277ed2f" providerId="ADAL" clId="{5FA6A7CE-097A-43A9-9D0D-AF1BE7B6FA0C}" dt="2021-07-06T00:27:13.105" v="1573"/>
        <pc:sldMkLst>
          <pc:docMk/>
          <pc:sldMk cId="264304747" sldId="633"/>
        </pc:sldMkLst>
      </pc:sldChg>
      <pc:sldChg chg="addSp modSp add mod">
        <pc:chgData name="Oshadi Yashodhika G.B. it18120226" userId="434220d6-88d2-4bac-b6ab-07818277ed2f" providerId="ADAL" clId="{5FA6A7CE-097A-43A9-9D0D-AF1BE7B6FA0C}" dt="2021-07-07T01:08:11.076" v="1648" actId="208"/>
        <pc:sldMkLst>
          <pc:docMk/>
          <pc:sldMk cId="1263631275" sldId="634"/>
        </pc:sldMkLst>
        <pc:spChg chg="add mod">
          <ac:chgData name="Oshadi Yashodhika G.B. it18120226" userId="434220d6-88d2-4bac-b6ab-07818277ed2f" providerId="ADAL" clId="{5FA6A7CE-097A-43A9-9D0D-AF1BE7B6FA0C}" dt="2021-07-07T01:07:57.350" v="1646" actId="1076"/>
          <ac:spMkLst>
            <pc:docMk/>
            <pc:sldMk cId="1263631275" sldId="634"/>
            <ac:spMk id="12" creationId="{C9EB7FDB-61EA-42D0-AA9E-E338D7043C30}"/>
          </ac:spMkLst>
        </pc:spChg>
        <pc:spChg chg="add mod">
          <ac:chgData name="Oshadi Yashodhika G.B. it18120226" userId="434220d6-88d2-4bac-b6ab-07818277ed2f" providerId="ADAL" clId="{5FA6A7CE-097A-43A9-9D0D-AF1BE7B6FA0C}" dt="2021-07-07T01:08:01.206" v="1647" actId="1076"/>
          <ac:spMkLst>
            <pc:docMk/>
            <pc:sldMk cId="1263631275" sldId="634"/>
            <ac:spMk id="14" creationId="{45BA7885-AF42-41F2-81C4-C3348EA793D0}"/>
          </ac:spMkLst>
        </pc:spChg>
        <pc:picChg chg="add mod">
          <ac:chgData name="Oshadi Yashodhika G.B. it18120226" userId="434220d6-88d2-4bac-b6ab-07818277ed2f" providerId="ADAL" clId="{5FA6A7CE-097A-43A9-9D0D-AF1BE7B6FA0C}" dt="2021-07-07T01:08:11.076" v="1648" actId="208"/>
          <ac:picMkLst>
            <pc:docMk/>
            <pc:sldMk cId="1263631275" sldId="634"/>
            <ac:picMk id="3" creationId="{AA67119A-C3DA-414D-8D67-12A864DE9AE5}"/>
          </ac:picMkLst>
        </pc:picChg>
        <pc:picChg chg="add mod">
          <ac:chgData name="Oshadi Yashodhika G.B. it18120226" userId="434220d6-88d2-4bac-b6ab-07818277ed2f" providerId="ADAL" clId="{5FA6A7CE-097A-43A9-9D0D-AF1BE7B6FA0C}" dt="2021-07-07T01:08:11.076" v="1648" actId="208"/>
          <ac:picMkLst>
            <pc:docMk/>
            <pc:sldMk cId="1263631275" sldId="634"/>
            <ac:picMk id="5" creationId="{32DFF315-C495-4224-B41A-B4743A6205E8}"/>
          </ac:picMkLst>
        </pc:picChg>
      </pc:sldChg>
      <pc:sldChg chg="add">
        <pc:chgData name="Oshadi Yashodhika G.B. it18120226" userId="434220d6-88d2-4bac-b6ab-07818277ed2f" providerId="ADAL" clId="{5FA6A7CE-097A-43A9-9D0D-AF1BE7B6FA0C}" dt="2021-07-06T00:27:13.105" v="1573"/>
        <pc:sldMkLst>
          <pc:docMk/>
          <pc:sldMk cId="4148428503" sldId="635"/>
        </pc:sldMkLst>
      </pc:sldChg>
      <pc:sldChg chg="modSp add">
        <pc:chgData name="Oshadi Yashodhika G.B. it18120226" userId="434220d6-88d2-4bac-b6ab-07818277ed2f" providerId="ADAL" clId="{5FA6A7CE-097A-43A9-9D0D-AF1BE7B6FA0C}" dt="2021-07-06T15:53:33.244" v="1632" actId="14826"/>
        <pc:sldMkLst>
          <pc:docMk/>
          <pc:sldMk cId="784170592" sldId="636"/>
        </pc:sldMkLst>
        <pc:picChg chg="mod">
          <ac:chgData name="Oshadi Yashodhika G.B. it18120226" userId="434220d6-88d2-4bac-b6ab-07818277ed2f" providerId="ADAL" clId="{5FA6A7CE-097A-43A9-9D0D-AF1BE7B6FA0C}" dt="2021-07-06T15:53:33.244" v="1632" actId="14826"/>
          <ac:picMkLst>
            <pc:docMk/>
            <pc:sldMk cId="784170592" sldId="636"/>
            <ac:picMk id="7" creationId="{48013E17-90A3-46E9-9ECC-2E7BF9B09CD1}"/>
          </ac:picMkLst>
        </pc:picChg>
      </pc:sldChg>
      <pc:sldChg chg="add">
        <pc:chgData name="Oshadi Yashodhika G.B. it18120226" userId="434220d6-88d2-4bac-b6ab-07818277ed2f" providerId="ADAL" clId="{5FA6A7CE-097A-43A9-9D0D-AF1BE7B6FA0C}" dt="2021-07-06T00:27:13.105" v="1573"/>
        <pc:sldMkLst>
          <pc:docMk/>
          <pc:sldMk cId="1718033065" sldId="637"/>
        </pc:sldMkLst>
      </pc:sldChg>
    </pc:docChg>
  </pc:docChgLst>
  <pc:docChgLst>
    <pc:chgData name="Oshadi Yashodhika G.B. it18120226" userId="S::it18120226@my.sliit.lk::434220d6-88d2-4bac-b6ab-07818277ed2f" providerId="AD" clId="Web-{BE1EC362-2287-406A-A58B-73308A1A0668}"/>
    <pc:docChg chg="modSld">
      <pc:chgData name="Oshadi Yashodhika G.B. it18120226" userId="S::it18120226@my.sliit.lk::434220d6-88d2-4bac-b6ab-07818277ed2f" providerId="AD" clId="Web-{BE1EC362-2287-406A-A58B-73308A1A0668}" dt="2021-10-15T10:30:58.261" v="8" actId="20577"/>
      <pc:docMkLst>
        <pc:docMk/>
      </pc:docMkLst>
      <pc:sldChg chg="modSp">
        <pc:chgData name="Oshadi Yashodhika G.B. it18120226" userId="S::it18120226@my.sliit.lk::434220d6-88d2-4bac-b6ab-07818277ed2f" providerId="AD" clId="Web-{BE1EC362-2287-406A-A58B-73308A1A0668}" dt="2021-10-15T10:30:11.838" v="2" actId="20577"/>
        <pc:sldMkLst>
          <pc:docMk/>
          <pc:sldMk cId="3325775860" sldId="388"/>
        </pc:sldMkLst>
        <pc:spChg chg="mod">
          <ac:chgData name="Oshadi Yashodhika G.B. it18120226" userId="S::it18120226@my.sliit.lk::434220d6-88d2-4bac-b6ab-07818277ed2f" providerId="AD" clId="Web-{BE1EC362-2287-406A-A58B-73308A1A0668}" dt="2021-10-15T10:30:11.838" v="2" actId="20577"/>
          <ac:spMkLst>
            <pc:docMk/>
            <pc:sldMk cId="3325775860" sldId="388"/>
            <ac:spMk id="3" creationId="{6B616913-88D6-45F7-BFC7-8135E014720C}"/>
          </ac:spMkLst>
        </pc:spChg>
      </pc:sldChg>
      <pc:sldChg chg="modSp">
        <pc:chgData name="Oshadi Yashodhika G.B. it18120226" userId="S::it18120226@my.sliit.lk::434220d6-88d2-4bac-b6ab-07818277ed2f" providerId="AD" clId="Web-{BE1EC362-2287-406A-A58B-73308A1A0668}" dt="2021-10-15T10:30:40.376" v="6" actId="20577"/>
        <pc:sldMkLst>
          <pc:docMk/>
          <pc:sldMk cId="197535032" sldId="610"/>
        </pc:sldMkLst>
        <pc:spChg chg="mod">
          <ac:chgData name="Oshadi Yashodhika G.B. it18120226" userId="S::it18120226@my.sliit.lk::434220d6-88d2-4bac-b6ab-07818277ed2f" providerId="AD" clId="Web-{BE1EC362-2287-406A-A58B-73308A1A0668}" dt="2021-10-15T10:30:40.376" v="6" actId="20577"/>
          <ac:spMkLst>
            <pc:docMk/>
            <pc:sldMk cId="197535032" sldId="610"/>
            <ac:spMk id="6" creationId="{F7E461F4-E6D8-4801-94AA-9B72FC99FFED}"/>
          </ac:spMkLst>
        </pc:spChg>
      </pc:sldChg>
      <pc:sldChg chg="modSp">
        <pc:chgData name="Oshadi Yashodhika G.B. it18120226" userId="S::it18120226@my.sliit.lk::434220d6-88d2-4bac-b6ab-07818277ed2f" providerId="AD" clId="Web-{BE1EC362-2287-406A-A58B-73308A1A0668}" dt="2021-10-15T10:30:58.261" v="8" actId="20577"/>
        <pc:sldMkLst>
          <pc:docMk/>
          <pc:sldMk cId="414111102" sldId="626"/>
        </pc:sldMkLst>
        <pc:spChg chg="mod">
          <ac:chgData name="Oshadi Yashodhika G.B. it18120226" userId="S::it18120226@my.sliit.lk::434220d6-88d2-4bac-b6ab-07818277ed2f" providerId="AD" clId="Web-{BE1EC362-2287-406A-A58B-73308A1A0668}" dt="2021-10-15T10:30:58.261" v="8" actId="20577"/>
          <ac:spMkLst>
            <pc:docMk/>
            <pc:sldMk cId="414111102" sldId="626"/>
            <ac:spMk id="19" creationId="{871ECA5E-9CD4-4041-A822-335CF8B2C6F1}"/>
          </ac:spMkLst>
        </pc:spChg>
      </pc:sldChg>
    </pc:docChg>
  </pc:docChgLst>
  <pc:docChgLst>
    <pc:chgData name="De Silva L.S.R it18113914" userId="S::it18113914@my.sliit.lk::62612fb7-9c05-46b9-9c88-459635f12739" providerId="AD" clId="Web-{A55DCFC6-1D5A-4DA8-880B-9C7CBF463761}"/>
    <pc:docChg chg="modSld">
      <pc:chgData name="De Silva L.S.R it18113914" userId="S::it18113914@my.sliit.lk::62612fb7-9c05-46b9-9c88-459635f12739" providerId="AD" clId="Web-{A55DCFC6-1D5A-4DA8-880B-9C7CBF463761}" dt="2021-03-06T04:49:50.743" v="0" actId="20577"/>
      <pc:docMkLst>
        <pc:docMk/>
      </pc:docMkLst>
      <pc:sldChg chg="modSp">
        <pc:chgData name="De Silva L.S.R it18113914" userId="S::it18113914@my.sliit.lk::62612fb7-9c05-46b9-9c88-459635f12739" providerId="AD" clId="Web-{A55DCFC6-1D5A-4DA8-880B-9C7CBF463761}" dt="2021-03-06T04:49:50.743" v="0" actId="20577"/>
        <pc:sldMkLst>
          <pc:docMk/>
          <pc:sldMk cId="2181409990" sldId="264"/>
        </pc:sldMkLst>
        <pc:spChg chg="mod">
          <ac:chgData name="De Silva L.S.R it18113914" userId="S::it18113914@my.sliit.lk::62612fb7-9c05-46b9-9c88-459635f12739" providerId="AD" clId="Web-{A55DCFC6-1D5A-4DA8-880B-9C7CBF463761}" dt="2021-03-06T04:49:50.743" v="0" actId="20577"/>
          <ac:spMkLst>
            <pc:docMk/>
            <pc:sldMk cId="2181409990" sldId="264"/>
            <ac:spMk id="6" creationId="{07A91C59-28F0-4A9C-ACA2-19A536A0C380}"/>
          </ac:spMkLst>
        </pc:spChg>
      </pc:sldChg>
    </pc:docChg>
  </pc:docChgLst>
  <pc:docChgLst>
    <pc:chgData name="Liyanage D.R.Y. it18119718" userId="ef991f6a-f950-4b6d-9ba6-51d913e390b5" providerId="ADAL" clId="{793FCA71-E92C-4DD7-BD57-AB1F09F460B7}"/>
    <pc:docChg chg="undo custSel delSld modSld">
      <pc:chgData name="Liyanage D.R.Y. it18119718" userId="ef991f6a-f950-4b6d-9ba6-51d913e390b5" providerId="ADAL" clId="{793FCA71-E92C-4DD7-BD57-AB1F09F460B7}" dt="2021-03-09T13:43:33.196" v="281" actId="208"/>
      <pc:docMkLst>
        <pc:docMk/>
      </pc:docMkLst>
      <pc:sldChg chg="delSp mod">
        <pc:chgData name="Liyanage D.R.Y. it18119718" userId="ef991f6a-f950-4b6d-9ba6-51d913e390b5" providerId="ADAL" clId="{793FCA71-E92C-4DD7-BD57-AB1F09F460B7}" dt="2021-03-09T04:53:02.172" v="9" actId="478"/>
        <pc:sldMkLst>
          <pc:docMk/>
          <pc:sldMk cId="3250214859" sldId="284"/>
        </pc:sldMkLst>
        <pc:spChg chg="del">
          <ac:chgData name="Liyanage D.R.Y. it18119718" userId="ef991f6a-f950-4b6d-9ba6-51d913e390b5" providerId="ADAL" clId="{793FCA71-E92C-4DD7-BD57-AB1F09F460B7}" dt="2021-03-09T04:53:02.172" v="9" actId="478"/>
          <ac:spMkLst>
            <pc:docMk/>
            <pc:sldMk cId="3250214859" sldId="284"/>
            <ac:spMk id="8" creationId="{C2A3C79D-9E9F-4A3E-B03E-C527980F0089}"/>
          </ac:spMkLst>
        </pc:spChg>
      </pc:sldChg>
      <pc:sldChg chg="addSp delSp modSp mod">
        <pc:chgData name="Liyanage D.R.Y. it18119718" userId="ef991f6a-f950-4b6d-9ba6-51d913e390b5" providerId="ADAL" clId="{793FCA71-E92C-4DD7-BD57-AB1F09F460B7}" dt="2021-03-09T13:43:33.196" v="281" actId="208"/>
        <pc:sldMkLst>
          <pc:docMk/>
          <pc:sldMk cId="2359739048" sldId="320"/>
        </pc:sldMkLst>
        <pc:spChg chg="add del mod">
          <ac:chgData name="Liyanage D.R.Y. it18119718" userId="ef991f6a-f950-4b6d-9ba6-51d913e390b5" providerId="ADAL" clId="{793FCA71-E92C-4DD7-BD57-AB1F09F460B7}" dt="2021-03-09T05:12:48.225" v="244"/>
          <ac:spMkLst>
            <pc:docMk/>
            <pc:sldMk cId="2359739048" sldId="320"/>
            <ac:spMk id="3" creationId="{5E024594-E84F-453D-949E-25BA42186474}"/>
          </ac:spMkLst>
        </pc:spChg>
        <pc:spChg chg="add del mod">
          <ac:chgData name="Liyanage D.R.Y. it18119718" userId="ef991f6a-f950-4b6d-9ba6-51d913e390b5" providerId="ADAL" clId="{793FCA71-E92C-4DD7-BD57-AB1F09F460B7}" dt="2021-03-09T13:43:02.771" v="271"/>
          <ac:spMkLst>
            <pc:docMk/>
            <pc:sldMk cId="2359739048" sldId="320"/>
            <ac:spMk id="3" creationId="{852D3CA4-74C3-4267-B8B0-5F162AF63230}"/>
          </ac:spMkLst>
        </pc:spChg>
        <pc:picChg chg="add del mod modCrop">
          <ac:chgData name="Liyanage D.R.Y. it18119718" userId="ef991f6a-f950-4b6d-9ba6-51d913e390b5" providerId="ADAL" clId="{793FCA71-E92C-4DD7-BD57-AB1F09F460B7}" dt="2021-03-09T13:43:00.922" v="270" actId="478"/>
          <ac:picMkLst>
            <pc:docMk/>
            <pc:sldMk cId="2359739048" sldId="320"/>
            <ac:picMk id="6" creationId="{7AFDF343-948B-4BF5-846E-2FE04D0AE829}"/>
          </ac:picMkLst>
        </pc:picChg>
        <pc:picChg chg="add mod modCrop">
          <ac:chgData name="Liyanage D.R.Y. it18119718" userId="ef991f6a-f950-4b6d-9ba6-51d913e390b5" providerId="ADAL" clId="{793FCA71-E92C-4DD7-BD57-AB1F09F460B7}" dt="2021-03-09T13:43:33.196" v="281" actId="208"/>
          <ac:picMkLst>
            <pc:docMk/>
            <pc:sldMk cId="2359739048" sldId="320"/>
            <ac:picMk id="9" creationId="{511F6CEB-654C-4C16-A430-6B5671F1E56D}"/>
          </ac:picMkLst>
        </pc:picChg>
        <pc:picChg chg="del">
          <ac:chgData name="Liyanage D.R.Y. it18119718" userId="ef991f6a-f950-4b6d-9ba6-51d913e390b5" providerId="ADAL" clId="{793FCA71-E92C-4DD7-BD57-AB1F09F460B7}" dt="2021-03-09T05:12:46.178" v="243" actId="478"/>
          <ac:picMkLst>
            <pc:docMk/>
            <pc:sldMk cId="2359739048" sldId="320"/>
            <ac:picMk id="10" creationId="{5873E0BA-B200-4074-A563-01F965F74438}"/>
          </ac:picMkLst>
        </pc:picChg>
      </pc:sldChg>
      <pc:sldChg chg="del">
        <pc:chgData name="Liyanage D.R.Y. it18119718" userId="ef991f6a-f950-4b6d-9ba6-51d913e390b5" providerId="ADAL" clId="{793FCA71-E92C-4DD7-BD57-AB1F09F460B7}" dt="2021-03-09T04:54:36.214" v="11" actId="2696"/>
        <pc:sldMkLst>
          <pc:docMk/>
          <pc:sldMk cId="1691898258" sldId="329"/>
        </pc:sldMkLst>
      </pc:sldChg>
      <pc:sldChg chg="del">
        <pc:chgData name="Liyanage D.R.Y. it18119718" userId="ef991f6a-f950-4b6d-9ba6-51d913e390b5" providerId="ADAL" clId="{793FCA71-E92C-4DD7-BD57-AB1F09F460B7}" dt="2021-03-09T04:54:31.113" v="10" actId="2696"/>
        <pc:sldMkLst>
          <pc:docMk/>
          <pc:sldMk cId="4034093972" sldId="330"/>
        </pc:sldMkLst>
      </pc:sldChg>
      <pc:sldChg chg="addSp delSp mod">
        <pc:chgData name="Liyanage D.R.Y. it18119718" userId="ef991f6a-f950-4b6d-9ba6-51d913e390b5" providerId="ADAL" clId="{793FCA71-E92C-4DD7-BD57-AB1F09F460B7}" dt="2021-03-09T05:46:17.321" v="266"/>
        <pc:sldMkLst>
          <pc:docMk/>
          <pc:sldMk cId="223932087" sldId="332"/>
        </pc:sldMkLst>
        <pc:spChg chg="add">
          <ac:chgData name="Liyanage D.R.Y. it18119718" userId="ef991f6a-f950-4b6d-9ba6-51d913e390b5" providerId="ADAL" clId="{793FCA71-E92C-4DD7-BD57-AB1F09F460B7}" dt="2021-03-09T05:46:17.321" v="266"/>
          <ac:spMkLst>
            <pc:docMk/>
            <pc:sldMk cId="223932087" sldId="332"/>
            <ac:spMk id="9" creationId="{81D91BE3-C315-4A18-8B47-492FB4DB2190}"/>
          </ac:spMkLst>
        </pc:spChg>
        <pc:picChg chg="add">
          <ac:chgData name="Liyanage D.R.Y. it18119718" userId="ef991f6a-f950-4b6d-9ba6-51d913e390b5" providerId="ADAL" clId="{793FCA71-E92C-4DD7-BD57-AB1F09F460B7}" dt="2021-03-09T05:19:05.800" v="260"/>
          <ac:picMkLst>
            <pc:docMk/>
            <pc:sldMk cId="223932087" sldId="332"/>
            <ac:picMk id="4" creationId="{7B1A9DA3-1169-449B-9002-3BE24E691A42}"/>
          </ac:picMkLst>
        </pc:picChg>
        <pc:picChg chg="del">
          <ac:chgData name="Liyanage D.R.Y. it18119718" userId="ef991f6a-f950-4b6d-9ba6-51d913e390b5" providerId="ADAL" clId="{793FCA71-E92C-4DD7-BD57-AB1F09F460B7}" dt="2021-03-09T05:19:04.877" v="259" actId="478"/>
          <ac:picMkLst>
            <pc:docMk/>
            <pc:sldMk cId="223932087" sldId="332"/>
            <ac:picMk id="6" creationId="{FD5979D2-FDCD-4DB9-BD1A-BA79AD65242D}"/>
          </ac:picMkLst>
        </pc:picChg>
      </pc:sldChg>
      <pc:sldChg chg="modSp mod">
        <pc:chgData name="Liyanage D.R.Y. it18119718" userId="ef991f6a-f950-4b6d-9ba6-51d913e390b5" providerId="ADAL" clId="{793FCA71-E92C-4DD7-BD57-AB1F09F460B7}" dt="2021-03-09T04:43:41.759" v="8" actId="20577"/>
        <pc:sldMkLst>
          <pc:docMk/>
          <pc:sldMk cId="1322611081" sldId="352"/>
        </pc:sldMkLst>
        <pc:spChg chg="mod">
          <ac:chgData name="Liyanage D.R.Y. it18119718" userId="ef991f6a-f950-4b6d-9ba6-51d913e390b5" providerId="ADAL" clId="{793FCA71-E92C-4DD7-BD57-AB1F09F460B7}" dt="2021-03-09T04:43:41.759" v="8" actId="20577"/>
          <ac:spMkLst>
            <pc:docMk/>
            <pc:sldMk cId="1322611081" sldId="352"/>
            <ac:spMk id="3" creationId="{0B42E678-BB9E-40E6-A17A-839F7C76C7EE}"/>
          </ac:spMkLst>
        </pc:spChg>
      </pc:sldChg>
      <pc:sldChg chg="addSp modSp mod">
        <pc:chgData name="Liyanage D.R.Y. it18119718" userId="ef991f6a-f950-4b6d-9ba6-51d913e390b5" providerId="ADAL" clId="{793FCA71-E92C-4DD7-BD57-AB1F09F460B7}" dt="2021-03-09T05:46:29.242" v="267"/>
        <pc:sldMkLst>
          <pc:docMk/>
          <pc:sldMk cId="9863696" sldId="378"/>
        </pc:sldMkLst>
        <pc:spChg chg="mod">
          <ac:chgData name="Liyanage D.R.Y. it18119718" userId="ef991f6a-f950-4b6d-9ba6-51d913e390b5" providerId="ADAL" clId="{793FCA71-E92C-4DD7-BD57-AB1F09F460B7}" dt="2021-03-09T05:37:07.824" v="261" actId="20577"/>
          <ac:spMkLst>
            <pc:docMk/>
            <pc:sldMk cId="9863696" sldId="378"/>
            <ac:spMk id="3" creationId="{0B42E678-BB9E-40E6-A17A-839F7C76C7EE}"/>
          </ac:spMkLst>
        </pc:spChg>
        <pc:spChg chg="add">
          <ac:chgData name="Liyanage D.R.Y. it18119718" userId="ef991f6a-f950-4b6d-9ba6-51d913e390b5" providerId="ADAL" clId="{793FCA71-E92C-4DD7-BD57-AB1F09F460B7}" dt="2021-03-09T05:46:29.242" v="267"/>
          <ac:spMkLst>
            <pc:docMk/>
            <pc:sldMk cId="9863696" sldId="378"/>
            <ac:spMk id="5" creationId="{6ABFE664-546F-4927-85C0-513D886B02FB}"/>
          </ac:spMkLst>
        </pc:spChg>
      </pc:sldChg>
      <pc:sldChg chg="addSp modSp mod">
        <pc:chgData name="Liyanage D.R.Y. it18119718" userId="ef991f6a-f950-4b6d-9ba6-51d913e390b5" providerId="ADAL" clId="{793FCA71-E92C-4DD7-BD57-AB1F09F460B7}" dt="2021-03-09T05:46:55.340" v="269"/>
        <pc:sldMkLst>
          <pc:docMk/>
          <pc:sldMk cId="1573783376" sldId="380"/>
        </pc:sldMkLst>
        <pc:spChg chg="add">
          <ac:chgData name="Liyanage D.R.Y. it18119718" userId="ef991f6a-f950-4b6d-9ba6-51d913e390b5" providerId="ADAL" clId="{793FCA71-E92C-4DD7-BD57-AB1F09F460B7}" dt="2021-03-09T05:46:55.340" v="269"/>
          <ac:spMkLst>
            <pc:docMk/>
            <pc:sldMk cId="1573783376" sldId="380"/>
            <ac:spMk id="4" creationId="{72028287-65C7-4614-A0E0-8EACBD6CF6E7}"/>
          </ac:spMkLst>
        </pc:spChg>
        <pc:spChg chg="mod">
          <ac:chgData name="Liyanage D.R.Y. it18119718" userId="ef991f6a-f950-4b6d-9ba6-51d913e390b5" providerId="ADAL" clId="{793FCA71-E92C-4DD7-BD57-AB1F09F460B7}" dt="2021-03-09T05:46:48.726" v="268" actId="20577"/>
          <ac:spMkLst>
            <pc:docMk/>
            <pc:sldMk cId="1573783376" sldId="380"/>
            <ac:spMk id="6" creationId="{F7E461F4-E6D8-4801-94AA-9B72FC99FFED}"/>
          </ac:spMkLst>
        </pc:spChg>
      </pc:sldChg>
      <pc:sldChg chg="modSp mod">
        <pc:chgData name="Liyanage D.R.Y. it18119718" userId="ef991f6a-f950-4b6d-9ba6-51d913e390b5" providerId="ADAL" clId="{793FCA71-E92C-4DD7-BD57-AB1F09F460B7}" dt="2021-03-09T04:55:04.471" v="12" actId="20577"/>
        <pc:sldMkLst>
          <pc:docMk/>
          <pc:sldMk cId="934122700" sldId="381"/>
        </pc:sldMkLst>
        <pc:spChg chg="mod">
          <ac:chgData name="Liyanage D.R.Y. it18119718" userId="ef991f6a-f950-4b6d-9ba6-51d913e390b5" providerId="ADAL" clId="{793FCA71-E92C-4DD7-BD57-AB1F09F460B7}" dt="2021-03-09T04:55:04.471" v="12" actId="20577"/>
          <ac:spMkLst>
            <pc:docMk/>
            <pc:sldMk cId="934122700" sldId="381"/>
            <ac:spMk id="6" creationId="{F7E461F4-E6D8-4801-94AA-9B72FC99FFED}"/>
          </ac:spMkLst>
        </pc:spChg>
      </pc:sldChg>
      <pc:sldChg chg="delSp mod">
        <pc:chgData name="Liyanage D.R.Y. it18119718" userId="ef991f6a-f950-4b6d-9ba6-51d913e390b5" providerId="ADAL" clId="{793FCA71-E92C-4DD7-BD57-AB1F09F460B7}" dt="2021-03-09T04:55:13.680" v="13" actId="478"/>
        <pc:sldMkLst>
          <pc:docMk/>
          <pc:sldMk cId="307710707" sldId="385"/>
        </pc:sldMkLst>
        <pc:spChg chg="del">
          <ac:chgData name="Liyanage D.R.Y. it18119718" userId="ef991f6a-f950-4b6d-9ba6-51d913e390b5" providerId="ADAL" clId="{793FCA71-E92C-4DD7-BD57-AB1F09F460B7}" dt="2021-03-09T04:55:13.680" v="13" actId="478"/>
          <ac:spMkLst>
            <pc:docMk/>
            <pc:sldMk cId="307710707" sldId="385"/>
            <ac:spMk id="9" creationId="{C56DF2EC-D268-4CD6-AB45-E7CC100BEA7F}"/>
          </ac:spMkLst>
        </pc:spChg>
      </pc:sldChg>
      <pc:sldChg chg="addSp delSp modSp mod">
        <pc:chgData name="Liyanage D.R.Y. it18119718" userId="ef991f6a-f950-4b6d-9ba6-51d913e390b5" providerId="ADAL" clId="{793FCA71-E92C-4DD7-BD57-AB1F09F460B7}" dt="2021-03-09T04:58:35.102" v="16" actId="1076"/>
        <pc:sldMkLst>
          <pc:docMk/>
          <pc:sldMk cId="646891140" sldId="398"/>
        </pc:sldMkLst>
        <pc:graphicFrameChg chg="add mod">
          <ac:chgData name="Liyanage D.R.Y. it18119718" userId="ef991f6a-f950-4b6d-9ba6-51d913e390b5" providerId="ADAL" clId="{793FCA71-E92C-4DD7-BD57-AB1F09F460B7}" dt="2021-03-09T04:58:35.102" v="16" actId="1076"/>
          <ac:graphicFrameMkLst>
            <pc:docMk/>
            <pc:sldMk cId="646891140" sldId="398"/>
            <ac:graphicFrameMk id="2" creationId="{848CAD73-D67F-4448-B3D2-533569D2452E}"/>
          </ac:graphicFrameMkLst>
        </pc:graphicFrameChg>
        <pc:picChg chg="del">
          <ac:chgData name="Liyanage D.R.Y. it18119718" userId="ef991f6a-f950-4b6d-9ba6-51d913e390b5" providerId="ADAL" clId="{793FCA71-E92C-4DD7-BD57-AB1F09F460B7}" dt="2021-03-09T04:58:20.521" v="14" actId="478"/>
          <ac:picMkLst>
            <pc:docMk/>
            <pc:sldMk cId="646891140" sldId="398"/>
            <ac:picMk id="7" creationId="{4C0E01DE-95E5-4600-A3FB-45ECC447E862}"/>
          </ac:picMkLst>
        </pc:picChg>
      </pc:sldChg>
      <pc:sldChg chg="addSp delSp modSp mod">
        <pc:chgData name="Liyanage D.R.Y. it18119718" userId="ef991f6a-f950-4b6d-9ba6-51d913e390b5" providerId="ADAL" clId="{793FCA71-E92C-4DD7-BD57-AB1F09F460B7}" dt="2021-03-09T05:11:29.749" v="242"/>
        <pc:sldMkLst>
          <pc:docMk/>
          <pc:sldMk cId="1420284539" sldId="399"/>
        </pc:sldMkLst>
        <pc:graphicFrameChg chg="add mod modGraphic">
          <ac:chgData name="Liyanage D.R.Y. it18119718" userId="ef991f6a-f950-4b6d-9ba6-51d913e390b5" providerId="ADAL" clId="{793FCA71-E92C-4DD7-BD57-AB1F09F460B7}" dt="2021-03-09T05:11:29.749" v="242"/>
          <ac:graphicFrameMkLst>
            <pc:docMk/>
            <pc:sldMk cId="1420284539" sldId="399"/>
            <ac:graphicFrameMk id="2" creationId="{7C8D8000-BAA9-4664-B564-4AD4100CB54B}"/>
          </ac:graphicFrameMkLst>
        </pc:graphicFrameChg>
        <pc:picChg chg="del">
          <ac:chgData name="Liyanage D.R.Y. it18119718" userId="ef991f6a-f950-4b6d-9ba6-51d913e390b5" providerId="ADAL" clId="{793FCA71-E92C-4DD7-BD57-AB1F09F460B7}" dt="2021-03-09T04:58:38.885" v="17" actId="478"/>
          <ac:picMkLst>
            <pc:docMk/>
            <pc:sldMk cId="1420284539" sldId="399"/>
            <ac:picMk id="7" creationId="{4C0E01DE-95E5-4600-A3FB-45ECC447E862}"/>
          </ac:picMkLst>
        </pc:picChg>
      </pc:sldChg>
      <pc:sldChg chg="addSp delSp mod">
        <pc:chgData name="Liyanage D.R.Y. it18119718" userId="ef991f6a-f950-4b6d-9ba6-51d913e390b5" providerId="ADAL" clId="{793FCA71-E92C-4DD7-BD57-AB1F09F460B7}" dt="2021-03-09T05:46:11.429" v="265"/>
        <pc:sldMkLst>
          <pc:docMk/>
          <pc:sldMk cId="3482709899" sldId="412"/>
        </pc:sldMkLst>
        <pc:spChg chg="del">
          <ac:chgData name="Liyanage D.R.Y. it18119718" userId="ef991f6a-f950-4b6d-9ba6-51d913e390b5" providerId="ADAL" clId="{793FCA71-E92C-4DD7-BD57-AB1F09F460B7}" dt="2021-03-09T05:46:10.372" v="264" actId="478"/>
          <ac:spMkLst>
            <pc:docMk/>
            <pc:sldMk cId="3482709899" sldId="412"/>
            <ac:spMk id="8" creationId="{6101A3FC-5CA3-48E0-A40C-78FA2097F63F}"/>
          </ac:spMkLst>
        </pc:spChg>
        <pc:spChg chg="add">
          <ac:chgData name="Liyanage D.R.Y. it18119718" userId="ef991f6a-f950-4b6d-9ba6-51d913e390b5" providerId="ADAL" clId="{793FCA71-E92C-4DD7-BD57-AB1F09F460B7}" dt="2021-03-09T05:46:11.429" v="265"/>
          <ac:spMkLst>
            <pc:docMk/>
            <pc:sldMk cId="3482709899" sldId="412"/>
            <ac:spMk id="11" creationId="{67426866-A659-4DC1-876C-25FC5DE3B2BA}"/>
          </ac:spMkLst>
        </pc:spChg>
      </pc:sldChg>
      <pc:sldChg chg="addSp delSp mod">
        <pc:chgData name="Liyanage D.R.Y. it18119718" userId="ef991f6a-f950-4b6d-9ba6-51d913e390b5" providerId="ADAL" clId="{793FCA71-E92C-4DD7-BD57-AB1F09F460B7}" dt="2021-03-09T05:45:59.741" v="263"/>
        <pc:sldMkLst>
          <pc:docMk/>
          <pc:sldMk cId="3160096195" sldId="418"/>
        </pc:sldMkLst>
        <pc:spChg chg="add">
          <ac:chgData name="Liyanage D.R.Y. it18119718" userId="ef991f6a-f950-4b6d-9ba6-51d913e390b5" providerId="ADAL" clId="{793FCA71-E92C-4DD7-BD57-AB1F09F460B7}" dt="2021-03-09T05:45:59.741" v="263"/>
          <ac:spMkLst>
            <pc:docMk/>
            <pc:sldMk cId="3160096195" sldId="418"/>
            <ac:spMk id="8" creationId="{567F159C-4378-4A8F-9BBE-CAC44C45C0E6}"/>
          </ac:spMkLst>
        </pc:spChg>
        <pc:spChg chg="del">
          <ac:chgData name="Liyanage D.R.Y. it18119718" userId="ef991f6a-f950-4b6d-9ba6-51d913e390b5" providerId="ADAL" clId="{793FCA71-E92C-4DD7-BD57-AB1F09F460B7}" dt="2021-03-09T05:45:58.539" v="262" actId="478"/>
          <ac:spMkLst>
            <pc:docMk/>
            <pc:sldMk cId="3160096195" sldId="418"/>
            <ac:spMk id="10" creationId="{EDC77A7F-8F48-4B16-B20E-6C07AE8D74C4}"/>
          </ac:spMkLst>
        </pc:spChg>
      </pc:sldChg>
    </pc:docChg>
  </pc:docChgLst>
  <pc:docChgLst>
    <pc:chgData name="Liyanage D.R.Y. it18119718" userId="S::it18119718@my.sliit.lk::ef991f6a-f950-4b6d-9ba6-51d913e390b5" providerId="AD" clId="Web-{C19E9CE7-8BCD-4D52-8E58-B92C58F424CC}"/>
    <pc:docChg chg="modSld">
      <pc:chgData name="Liyanage D.R.Y. it18119718" userId="S::it18119718@my.sliit.lk::ef991f6a-f950-4b6d-9ba6-51d913e390b5" providerId="AD" clId="Web-{C19E9CE7-8BCD-4D52-8E58-B92C58F424CC}" dt="2021-10-16T12:46:05.232" v="64"/>
      <pc:docMkLst>
        <pc:docMk/>
      </pc:docMkLst>
      <pc:sldChg chg="modSp">
        <pc:chgData name="Liyanage D.R.Y. it18119718" userId="S::it18119718@my.sliit.lk::ef991f6a-f950-4b6d-9ba6-51d913e390b5" providerId="AD" clId="Web-{C19E9CE7-8BCD-4D52-8E58-B92C58F424CC}" dt="2021-10-16T12:43:10.943" v="3" actId="20577"/>
        <pc:sldMkLst>
          <pc:docMk/>
          <pc:sldMk cId="698249392" sldId="417"/>
        </pc:sldMkLst>
        <pc:spChg chg="mod">
          <ac:chgData name="Liyanage D.R.Y. it18119718" userId="S::it18119718@my.sliit.lk::ef991f6a-f950-4b6d-9ba6-51d913e390b5" providerId="AD" clId="Web-{C19E9CE7-8BCD-4D52-8E58-B92C58F424CC}" dt="2021-10-16T12:43:10.943" v="3" actId="20577"/>
          <ac:spMkLst>
            <pc:docMk/>
            <pc:sldMk cId="698249392" sldId="417"/>
            <ac:spMk id="6" creationId="{F7E461F4-E6D8-4801-94AA-9B72FC99FFED}"/>
          </ac:spMkLst>
        </pc:spChg>
      </pc:sldChg>
      <pc:sldChg chg="modSp">
        <pc:chgData name="Liyanage D.R.Y. it18119718" userId="S::it18119718@my.sliit.lk::ef991f6a-f950-4b6d-9ba6-51d913e390b5" providerId="AD" clId="Web-{C19E9CE7-8BCD-4D52-8E58-B92C58F424CC}" dt="2021-10-16T12:42:23.004" v="1" actId="20577"/>
        <pc:sldMkLst>
          <pc:docMk/>
          <pc:sldMk cId="3160096195" sldId="418"/>
        </pc:sldMkLst>
        <pc:spChg chg="mod">
          <ac:chgData name="Liyanage D.R.Y. it18119718" userId="S::it18119718@my.sliit.lk::ef991f6a-f950-4b6d-9ba6-51d913e390b5" providerId="AD" clId="Web-{C19E9CE7-8BCD-4D52-8E58-B92C58F424CC}" dt="2021-10-16T12:42:23.004" v="1" actId="20577"/>
          <ac:spMkLst>
            <pc:docMk/>
            <pc:sldMk cId="3160096195" sldId="418"/>
            <ac:spMk id="6" creationId="{F7E461F4-E6D8-4801-94AA-9B72FC99FFED}"/>
          </ac:spMkLst>
        </pc:spChg>
      </pc:sldChg>
      <pc:sldChg chg="modSp">
        <pc:chgData name="Liyanage D.R.Y. it18119718" userId="S::it18119718@my.sliit.lk::ef991f6a-f950-4b6d-9ba6-51d913e390b5" providerId="AD" clId="Web-{C19E9CE7-8BCD-4D52-8E58-B92C58F424CC}" dt="2021-10-16T12:46:05.232" v="64"/>
        <pc:sldMkLst>
          <pc:docMk/>
          <pc:sldMk cId="1653527511" sldId="536"/>
        </pc:sldMkLst>
        <pc:graphicFrameChg chg="modGraphic">
          <ac:chgData name="Liyanage D.R.Y. it18119718" userId="S::it18119718@my.sliit.lk::ef991f6a-f950-4b6d-9ba6-51d913e390b5" providerId="AD" clId="Web-{C19E9CE7-8BCD-4D52-8E58-B92C58F424CC}" dt="2021-10-16T12:46:05.232" v="64"/>
          <ac:graphicFrameMkLst>
            <pc:docMk/>
            <pc:sldMk cId="1653527511" sldId="536"/>
            <ac:graphicFrameMk id="11" creationId="{18D424EE-34AA-4DDE-AC56-126AB0A0CAE2}"/>
          </ac:graphicFrameMkLst>
        </pc:graphicFrameChg>
      </pc:sldChg>
    </pc:docChg>
  </pc:docChgLst>
  <pc:docChgLst>
    <pc:chgData name="Chathuranga W. W. P. K. it18119572" userId="4f2f1d04-2e04-4f65-83c6-76ca45b9382b" providerId="ADAL" clId="{579FECBC-A4CE-4BB6-BD08-A36406ECD9E0}"/>
    <pc:docChg chg="undo custSel addSld delSld modSld sldOrd">
      <pc:chgData name="Chathuranga W. W. P. K. it18119572" userId="4f2f1d04-2e04-4f65-83c6-76ca45b9382b" providerId="ADAL" clId="{579FECBC-A4CE-4BB6-BD08-A36406ECD9E0}" dt="2021-03-09T17:48:09.192" v="585" actId="167"/>
      <pc:docMkLst>
        <pc:docMk/>
      </pc:docMkLst>
      <pc:sldChg chg="modSp">
        <pc:chgData name="Chathuranga W. W. P. K. it18119572" userId="4f2f1d04-2e04-4f65-83c6-76ca45b9382b" providerId="ADAL" clId="{579FECBC-A4CE-4BB6-BD08-A36406ECD9E0}" dt="2021-03-09T03:51:16.902" v="246" actId="14826"/>
        <pc:sldMkLst>
          <pc:docMk/>
          <pc:sldMk cId="1275283585" sldId="257"/>
        </pc:sldMkLst>
        <pc:picChg chg="mod">
          <ac:chgData name="Chathuranga W. W. P. K. it18119572" userId="4f2f1d04-2e04-4f65-83c6-76ca45b9382b" providerId="ADAL" clId="{579FECBC-A4CE-4BB6-BD08-A36406ECD9E0}" dt="2021-03-09T03:51:16.902" v="246" actId="14826"/>
          <ac:picMkLst>
            <pc:docMk/>
            <pc:sldMk cId="1275283585" sldId="257"/>
            <ac:picMk id="11" creationId="{216B9874-E239-47A3-9FBB-32AC15F33609}"/>
          </ac:picMkLst>
        </pc:picChg>
      </pc:sldChg>
      <pc:sldChg chg="addSp delSp modSp mod">
        <pc:chgData name="Chathuranga W. W. P. K. it18119572" userId="4f2f1d04-2e04-4f65-83c6-76ca45b9382b" providerId="ADAL" clId="{579FECBC-A4CE-4BB6-BD08-A36406ECD9E0}" dt="2021-03-09T03:21:59.331" v="136" actId="14100"/>
        <pc:sldMkLst>
          <pc:docMk/>
          <pc:sldMk cId="247796917" sldId="258"/>
        </pc:sldMkLst>
        <pc:spChg chg="mod">
          <ac:chgData name="Chathuranga W. W. P. K. it18119572" userId="4f2f1d04-2e04-4f65-83c6-76ca45b9382b" providerId="ADAL" clId="{579FECBC-A4CE-4BB6-BD08-A36406ECD9E0}" dt="2021-03-09T03:21:59.331" v="136" actId="14100"/>
          <ac:spMkLst>
            <pc:docMk/>
            <pc:sldMk cId="247796917" sldId="258"/>
            <ac:spMk id="2" creationId="{ADF54792-7952-46F5-A524-88D17703667F}"/>
          </ac:spMkLst>
        </pc:spChg>
        <pc:spChg chg="del mod">
          <ac:chgData name="Chathuranga W. W. P. K. it18119572" userId="4f2f1d04-2e04-4f65-83c6-76ca45b9382b" providerId="ADAL" clId="{579FECBC-A4CE-4BB6-BD08-A36406ECD9E0}" dt="2021-03-09T03:21:26.320" v="94" actId="21"/>
          <ac:spMkLst>
            <pc:docMk/>
            <pc:sldMk cId="247796917" sldId="258"/>
            <ac:spMk id="3" creationId="{A1CC5A43-472A-4962-B321-659FBD8631E9}"/>
          </ac:spMkLst>
        </pc:spChg>
        <pc:spChg chg="add del mod">
          <ac:chgData name="Chathuranga W. W. P. K. it18119572" userId="4f2f1d04-2e04-4f65-83c6-76ca45b9382b" providerId="ADAL" clId="{579FECBC-A4CE-4BB6-BD08-A36406ECD9E0}" dt="2021-03-09T03:21:34.460" v="96" actId="478"/>
          <ac:spMkLst>
            <pc:docMk/>
            <pc:sldMk cId="247796917" sldId="258"/>
            <ac:spMk id="12" creationId="{498B9F7B-D96E-4712-A507-8271C34012E6}"/>
          </ac:spMkLst>
        </pc:spChg>
        <pc:spChg chg="add mod">
          <ac:chgData name="Chathuranga W. W. P. K. it18119572" userId="4f2f1d04-2e04-4f65-83c6-76ca45b9382b" providerId="ADAL" clId="{579FECBC-A4CE-4BB6-BD08-A36406ECD9E0}" dt="2021-03-09T03:21:49.715" v="123" actId="1036"/>
          <ac:spMkLst>
            <pc:docMk/>
            <pc:sldMk cId="247796917" sldId="258"/>
            <ac:spMk id="13" creationId="{4680A2E5-8AB1-43A5-896C-B1E358E7938A}"/>
          </ac:spMkLst>
        </pc:spChg>
        <pc:picChg chg="del">
          <ac:chgData name="Chathuranga W. W. P. K. it18119572" userId="4f2f1d04-2e04-4f65-83c6-76ca45b9382b" providerId="ADAL" clId="{579FECBC-A4CE-4BB6-BD08-A36406ECD9E0}" dt="2021-03-09T03:18:05.230" v="3" actId="478"/>
          <ac:picMkLst>
            <pc:docMk/>
            <pc:sldMk cId="247796917" sldId="258"/>
            <ac:picMk id="5" creationId="{70964B9A-4C6E-4965-9E72-FDC80367A80B}"/>
          </ac:picMkLst>
        </pc:picChg>
        <pc:picChg chg="mod ord">
          <ac:chgData name="Chathuranga W. W. P. K. it18119572" userId="4f2f1d04-2e04-4f65-83c6-76ca45b9382b" providerId="ADAL" clId="{579FECBC-A4CE-4BB6-BD08-A36406ECD9E0}" dt="2021-03-09T03:19:11.050" v="13" actId="167"/>
          <ac:picMkLst>
            <pc:docMk/>
            <pc:sldMk cId="247796917" sldId="258"/>
            <ac:picMk id="7" creationId="{CEA4538F-CCF6-4FBA-8052-A0265269E3A0}"/>
          </ac:picMkLst>
        </pc:picChg>
        <pc:picChg chg="add mod ord">
          <ac:chgData name="Chathuranga W. W. P. K. it18119572" userId="4f2f1d04-2e04-4f65-83c6-76ca45b9382b" providerId="ADAL" clId="{579FECBC-A4CE-4BB6-BD08-A36406ECD9E0}" dt="2021-03-09T03:21:20.227" v="93" actId="171"/>
          <ac:picMkLst>
            <pc:docMk/>
            <pc:sldMk cId="247796917" sldId="258"/>
            <ac:picMk id="9" creationId="{A2ED028A-7FF5-4B3C-AC8F-19C608A8C646}"/>
          </ac:picMkLst>
        </pc:picChg>
        <pc:picChg chg="add mod ord">
          <ac:chgData name="Chathuranga W. W. P. K. it18119572" userId="4f2f1d04-2e04-4f65-83c6-76ca45b9382b" providerId="ADAL" clId="{579FECBC-A4CE-4BB6-BD08-A36406ECD9E0}" dt="2021-03-09T03:19:03.786" v="10" actId="167"/>
          <ac:picMkLst>
            <pc:docMk/>
            <pc:sldMk cId="247796917" sldId="258"/>
            <ac:picMk id="10" creationId="{CDCEBFE6-51D4-40EE-A78A-08A5E38707C8}"/>
          </ac:picMkLst>
        </pc:picChg>
      </pc:sldChg>
      <pc:sldChg chg="addSp delSp modSp mod modClrScheme chgLayout">
        <pc:chgData name="Chathuranga W. W. P. K. it18119572" userId="4f2f1d04-2e04-4f65-83c6-76ca45b9382b" providerId="ADAL" clId="{579FECBC-A4CE-4BB6-BD08-A36406ECD9E0}" dt="2021-03-09T04:13:17.808" v="306" actId="5793"/>
        <pc:sldMkLst>
          <pc:docMk/>
          <pc:sldMk cId="1749162230" sldId="262"/>
        </pc:sldMkLst>
        <pc:spChg chg="mod ord">
          <ac:chgData name="Chathuranga W. W. P. K. it18119572" userId="4f2f1d04-2e04-4f65-83c6-76ca45b9382b" providerId="ADAL" clId="{579FECBC-A4CE-4BB6-BD08-A36406ECD9E0}" dt="2021-03-09T04:12:56.773" v="299" actId="700"/>
          <ac:spMkLst>
            <pc:docMk/>
            <pc:sldMk cId="1749162230" sldId="262"/>
            <ac:spMk id="2" creationId="{606F25A2-0ABA-476F-93A9-CAE8E1CC4A08}"/>
          </ac:spMkLst>
        </pc:spChg>
        <pc:spChg chg="mod ord">
          <ac:chgData name="Chathuranga W. W. P. K. it18119572" userId="4f2f1d04-2e04-4f65-83c6-76ca45b9382b" providerId="ADAL" clId="{579FECBC-A4CE-4BB6-BD08-A36406ECD9E0}" dt="2021-03-09T04:13:17.808" v="306" actId="5793"/>
          <ac:spMkLst>
            <pc:docMk/>
            <pc:sldMk cId="1749162230" sldId="262"/>
            <ac:spMk id="3" creationId="{BEF3D551-122C-4719-815B-4B734524ED38}"/>
          </ac:spMkLst>
        </pc:spChg>
        <pc:spChg chg="add del mod ord">
          <ac:chgData name="Chathuranga W. W. P. K. it18119572" userId="4f2f1d04-2e04-4f65-83c6-76ca45b9382b" providerId="ADAL" clId="{579FECBC-A4CE-4BB6-BD08-A36406ECD9E0}" dt="2021-03-09T04:13:04.238" v="302" actId="478"/>
          <ac:spMkLst>
            <pc:docMk/>
            <pc:sldMk cId="1749162230" sldId="262"/>
            <ac:spMk id="7" creationId="{9D3E9FA4-8933-4DED-B557-36DE620A3512}"/>
          </ac:spMkLst>
        </pc:spChg>
        <pc:picChg chg="del">
          <ac:chgData name="Chathuranga W. W. P. K. it18119572" userId="4f2f1d04-2e04-4f65-83c6-76ca45b9382b" providerId="ADAL" clId="{579FECBC-A4CE-4BB6-BD08-A36406ECD9E0}" dt="2021-03-09T04:11:33.398" v="298" actId="478"/>
          <ac:picMkLst>
            <pc:docMk/>
            <pc:sldMk cId="1749162230" sldId="262"/>
            <ac:picMk id="5" creationId="{C12FCD67-1954-4F60-A64C-DAE30A750A8E}"/>
          </ac:picMkLst>
        </pc:picChg>
        <pc:picChg chg="add del mod ord">
          <ac:chgData name="Chathuranga W. W. P. K. it18119572" userId="4f2f1d04-2e04-4f65-83c6-76ca45b9382b" providerId="ADAL" clId="{579FECBC-A4CE-4BB6-BD08-A36406ECD9E0}" dt="2021-03-09T04:13:04.238" v="302" actId="478"/>
          <ac:picMkLst>
            <pc:docMk/>
            <pc:sldMk cId="1749162230" sldId="262"/>
            <ac:picMk id="6" creationId="{0F7F37FC-6170-4EC4-BA5C-D448F71FA739}"/>
          </ac:picMkLst>
        </pc:picChg>
        <pc:picChg chg="add mod">
          <ac:chgData name="Chathuranga W. W. P. K. it18119572" userId="4f2f1d04-2e04-4f65-83c6-76ca45b9382b" providerId="ADAL" clId="{579FECBC-A4CE-4BB6-BD08-A36406ECD9E0}" dt="2021-03-09T04:13:06.362" v="303"/>
          <ac:picMkLst>
            <pc:docMk/>
            <pc:sldMk cId="1749162230" sldId="262"/>
            <ac:picMk id="8" creationId="{B914963E-53AF-4F21-838A-5B27B25FBB7F}"/>
          </ac:picMkLst>
        </pc:picChg>
        <pc:picChg chg="add mod">
          <ac:chgData name="Chathuranga W. W. P. K. it18119572" userId="4f2f1d04-2e04-4f65-83c6-76ca45b9382b" providerId="ADAL" clId="{579FECBC-A4CE-4BB6-BD08-A36406ECD9E0}" dt="2021-03-09T04:13:06.362" v="303"/>
          <ac:picMkLst>
            <pc:docMk/>
            <pc:sldMk cId="1749162230" sldId="262"/>
            <ac:picMk id="9" creationId="{EA80BB41-C0C7-4C30-8499-134B5A2CC1CF}"/>
          </ac:picMkLst>
        </pc:picChg>
      </pc:sldChg>
      <pc:sldChg chg="addSp modSp del">
        <pc:chgData name="Chathuranga W. W. P. K. it18119572" userId="4f2f1d04-2e04-4f65-83c6-76ca45b9382b" providerId="ADAL" clId="{579FECBC-A4CE-4BB6-BD08-A36406ECD9E0}" dt="2021-03-09T04:00:44.616" v="263" actId="2696"/>
        <pc:sldMkLst>
          <pc:docMk/>
          <pc:sldMk cId="3516759889" sldId="279"/>
        </pc:sldMkLst>
        <pc:spChg chg="add mod">
          <ac:chgData name="Chathuranga W. W. P. K. it18119572" userId="4f2f1d04-2e04-4f65-83c6-76ca45b9382b" providerId="ADAL" clId="{579FECBC-A4CE-4BB6-BD08-A36406ECD9E0}" dt="2021-03-09T03:52:43.457" v="247"/>
          <ac:spMkLst>
            <pc:docMk/>
            <pc:sldMk cId="3516759889" sldId="279"/>
            <ac:spMk id="8" creationId="{2399822F-4A0D-46A5-89AC-481A7B0E6095}"/>
          </ac:spMkLst>
        </pc:spChg>
        <pc:picChg chg="add mod">
          <ac:chgData name="Chathuranga W. W. P. K. it18119572" userId="4f2f1d04-2e04-4f65-83c6-76ca45b9382b" providerId="ADAL" clId="{579FECBC-A4CE-4BB6-BD08-A36406ECD9E0}" dt="2021-03-09T03:52:43.457" v="247"/>
          <ac:picMkLst>
            <pc:docMk/>
            <pc:sldMk cId="3516759889" sldId="279"/>
            <ac:picMk id="4" creationId="{C552C9D3-CA0A-4B42-B458-F9C01C93AB60}"/>
          </ac:picMkLst>
        </pc:picChg>
        <pc:picChg chg="add mod">
          <ac:chgData name="Chathuranga W. W. P. K. it18119572" userId="4f2f1d04-2e04-4f65-83c6-76ca45b9382b" providerId="ADAL" clId="{579FECBC-A4CE-4BB6-BD08-A36406ECD9E0}" dt="2021-03-09T03:52:43.457" v="247"/>
          <ac:picMkLst>
            <pc:docMk/>
            <pc:sldMk cId="3516759889" sldId="279"/>
            <ac:picMk id="7" creationId="{B0191371-A328-40F6-8CFE-792252A58E5F}"/>
          </ac:picMkLst>
        </pc:picChg>
        <pc:picChg chg="add mod">
          <ac:chgData name="Chathuranga W. W. P. K. it18119572" userId="4f2f1d04-2e04-4f65-83c6-76ca45b9382b" providerId="ADAL" clId="{579FECBC-A4CE-4BB6-BD08-A36406ECD9E0}" dt="2021-03-09T03:59:44.138" v="262" actId="14826"/>
          <ac:picMkLst>
            <pc:docMk/>
            <pc:sldMk cId="3516759889" sldId="279"/>
            <ac:picMk id="9" creationId="{62FE049D-BCEE-4EA0-A6BC-18379BC0487B}"/>
          </ac:picMkLst>
        </pc:picChg>
        <pc:picChg chg="add mod">
          <ac:chgData name="Chathuranga W. W. P. K. it18119572" userId="4f2f1d04-2e04-4f65-83c6-76ca45b9382b" providerId="ADAL" clId="{579FECBC-A4CE-4BB6-BD08-A36406ECD9E0}" dt="2021-03-09T03:52:43.457" v="247"/>
          <ac:picMkLst>
            <pc:docMk/>
            <pc:sldMk cId="3516759889" sldId="279"/>
            <ac:picMk id="10" creationId="{12D09780-DC76-494F-88BC-3B6815356E11}"/>
          </ac:picMkLst>
        </pc:picChg>
      </pc:sldChg>
      <pc:sldChg chg="addSp delSp modSp mod modClrScheme chgLayout">
        <pc:chgData name="Chathuranga W. W. P. K. it18119572" userId="4f2f1d04-2e04-4f65-83c6-76ca45b9382b" providerId="ADAL" clId="{579FECBC-A4CE-4BB6-BD08-A36406ECD9E0}" dt="2021-03-09T04:17:10.460" v="314"/>
        <pc:sldMkLst>
          <pc:docMk/>
          <pc:sldMk cId="3250214859" sldId="284"/>
        </pc:sldMkLst>
        <pc:spChg chg="del mod">
          <ac:chgData name="Chathuranga W. W. P. K. it18119572" userId="4f2f1d04-2e04-4f65-83c6-76ca45b9382b" providerId="ADAL" clId="{579FECBC-A4CE-4BB6-BD08-A36406ECD9E0}" dt="2021-03-09T04:17:05.873" v="312" actId="478"/>
          <ac:spMkLst>
            <pc:docMk/>
            <pc:sldMk cId="3250214859" sldId="284"/>
            <ac:spMk id="2" creationId="{606F25A2-0ABA-476F-93A9-CAE8E1CC4A08}"/>
          </ac:spMkLst>
        </pc:spChg>
        <pc:spChg chg="mod">
          <ac:chgData name="Chathuranga W. W. P. K. it18119572" userId="4f2f1d04-2e04-4f65-83c6-76ca45b9382b" providerId="ADAL" clId="{579FECBC-A4CE-4BB6-BD08-A36406ECD9E0}" dt="2021-03-09T04:10:31.115" v="296" actId="26606"/>
          <ac:spMkLst>
            <pc:docMk/>
            <pc:sldMk cId="3250214859" sldId="284"/>
            <ac:spMk id="3" creationId="{BEF3D551-122C-4719-815B-4B734524ED38}"/>
          </ac:spMkLst>
        </pc:spChg>
        <pc:spChg chg="add del mod">
          <ac:chgData name="Chathuranga W. W. P. K. it18119572" userId="4f2f1d04-2e04-4f65-83c6-76ca45b9382b" providerId="ADAL" clId="{579FECBC-A4CE-4BB6-BD08-A36406ECD9E0}" dt="2021-03-09T04:17:08.887" v="313" actId="478"/>
          <ac:spMkLst>
            <pc:docMk/>
            <pc:sldMk cId="3250214859" sldId="284"/>
            <ac:spMk id="7" creationId="{2703CB2E-47BA-4CE1-B514-D7A7E677A823}"/>
          </ac:spMkLst>
        </pc:spChg>
        <pc:spChg chg="add mod">
          <ac:chgData name="Chathuranga W. W. P. K. it18119572" userId="4f2f1d04-2e04-4f65-83c6-76ca45b9382b" providerId="ADAL" clId="{579FECBC-A4CE-4BB6-BD08-A36406ECD9E0}" dt="2021-03-09T04:17:10.460" v="314"/>
          <ac:spMkLst>
            <pc:docMk/>
            <pc:sldMk cId="3250214859" sldId="284"/>
            <ac:spMk id="8" creationId="{C2A3C79D-9E9F-4A3E-B03E-C527980F0089}"/>
          </ac:spMkLst>
        </pc:spChg>
        <pc:picChg chg="add mod ord">
          <ac:chgData name="Chathuranga W. W. P. K. it18119572" userId="4f2f1d04-2e04-4f65-83c6-76ca45b9382b" providerId="ADAL" clId="{579FECBC-A4CE-4BB6-BD08-A36406ECD9E0}" dt="2021-03-09T04:10:31.115" v="296" actId="26606"/>
          <ac:picMkLst>
            <pc:docMk/>
            <pc:sldMk cId="3250214859" sldId="284"/>
            <ac:picMk id="4" creationId="{C3E48A3B-EB08-480F-8609-C59E75E0FBA7}"/>
          </ac:picMkLst>
        </pc:picChg>
        <pc:picChg chg="add mod">
          <ac:chgData name="Chathuranga W. W. P. K. it18119572" userId="4f2f1d04-2e04-4f65-83c6-76ca45b9382b" providerId="ADAL" clId="{579FECBC-A4CE-4BB6-BD08-A36406ECD9E0}" dt="2021-03-09T04:10:35.914" v="297"/>
          <ac:picMkLst>
            <pc:docMk/>
            <pc:sldMk cId="3250214859" sldId="284"/>
            <ac:picMk id="5" creationId="{8BE093CB-9BAE-41C1-AA6C-49463CF966AA}"/>
          </ac:picMkLst>
        </pc:picChg>
      </pc:sldChg>
      <pc:sldChg chg="addSp modSp del">
        <pc:chgData name="Chathuranga W. W. P. K. it18119572" userId="4f2f1d04-2e04-4f65-83c6-76ca45b9382b" providerId="ADAL" clId="{579FECBC-A4CE-4BB6-BD08-A36406ECD9E0}" dt="2021-03-09T04:01:44.234" v="268" actId="2696"/>
        <pc:sldMkLst>
          <pc:docMk/>
          <pc:sldMk cId="3615476336" sldId="286"/>
        </pc:sldMkLst>
        <pc:spChg chg="add mod">
          <ac:chgData name="Chathuranga W. W. P. K. it18119572" userId="4f2f1d04-2e04-4f65-83c6-76ca45b9382b" providerId="ADAL" clId="{579FECBC-A4CE-4BB6-BD08-A36406ECD9E0}" dt="2021-03-09T03:52:49.203" v="248"/>
          <ac:spMkLst>
            <pc:docMk/>
            <pc:sldMk cId="3615476336" sldId="286"/>
            <ac:spMk id="8" creationId="{2ADEB2FB-711D-4D2F-A016-1A00133C0427}"/>
          </ac:spMkLst>
        </pc:spChg>
        <pc:picChg chg="add mod">
          <ac:chgData name="Chathuranga W. W. P. K. it18119572" userId="4f2f1d04-2e04-4f65-83c6-76ca45b9382b" providerId="ADAL" clId="{579FECBC-A4CE-4BB6-BD08-A36406ECD9E0}" dt="2021-03-09T03:52:49.203" v="248"/>
          <ac:picMkLst>
            <pc:docMk/>
            <pc:sldMk cId="3615476336" sldId="286"/>
            <ac:picMk id="4" creationId="{900A34C5-030F-4F23-B859-D9696755F6D2}"/>
          </ac:picMkLst>
        </pc:picChg>
        <pc:picChg chg="add mod">
          <ac:chgData name="Chathuranga W. W. P. K. it18119572" userId="4f2f1d04-2e04-4f65-83c6-76ca45b9382b" providerId="ADAL" clId="{579FECBC-A4CE-4BB6-BD08-A36406ECD9E0}" dt="2021-03-09T03:52:49.203" v="248"/>
          <ac:picMkLst>
            <pc:docMk/>
            <pc:sldMk cId="3615476336" sldId="286"/>
            <ac:picMk id="7" creationId="{EB738340-D0F3-4B4B-9607-9FDB3735E6B8}"/>
          </ac:picMkLst>
        </pc:picChg>
        <pc:picChg chg="add mod">
          <ac:chgData name="Chathuranga W. W. P. K. it18119572" userId="4f2f1d04-2e04-4f65-83c6-76ca45b9382b" providerId="ADAL" clId="{579FECBC-A4CE-4BB6-BD08-A36406ECD9E0}" dt="2021-03-09T03:58:39.335" v="261" actId="14826"/>
          <ac:picMkLst>
            <pc:docMk/>
            <pc:sldMk cId="3615476336" sldId="286"/>
            <ac:picMk id="9" creationId="{7C84BE73-40AD-4FB3-BFFF-4D52D9A73DEA}"/>
          </ac:picMkLst>
        </pc:picChg>
        <pc:picChg chg="add mod">
          <ac:chgData name="Chathuranga W. W. P. K. it18119572" userId="4f2f1d04-2e04-4f65-83c6-76ca45b9382b" providerId="ADAL" clId="{579FECBC-A4CE-4BB6-BD08-A36406ECD9E0}" dt="2021-03-09T03:52:49.203" v="248"/>
          <ac:picMkLst>
            <pc:docMk/>
            <pc:sldMk cId="3615476336" sldId="286"/>
            <ac:picMk id="10" creationId="{9998BB28-3093-488F-9377-F48E1CD9948D}"/>
          </ac:picMkLst>
        </pc:picChg>
      </pc:sldChg>
      <pc:sldChg chg="modSp mod">
        <pc:chgData name="Chathuranga W. W. P. K. it18119572" userId="4f2f1d04-2e04-4f65-83c6-76ca45b9382b" providerId="ADAL" clId="{579FECBC-A4CE-4BB6-BD08-A36406ECD9E0}" dt="2021-03-09T03:22:57.843" v="140" actId="14100"/>
        <pc:sldMkLst>
          <pc:docMk/>
          <pc:sldMk cId="3591493892" sldId="305"/>
        </pc:sldMkLst>
        <pc:picChg chg="mod">
          <ac:chgData name="Chathuranga W. W. P. K. it18119572" userId="4f2f1d04-2e04-4f65-83c6-76ca45b9382b" providerId="ADAL" clId="{579FECBC-A4CE-4BB6-BD08-A36406ECD9E0}" dt="2021-03-09T03:22:50.986" v="137" actId="14100"/>
          <ac:picMkLst>
            <pc:docMk/>
            <pc:sldMk cId="3591493892" sldId="305"/>
            <ac:picMk id="4" creationId="{8A9404E2-C39F-4D63-ADD1-362498FD8195}"/>
          </ac:picMkLst>
        </pc:picChg>
        <pc:picChg chg="mod">
          <ac:chgData name="Chathuranga W. W. P. K. it18119572" userId="4f2f1d04-2e04-4f65-83c6-76ca45b9382b" providerId="ADAL" clId="{579FECBC-A4CE-4BB6-BD08-A36406ECD9E0}" dt="2021-03-09T03:22:57.843" v="140" actId="14100"/>
          <ac:picMkLst>
            <pc:docMk/>
            <pc:sldMk cId="3591493892" sldId="305"/>
            <ac:picMk id="7" creationId="{2F0E5D3D-62D0-489A-AB7F-EB3660BC9555}"/>
          </ac:picMkLst>
        </pc:picChg>
      </pc:sldChg>
      <pc:sldChg chg="addSp modSp mod">
        <pc:chgData name="Chathuranga W. W. P. K. it18119572" userId="4f2f1d04-2e04-4f65-83c6-76ca45b9382b" providerId="ADAL" clId="{579FECBC-A4CE-4BB6-BD08-A36406ECD9E0}" dt="2021-03-09T04:02:53.602" v="273" actId="167"/>
        <pc:sldMkLst>
          <pc:docMk/>
          <pc:sldMk cId="3998895052" sldId="306"/>
        </pc:sldMkLst>
        <pc:picChg chg="add mod ord">
          <ac:chgData name="Chathuranga W. W. P. K. it18119572" userId="4f2f1d04-2e04-4f65-83c6-76ca45b9382b" providerId="ADAL" clId="{579FECBC-A4CE-4BB6-BD08-A36406ECD9E0}" dt="2021-03-09T04:02:53.602" v="273" actId="167"/>
          <ac:picMkLst>
            <pc:docMk/>
            <pc:sldMk cId="3998895052" sldId="306"/>
            <ac:picMk id="4" creationId="{D400704C-45CC-48EF-8F5F-89EC95C1DF48}"/>
          </ac:picMkLst>
        </pc:picChg>
        <pc:picChg chg="add mod ord">
          <ac:chgData name="Chathuranga W. W. P. K. it18119572" userId="4f2f1d04-2e04-4f65-83c6-76ca45b9382b" providerId="ADAL" clId="{579FECBC-A4CE-4BB6-BD08-A36406ECD9E0}" dt="2021-03-09T04:02:53.602" v="273" actId="167"/>
          <ac:picMkLst>
            <pc:docMk/>
            <pc:sldMk cId="3998895052" sldId="306"/>
            <ac:picMk id="7" creationId="{B6BF6132-B98A-42A3-96A7-71EB8CEB8927}"/>
          </ac:picMkLst>
        </pc:picChg>
        <pc:picChg chg="add mod ord">
          <ac:chgData name="Chathuranga W. W. P. K. it18119572" userId="4f2f1d04-2e04-4f65-83c6-76ca45b9382b" providerId="ADAL" clId="{579FECBC-A4CE-4BB6-BD08-A36406ECD9E0}" dt="2021-03-09T04:02:53.602" v="273" actId="167"/>
          <ac:picMkLst>
            <pc:docMk/>
            <pc:sldMk cId="3998895052" sldId="306"/>
            <ac:picMk id="8" creationId="{B509BDE4-A174-4498-BDF6-32ADDE5CA55B}"/>
          </ac:picMkLst>
        </pc:picChg>
      </pc:sldChg>
      <pc:sldChg chg="del">
        <pc:chgData name="Chathuranga W. W. P. K. it18119572" userId="4f2f1d04-2e04-4f65-83c6-76ca45b9382b" providerId="ADAL" clId="{579FECBC-A4CE-4BB6-BD08-A36406ECD9E0}" dt="2021-03-09T04:41:26.727" v="440" actId="2696"/>
        <pc:sldMkLst>
          <pc:docMk/>
          <pc:sldMk cId="126472766" sldId="317"/>
        </pc:sldMkLst>
      </pc:sldChg>
      <pc:sldChg chg="del">
        <pc:chgData name="Chathuranga W. W. P. K. it18119572" userId="4f2f1d04-2e04-4f65-83c6-76ca45b9382b" providerId="ADAL" clId="{579FECBC-A4CE-4BB6-BD08-A36406ECD9E0}" dt="2021-03-09T04:41:36.595" v="441" actId="2696"/>
        <pc:sldMkLst>
          <pc:docMk/>
          <pc:sldMk cId="2818901046" sldId="318"/>
        </pc:sldMkLst>
      </pc:sldChg>
      <pc:sldChg chg="addSp modSp mod">
        <pc:chgData name="Chathuranga W. W. P. K. it18119572" userId="4f2f1d04-2e04-4f65-83c6-76ca45b9382b" providerId="ADAL" clId="{579FECBC-A4CE-4BB6-BD08-A36406ECD9E0}" dt="2021-03-09T17:48:09.192" v="585" actId="167"/>
        <pc:sldMkLst>
          <pc:docMk/>
          <pc:sldMk cId="1456008411" sldId="343"/>
        </pc:sldMkLst>
        <pc:picChg chg="add mod ord">
          <ac:chgData name="Chathuranga W. W. P. K. it18119572" userId="4f2f1d04-2e04-4f65-83c6-76ca45b9382b" providerId="ADAL" clId="{579FECBC-A4CE-4BB6-BD08-A36406ECD9E0}" dt="2021-03-09T17:48:09.192" v="585" actId="167"/>
          <ac:picMkLst>
            <pc:docMk/>
            <pc:sldMk cId="1456008411" sldId="343"/>
            <ac:picMk id="5" creationId="{916F4237-8119-4168-AEE9-5552B818909F}"/>
          </ac:picMkLst>
        </pc:picChg>
      </pc:sldChg>
      <pc:sldChg chg="addSp modSp mod">
        <pc:chgData name="Chathuranga W. W. P. K. it18119572" userId="4f2f1d04-2e04-4f65-83c6-76ca45b9382b" providerId="ADAL" clId="{579FECBC-A4CE-4BB6-BD08-A36406ECD9E0}" dt="2021-03-09T04:03:00.501" v="275" actId="167"/>
        <pc:sldMkLst>
          <pc:docMk/>
          <pc:sldMk cId="888506932" sldId="359"/>
        </pc:sldMkLst>
        <pc:picChg chg="add mod ord">
          <ac:chgData name="Chathuranga W. W. P. K. it18119572" userId="4f2f1d04-2e04-4f65-83c6-76ca45b9382b" providerId="ADAL" clId="{579FECBC-A4CE-4BB6-BD08-A36406ECD9E0}" dt="2021-03-09T04:03:00.501" v="275" actId="167"/>
          <ac:picMkLst>
            <pc:docMk/>
            <pc:sldMk cId="888506932" sldId="359"/>
            <ac:picMk id="4" creationId="{0F7F8FC9-AD57-43DD-A1C5-B9BBAB1A6DF0}"/>
          </ac:picMkLst>
        </pc:picChg>
        <pc:picChg chg="add mod ord">
          <ac:chgData name="Chathuranga W. W. P. K. it18119572" userId="4f2f1d04-2e04-4f65-83c6-76ca45b9382b" providerId="ADAL" clId="{579FECBC-A4CE-4BB6-BD08-A36406ECD9E0}" dt="2021-03-09T04:03:00.501" v="275" actId="167"/>
          <ac:picMkLst>
            <pc:docMk/>
            <pc:sldMk cId="888506932" sldId="359"/>
            <ac:picMk id="7" creationId="{FD3A5112-8F95-4F99-A847-873B952B3D7C}"/>
          </ac:picMkLst>
        </pc:picChg>
        <pc:picChg chg="add mod ord">
          <ac:chgData name="Chathuranga W. W. P. K. it18119572" userId="4f2f1d04-2e04-4f65-83c6-76ca45b9382b" providerId="ADAL" clId="{579FECBC-A4CE-4BB6-BD08-A36406ECD9E0}" dt="2021-03-09T04:03:00.501" v="275" actId="167"/>
          <ac:picMkLst>
            <pc:docMk/>
            <pc:sldMk cId="888506932" sldId="359"/>
            <ac:picMk id="8" creationId="{189A095C-C244-49C6-8AD6-7A7C29388D00}"/>
          </ac:picMkLst>
        </pc:picChg>
      </pc:sldChg>
      <pc:sldChg chg="addSp modSp mod">
        <pc:chgData name="Chathuranga W. W. P. K. it18119572" userId="4f2f1d04-2e04-4f65-83c6-76ca45b9382b" providerId="ADAL" clId="{579FECBC-A4CE-4BB6-BD08-A36406ECD9E0}" dt="2021-03-09T04:03:10.093" v="277" actId="167"/>
        <pc:sldMkLst>
          <pc:docMk/>
          <pc:sldMk cId="6394910" sldId="368"/>
        </pc:sldMkLst>
        <pc:picChg chg="add mod ord">
          <ac:chgData name="Chathuranga W. W. P. K. it18119572" userId="4f2f1d04-2e04-4f65-83c6-76ca45b9382b" providerId="ADAL" clId="{579FECBC-A4CE-4BB6-BD08-A36406ECD9E0}" dt="2021-03-09T04:03:10.093" v="277" actId="167"/>
          <ac:picMkLst>
            <pc:docMk/>
            <pc:sldMk cId="6394910" sldId="368"/>
            <ac:picMk id="4" creationId="{46873C52-2C35-441A-BFEA-0B86EE5C7AD9}"/>
          </ac:picMkLst>
        </pc:picChg>
        <pc:picChg chg="add mod ord">
          <ac:chgData name="Chathuranga W. W. P. K. it18119572" userId="4f2f1d04-2e04-4f65-83c6-76ca45b9382b" providerId="ADAL" clId="{579FECBC-A4CE-4BB6-BD08-A36406ECD9E0}" dt="2021-03-09T04:03:10.093" v="277" actId="167"/>
          <ac:picMkLst>
            <pc:docMk/>
            <pc:sldMk cId="6394910" sldId="368"/>
            <ac:picMk id="7" creationId="{7FC5A0F4-4547-4F49-85FC-F2ADEE094A8E}"/>
          </ac:picMkLst>
        </pc:picChg>
        <pc:picChg chg="add mod ord">
          <ac:chgData name="Chathuranga W. W. P. K. it18119572" userId="4f2f1d04-2e04-4f65-83c6-76ca45b9382b" providerId="ADAL" clId="{579FECBC-A4CE-4BB6-BD08-A36406ECD9E0}" dt="2021-03-09T04:03:10.093" v="277" actId="167"/>
          <ac:picMkLst>
            <pc:docMk/>
            <pc:sldMk cId="6394910" sldId="368"/>
            <ac:picMk id="8" creationId="{C1B885BB-6846-4915-BD40-7A53D0B2AF23}"/>
          </ac:picMkLst>
        </pc:picChg>
      </pc:sldChg>
      <pc:sldChg chg="addSp modSp mod">
        <pc:chgData name="Chathuranga W. W. P. K. it18119572" userId="4f2f1d04-2e04-4f65-83c6-76ca45b9382b" providerId="ADAL" clId="{579FECBC-A4CE-4BB6-BD08-A36406ECD9E0}" dt="2021-03-09T04:03:15.093" v="279" actId="167"/>
        <pc:sldMkLst>
          <pc:docMk/>
          <pc:sldMk cId="93041841" sldId="369"/>
        </pc:sldMkLst>
        <pc:picChg chg="add mod ord">
          <ac:chgData name="Chathuranga W. W. P. K. it18119572" userId="4f2f1d04-2e04-4f65-83c6-76ca45b9382b" providerId="ADAL" clId="{579FECBC-A4CE-4BB6-BD08-A36406ECD9E0}" dt="2021-03-09T04:03:15.093" v="279" actId="167"/>
          <ac:picMkLst>
            <pc:docMk/>
            <pc:sldMk cId="93041841" sldId="369"/>
            <ac:picMk id="4" creationId="{9A8B1C9A-DB12-4A3D-B9EF-1A9E0C22E017}"/>
          </ac:picMkLst>
        </pc:picChg>
        <pc:picChg chg="add mod ord">
          <ac:chgData name="Chathuranga W. W. P. K. it18119572" userId="4f2f1d04-2e04-4f65-83c6-76ca45b9382b" providerId="ADAL" clId="{579FECBC-A4CE-4BB6-BD08-A36406ECD9E0}" dt="2021-03-09T04:03:15.093" v="279" actId="167"/>
          <ac:picMkLst>
            <pc:docMk/>
            <pc:sldMk cId="93041841" sldId="369"/>
            <ac:picMk id="7" creationId="{F61BF9BD-7E68-4902-A231-A0ED84CCC74F}"/>
          </ac:picMkLst>
        </pc:picChg>
        <pc:picChg chg="add mod ord">
          <ac:chgData name="Chathuranga W. W. P. K. it18119572" userId="4f2f1d04-2e04-4f65-83c6-76ca45b9382b" providerId="ADAL" clId="{579FECBC-A4CE-4BB6-BD08-A36406ECD9E0}" dt="2021-03-09T04:03:15.093" v="279" actId="167"/>
          <ac:picMkLst>
            <pc:docMk/>
            <pc:sldMk cId="93041841" sldId="369"/>
            <ac:picMk id="8" creationId="{767FE11E-CB77-45FF-856F-B957853467AC}"/>
          </ac:picMkLst>
        </pc:picChg>
      </pc:sldChg>
      <pc:sldChg chg="addSp delSp modSp mod modClrScheme chgLayout">
        <pc:chgData name="Chathuranga W. W. P. K. it18119572" userId="4f2f1d04-2e04-4f65-83c6-76ca45b9382b" providerId="ADAL" clId="{579FECBC-A4CE-4BB6-BD08-A36406ECD9E0}" dt="2021-03-09T04:47:45.680" v="465" actId="1076"/>
        <pc:sldMkLst>
          <pc:docMk/>
          <pc:sldMk cId="801158840" sldId="373"/>
        </pc:sldMkLst>
        <pc:spChg chg="del mod">
          <ac:chgData name="Chathuranga W. W. P. K. it18119572" userId="4f2f1d04-2e04-4f65-83c6-76ca45b9382b" providerId="ADAL" clId="{579FECBC-A4CE-4BB6-BD08-A36406ECD9E0}" dt="2021-03-09T04:47:23.577" v="459" actId="478"/>
          <ac:spMkLst>
            <pc:docMk/>
            <pc:sldMk cId="801158840" sldId="373"/>
            <ac:spMk id="2" creationId="{606F25A2-0ABA-476F-93A9-CAE8E1CC4A08}"/>
          </ac:spMkLst>
        </pc:spChg>
        <pc:spChg chg="mod ord">
          <ac:chgData name="Chathuranga W. W. P. K. it18119572" userId="4f2f1d04-2e04-4f65-83c6-76ca45b9382b" providerId="ADAL" clId="{579FECBC-A4CE-4BB6-BD08-A36406ECD9E0}" dt="2021-03-09T04:08:47.156" v="291" actId="26606"/>
          <ac:spMkLst>
            <pc:docMk/>
            <pc:sldMk cId="801158840" sldId="373"/>
            <ac:spMk id="3" creationId="{BEF3D551-122C-4719-815B-4B734524ED38}"/>
          </ac:spMkLst>
        </pc:spChg>
        <pc:spChg chg="add del mod">
          <ac:chgData name="Chathuranga W. W. P. K. it18119572" userId="4f2f1d04-2e04-4f65-83c6-76ca45b9382b" providerId="ADAL" clId="{579FECBC-A4CE-4BB6-BD08-A36406ECD9E0}" dt="2021-03-09T04:17:23.078" v="316" actId="478"/>
          <ac:spMkLst>
            <pc:docMk/>
            <pc:sldMk cId="801158840" sldId="373"/>
            <ac:spMk id="8" creationId="{47F21E22-9798-47AF-80A1-67F280FCDA6B}"/>
          </ac:spMkLst>
        </pc:spChg>
        <pc:spChg chg="add del mod">
          <ac:chgData name="Chathuranga W. W. P. K. it18119572" userId="4f2f1d04-2e04-4f65-83c6-76ca45b9382b" providerId="ADAL" clId="{579FECBC-A4CE-4BB6-BD08-A36406ECD9E0}" dt="2021-03-09T04:47:20.010" v="458" actId="478"/>
          <ac:spMkLst>
            <pc:docMk/>
            <pc:sldMk cId="801158840" sldId="373"/>
            <ac:spMk id="9" creationId="{8A53590F-25AD-400C-A4F4-46BB0AABC4E1}"/>
          </ac:spMkLst>
        </pc:spChg>
        <pc:spChg chg="add del mod">
          <ac:chgData name="Chathuranga W. W. P. K. it18119572" userId="4f2f1d04-2e04-4f65-83c6-76ca45b9382b" providerId="ADAL" clId="{579FECBC-A4CE-4BB6-BD08-A36406ECD9E0}" dt="2021-03-09T04:47:27.944" v="460" actId="478"/>
          <ac:spMkLst>
            <pc:docMk/>
            <pc:sldMk cId="801158840" sldId="373"/>
            <ac:spMk id="11" creationId="{85BB4EAE-CB16-44C8-9E13-DD7C66BB145B}"/>
          </ac:spMkLst>
        </pc:spChg>
        <pc:picChg chg="del mod">
          <ac:chgData name="Chathuranga W. W. P. K. it18119572" userId="4f2f1d04-2e04-4f65-83c6-76ca45b9382b" providerId="ADAL" clId="{579FECBC-A4CE-4BB6-BD08-A36406ECD9E0}" dt="2021-03-09T04:47:41.568" v="463" actId="478"/>
          <ac:picMkLst>
            <pc:docMk/>
            <pc:sldMk cId="801158840" sldId="373"/>
            <ac:picMk id="4" creationId="{BF3BF08A-CA6F-405D-A5CD-6809B08A4F01}"/>
          </ac:picMkLst>
        </pc:picChg>
        <pc:picChg chg="add mod ord">
          <ac:chgData name="Chathuranga W. W. P. K. it18119572" userId="4f2f1d04-2e04-4f65-83c6-76ca45b9382b" providerId="ADAL" clId="{579FECBC-A4CE-4BB6-BD08-A36406ECD9E0}" dt="2021-03-09T04:08:47.156" v="291" actId="26606"/>
          <ac:picMkLst>
            <pc:docMk/>
            <pc:sldMk cId="801158840" sldId="373"/>
            <ac:picMk id="4" creationId="{D0B48717-FE12-414A-834A-A4FE066006D4}"/>
          </ac:picMkLst>
        </pc:picChg>
        <pc:picChg chg="mod">
          <ac:chgData name="Chathuranga W. W. P. K. it18119572" userId="4f2f1d04-2e04-4f65-83c6-76ca45b9382b" providerId="ADAL" clId="{579FECBC-A4CE-4BB6-BD08-A36406ECD9E0}" dt="2021-03-09T04:47:18.434" v="454" actId="1076"/>
          <ac:picMkLst>
            <pc:docMk/>
            <pc:sldMk cId="801158840" sldId="373"/>
            <ac:picMk id="5" creationId="{22286141-3833-4206-9F35-200273BF1805}"/>
          </ac:picMkLst>
        </pc:picChg>
        <pc:picChg chg="add mod">
          <ac:chgData name="Chathuranga W. W. P. K. it18119572" userId="4f2f1d04-2e04-4f65-83c6-76ca45b9382b" providerId="ADAL" clId="{579FECBC-A4CE-4BB6-BD08-A36406ECD9E0}" dt="2021-03-09T04:10:06.998" v="295" actId="1076"/>
          <ac:picMkLst>
            <pc:docMk/>
            <pc:sldMk cId="801158840" sldId="373"/>
            <ac:picMk id="6" creationId="{DF163CDB-543D-4252-A802-48294D1971B6}"/>
          </ac:picMkLst>
        </pc:picChg>
        <pc:picChg chg="mod">
          <ac:chgData name="Chathuranga W. W. P. K. it18119572" userId="4f2f1d04-2e04-4f65-83c6-76ca45b9382b" providerId="ADAL" clId="{579FECBC-A4CE-4BB6-BD08-A36406ECD9E0}" dt="2021-03-09T04:47:45.680" v="465" actId="1076"/>
          <ac:picMkLst>
            <pc:docMk/>
            <pc:sldMk cId="801158840" sldId="373"/>
            <ac:picMk id="8" creationId="{DF163CDB-543D-4252-A802-48294D1971B6}"/>
          </ac:picMkLst>
        </pc:picChg>
      </pc:sldChg>
      <pc:sldChg chg="addSp modSp del mod">
        <pc:chgData name="Chathuranga W. W. P. K. it18119572" userId="4f2f1d04-2e04-4f65-83c6-76ca45b9382b" providerId="ADAL" clId="{579FECBC-A4CE-4BB6-BD08-A36406ECD9E0}" dt="2021-03-09T04:01:56.252" v="269" actId="2696"/>
        <pc:sldMkLst>
          <pc:docMk/>
          <pc:sldMk cId="3668890284" sldId="374"/>
        </pc:sldMkLst>
        <pc:spChg chg="add mod">
          <ac:chgData name="Chathuranga W. W. P. K. it18119572" userId="4f2f1d04-2e04-4f65-83c6-76ca45b9382b" providerId="ADAL" clId="{579FECBC-A4CE-4BB6-BD08-A36406ECD9E0}" dt="2021-03-09T03:52:56.353" v="249"/>
          <ac:spMkLst>
            <pc:docMk/>
            <pc:sldMk cId="3668890284" sldId="374"/>
            <ac:spMk id="8" creationId="{2DB837DF-FA54-449B-B33D-3B93CE62A333}"/>
          </ac:spMkLst>
        </pc:spChg>
        <pc:picChg chg="add mod">
          <ac:chgData name="Chathuranga W. W. P. K. it18119572" userId="4f2f1d04-2e04-4f65-83c6-76ca45b9382b" providerId="ADAL" clId="{579FECBC-A4CE-4BB6-BD08-A36406ECD9E0}" dt="2021-03-09T03:52:56.353" v="249"/>
          <ac:picMkLst>
            <pc:docMk/>
            <pc:sldMk cId="3668890284" sldId="374"/>
            <ac:picMk id="4" creationId="{4DAF6710-4E80-4A0C-A82D-379D07661660}"/>
          </ac:picMkLst>
        </pc:picChg>
        <pc:picChg chg="add mod">
          <ac:chgData name="Chathuranga W. W. P. K. it18119572" userId="4f2f1d04-2e04-4f65-83c6-76ca45b9382b" providerId="ADAL" clId="{579FECBC-A4CE-4BB6-BD08-A36406ECD9E0}" dt="2021-03-09T03:52:56.353" v="249"/>
          <ac:picMkLst>
            <pc:docMk/>
            <pc:sldMk cId="3668890284" sldId="374"/>
            <ac:picMk id="7" creationId="{D11682C7-84F9-4715-A9E9-836EE7126653}"/>
          </ac:picMkLst>
        </pc:picChg>
        <pc:picChg chg="add mod">
          <ac:chgData name="Chathuranga W. W. P. K. it18119572" userId="4f2f1d04-2e04-4f65-83c6-76ca45b9382b" providerId="ADAL" clId="{579FECBC-A4CE-4BB6-BD08-A36406ECD9E0}" dt="2021-03-09T03:56:11.957" v="258" actId="14826"/>
          <ac:picMkLst>
            <pc:docMk/>
            <pc:sldMk cId="3668890284" sldId="374"/>
            <ac:picMk id="9" creationId="{14CB4125-46AD-4792-8B7D-784B17EF58D1}"/>
          </ac:picMkLst>
        </pc:picChg>
        <pc:picChg chg="add mod">
          <ac:chgData name="Chathuranga W. W. P. K. it18119572" userId="4f2f1d04-2e04-4f65-83c6-76ca45b9382b" providerId="ADAL" clId="{579FECBC-A4CE-4BB6-BD08-A36406ECD9E0}" dt="2021-03-09T03:52:56.353" v="249"/>
          <ac:picMkLst>
            <pc:docMk/>
            <pc:sldMk cId="3668890284" sldId="374"/>
            <ac:picMk id="10" creationId="{EBF4C34C-06E1-4926-81BC-64C8453224AE}"/>
          </ac:picMkLst>
        </pc:picChg>
      </pc:sldChg>
      <pc:sldChg chg="addSp modSp mod">
        <pc:chgData name="Chathuranga W. W. P. K. it18119572" userId="4f2f1d04-2e04-4f65-83c6-76ca45b9382b" providerId="ADAL" clId="{579FECBC-A4CE-4BB6-BD08-A36406ECD9E0}" dt="2021-03-09T04:03:23.772" v="281" actId="167"/>
        <pc:sldMkLst>
          <pc:docMk/>
          <pc:sldMk cId="3676737855" sldId="375"/>
        </pc:sldMkLst>
        <pc:picChg chg="add mod ord">
          <ac:chgData name="Chathuranga W. W. P. K. it18119572" userId="4f2f1d04-2e04-4f65-83c6-76ca45b9382b" providerId="ADAL" clId="{579FECBC-A4CE-4BB6-BD08-A36406ECD9E0}" dt="2021-03-09T04:03:23.772" v="281" actId="167"/>
          <ac:picMkLst>
            <pc:docMk/>
            <pc:sldMk cId="3676737855" sldId="375"/>
            <ac:picMk id="4" creationId="{75A2662F-BD2A-47C6-AA09-4DF09C77D9BE}"/>
          </ac:picMkLst>
        </pc:picChg>
        <pc:picChg chg="add mod ord">
          <ac:chgData name="Chathuranga W. W. P. K. it18119572" userId="4f2f1d04-2e04-4f65-83c6-76ca45b9382b" providerId="ADAL" clId="{579FECBC-A4CE-4BB6-BD08-A36406ECD9E0}" dt="2021-03-09T04:03:23.772" v="281" actId="167"/>
          <ac:picMkLst>
            <pc:docMk/>
            <pc:sldMk cId="3676737855" sldId="375"/>
            <ac:picMk id="7" creationId="{93C8587E-7D4D-455F-A8BE-264B81E4D4A4}"/>
          </ac:picMkLst>
        </pc:picChg>
        <pc:picChg chg="add mod ord">
          <ac:chgData name="Chathuranga W. W. P. K. it18119572" userId="4f2f1d04-2e04-4f65-83c6-76ca45b9382b" providerId="ADAL" clId="{579FECBC-A4CE-4BB6-BD08-A36406ECD9E0}" dt="2021-03-09T04:03:23.772" v="281" actId="167"/>
          <ac:picMkLst>
            <pc:docMk/>
            <pc:sldMk cId="3676737855" sldId="375"/>
            <ac:picMk id="8" creationId="{5CBA9257-D50C-4D27-AA88-A439191198B1}"/>
          </ac:picMkLst>
        </pc:picChg>
      </pc:sldChg>
      <pc:sldChg chg="addSp modSp mod">
        <pc:chgData name="Chathuranga W. W. P. K. it18119572" userId="4f2f1d04-2e04-4f65-83c6-76ca45b9382b" providerId="ADAL" clId="{579FECBC-A4CE-4BB6-BD08-A36406ECD9E0}" dt="2021-03-09T04:03:28.752" v="283" actId="167"/>
        <pc:sldMkLst>
          <pc:docMk/>
          <pc:sldMk cId="1643904466" sldId="376"/>
        </pc:sldMkLst>
        <pc:picChg chg="add mod ord">
          <ac:chgData name="Chathuranga W. W. P. K. it18119572" userId="4f2f1d04-2e04-4f65-83c6-76ca45b9382b" providerId="ADAL" clId="{579FECBC-A4CE-4BB6-BD08-A36406ECD9E0}" dt="2021-03-09T04:03:28.752" v="283" actId="167"/>
          <ac:picMkLst>
            <pc:docMk/>
            <pc:sldMk cId="1643904466" sldId="376"/>
            <ac:picMk id="4" creationId="{73BB2462-D1A3-4B7D-B983-712DE05B0452}"/>
          </ac:picMkLst>
        </pc:picChg>
        <pc:picChg chg="add mod ord">
          <ac:chgData name="Chathuranga W. W. P. K. it18119572" userId="4f2f1d04-2e04-4f65-83c6-76ca45b9382b" providerId="ADAL" clId="{579FECBC-A4CE-4BB6-BD08-A36406ECD9E0}" dt="2021-03-09T04:03:28.752" v="283" actId="167"/>
          <ac:picMkLst>
            <pc:docMk/>
            <pc:sldMk cId="1643904466" sldId="376"/>
            <ac:picMk id="7" creationId="{2A71388D-9821-4E4A-BADC-B501DA81FF11}"/>
          </ac:picMkLst>
        </pc:picChg>
        <pc:picChg chg="add mod ord">
          <ac:chgData name="Chathuranga W. W. P. K. it18119572" userId="4f2f1d04-2e04-4f65-83c6-76ca45b9382b" providerId="ADAL" clId="{579FECBC-A4CE-4BB6-BD08-A36406ECD9E0}" dt="2021-03-09T04:03:28.752" v="283" actId="167"/>
          <ac:picMkLst>
            <pc:docMk/>
            <pc:sldMk cId="1643904466" sldId="376"/>
            <ac:picMk id="8" creationId="{2B3FD60D-01E5-4C4F-B1C2-E9926FD4F0C5}"/>
          </ac:picMkLst>
        </pc:picChg>
      </pc:sldChg>
      <pc:sldChg chg="addSp modSp mod">
        <pc:chgData name="Chathuranga W. W. P. K. it18119572" userId="4f2f1d04-2e04-4f65-83c6-76ca45b9382b" providerId="ADAL" clId="{579FECBC-A4CE-4BB6-BD08-A36406ECD9E0}" dt="2021-03-09T04:31:21.799" v="434" actId="1076"/>
        <pc:sldMkLst>
          <pc:docMk/>
          <pc:sldMk cId="9863696" sldId="378"/>
        </pc:sldMkLst>
        <pc:spChg chg="mod">
          <ac:chgData name="Chathuranga W. W. P. K. it18119572" userId="4f2f1d04-2e04-4f65-83c6-76ca45b9382b" providerId="ADAL" clId="{579FECBC-A4CE-4BB6-BD08-A36406ECD9E0}" dt="2021-03-09T04:30:53.473" v="430" actId="15"/>
          <ac:spMkLst>
            <pc:docMk/>
            <pc:sldMk cId="9863696" sldId="378"/>
            <ac:spMk id="3" creationId="{0B42E678-BB9E-40E6-A17A-839F7C76C7EE}"/>
          </ac:spMkLst>
        </pc:spChg>
        <pc:picChg chg="add mod ord">
          <ac:chgData name="Chathuranga W. W. P. K. it18119572" userId="4f2f1d04-2e04-4f65-83c6-76ca45b9382b" providerId="ADAL" clId="{579FECBC-A4CE-4BB6-BD08-A36406ECD9E0}" dt="2021-03-09T04:31:21.799" v="434" actId="1076"/>
          <ac:picMkLst>
            <pc:docMk/>
            <pc:sldMk cId="9863696" sldId="378"/>
            <ac:picMk id="4" creationId="{A101D373-95C4-4EDA-9982-3968A6F887FC}"/>
          </ac:picMkLst>
        </pc:picChg>
      </pc:sldChg>
      <pc:sldChg chg="addSp delSp modSp mod modClrScheme chgLayout">
        <pc:chgData name="Chathuranga W. W. P. K. it18119572" userId="4f2f1d04-2e04-4f65-83c6-76ca45b9382b" providerId="ADAL" clId="{579FECBC-A4CE-4BB6-BD08-A36406ECD9E0}" dt="2021-03-09T17:41:42.613" v="528" actId="14100"/>
        <pc:sldMkLst>
          <pc:docMk/>
          <pc:sldMk cId="28583670" sldId="384"/>
        </pc:sldMkLst>
        <pc:spChg chg="mod ord">
          <ac:chgData name="Chathuranga W. W. P. K. it18119572" userId="4f2f1d04-2e04-4f65-83c6-76ca45b9382b" providerId="ADAL" clId="{579FECBC-A4CE-4BB6-BD08-A36406ECD9E0}" dt="2021-03-09T17:38:48.278" v="496" actId="700"/>
          <ac:spMkLst>
            <pc:docMk/>
            <pc:sldMk cId="28583670" sldId="384"/>
            <ac:spMk id="5" creationId="{22F6FBBB-4C77-4A4B-BE54-96D3B0DF3BB7}"/>
          </ac:spMkLst>
        </pc:spChg>
        <pc:spChg chg="add del mod ord">
          <ac:chgData name="Chathuranga W. W. P. K. it18119572" userId="4f2f1d04-2e04-4f65-83c6-76ca45b9382b" providerId="ADAL" clId="{579FECBC-A4CE-4BB6-BD08-A36406ECD9E0}" dt="2021-03-09T17:36:55.760" v="479" actId="700"/>
          <ac:spMkLst>
            <pc:docMk/>
            <pc:sldMk cId="28583670" sldId="384"/>
            <ac:spMk id="6" creationId="{B8D00D51-9DD7-42FB-AF28-71EF2A8F0843}"/>
          </ac:spMkLst>
        </pc:spChg>
        <pc:spChg chg="add del mod ord">
          <ac:chgData name="Chathuranga W. W. P. K. it18119572" userId="4f2f1d04-2e04-4f65-83c6-76ca45b9382b" providerId="ADAL" clId="{579FECBC-A4CE-4BB6-BD08-A36406ECD9E0}" dt="2021-03-09T17:36:55.760" v="479" actId="700"/>
          <ac:spMkLst>
            <pc:docMk/>
            <pc:sldMk cId="28583670" sldId="384"/>
            <ac:spMk id="7" creationId="{B7FB3CF0-E4CB-49E5-B49E-2F2C6636FA78}"/>
          </ac:spMkLst>
        </pc:spChg>
        <pc:spChg chg="add del mod ord">
          <ac:chgData name="Chathuranga W. W. P. K. it18119572" userId="4f2f1d04-2e04-4f65-83c6-76ca45b9382b" providerId="ADAL" clId="{579FECBC-A4CE-4BB6-BD08-A36406ECD9E0}" dt="2021-03-09T17:37:02.480" v="481" actId="700"/>
          <ac:spMkLst>
            <pc:docMk/>
            <pc:sldMk cId="28583670" sldId="384"/>
            <ac:spMk id="8" creationId="{22DC052A-C631-4114-A553-14B6318E0081}"/>
          </ac:spMkLst>
        </pc:spChg>
        <pc:spChg chg="add del mod ord">
          <ac:chgData name="Chathuranga W. W. P. K. it18119572" userId="4f2f1d04-2e04-4f65-83c6-76ca45b9382b" providerId="ADAL" clId="{579FECBC-A4CE-4BB6-BD08-A36406ECD9E0}" dt="2021-03-09T17:37:02.480" v="481" actId="700"/>
          <ac:spMkLst>
            <pc:docMk/>
            <pc:sldMk cId="28583670" sldId="384"/>
            <ac:spMk id="9" creationId="{A4893372-1C88-42EA-A602-4743C81E8DA8}"/>
          </ac:spMkLst>
        </pc:spChg>
        <pc:spChg chg="add del mod ord">
          <ac:chgData name="Chathuranga W. W. P. K. it18119572" userId="4f2f1d04-2e04-4f65-83c6-76ca45b9382b" providerId="ADAL" clId="{579FECBC-A4CE-4BB6-BD08-A36406ECD9E0}" dt="2021-03-09T17:37:27.288" v="483" actId="700"/>
          <ac:spMkLst>
            <pc:docMk/>
            <pc:sldMk cId="28583670" sldId="384"/>
            <ac:spMk id="10" creationId="{5EBD2D25-E957-4779-82F2-99B3D4F47BD9}"/>
          </ac:spMkLst>
        </pc:spChg>
        <pc:spChg chg="add del mod ord">
          <ac:chgData name="Chathuranga W. W. P. K. it18119572" userId="4f2f1d04-2e04-4f65-83c6-76ca45b9382b" providerId="ADAL" clId="{579FECBC-A4CE-4BB6-BD08-A36406ECD9E0}" dt="2021-03-09T17:37:27.288" v="483" actId="700"/>
          <ac:spMkLst>
            <pc:docMk/>
            <pc:sldMk cId="28583670" sldId="384"/>
            <ac:spMk id="11" creationId="{06C2D22B-613E-4360-8096-B108EC87E98E}"/>
          </ac:spMkLst>
        </pc:spChg>
        <pc:spChg chg="add del mod ord">
          <ac:chgData name="Chathuranga W. W. P. K. it18119572" userId="4f2f1d04-2e04-4f65-83c6-76ca45b9382b" providerId="ADAL" clId="{579FECBC-A4CE-4BB6-BD08-A36406ECD9E0}" dt="2021-03-09T17:37:47.980" v="486" actId="700"/>
          <ac:spMkLst>
            <pc:docMk/>
            <pc:sldMk cId="28583670" sldId="384"/>
            <ac:spMk id="12" creationId="{5C8D1619-A91A-478D-8F27-82466046F364}"/>
          </ac:spMkLst>
        </pc:spChg>
        <pc:spChg chg="add del mod ord">
          <ac:chgData name="Chathuranga W. W. P. K. it18119572" userId="4f2f1d04-2e04-4f65-83c6-76ca45b9382b" providerId="ADAL" clId="{579FECBC-A4CE-4BB6-BD08-A36406ECD9E0}" dt="2021-03-09T17:37:47.980" v="486" actId="700"/>
          <ac:spMkLst>
            <pc:docMk/>
            <pc:sldMk cId="28583670" sldId="384"/>
            <ac:spMk id="13" creationId="{CEC252D7-F3CE-4C74-8FB5-2B655F9F32C5}"/>
          </ac:spMkLst>
        </pc:spChg>
        <pc:spChg chg="del mod">
          <ac:chgData name="Chathuranga W. W. P. K. it18119572" userId="4f2f1d04-2e04-4f65-83c6-76ca45b9382b" providerId="ADAL" clId="{579FECBC-A4CE-4BB6-BD08-A36406ECD9E0}" dt="2021-03-09T17:38:58.329" v="502"/>
          <ac:spMkLst>
            <pc:docMk/>
            <pc:sldMk cId="28583670" sldId="384"/>
            <ac:spMk id="14" creationId="{39902B0D-2637-4500-A7B0-4CB9F9223643}"/>
          </ac:spMkLst>
        </pc:spChg>
        <pc:spChg chg="add del mod ord">
          <ac:chgData name="Chathuranga W. W. P. K. it18119572" userId="4f2f1d04-2e04-4f65-83c6-76ca45b9382b" providerId="ADAL" clId="{579FECBC-A4CE-4BB6-BD08-A36406ECD9E0}" dt="2021-03-09T17:37:47.980" v="486" actId="700"/>
          <ac:spMkLst>
            <pc:docMk/>
            <pc:sldMk cId="28583670" sldId="384"/>
            <ac:spMk id="15" creationId="{7CCA6CB3-7579-45C0-8E74-BA5DB0A66859}"/>
          </ac:spMkLst>
        </pc:spChg>
        <pc:spChg chg="add del mod ord">
          <ac:chgData name="Chathuranga W. W. P. K. it18119572" userId="4f2f1d04-2e04-4f65-83c6-76ca45b9382b" providerId="ADAL" clId="{579FECBC-A4CE-4BB6-BD08-A36406ECD9E0}" dt="2021-03-09T17:37:47.980" v="486" actId="700"/>
          <ac:spMkLst>
            <pc:docMk/>
            <pc:sldMk cId="28583670" sldId="384"/>
            <ac:spMk id="16" creationId="{02E26E8E-AD02-47CB-A6AA-3D5D96D0E16F}"/>
          </ac:spMkLst>
        </pc:spChg>
        <pc:spChg chg="add del mod ord">
          <ac:chgData name="Chathuranga W. W. P. K. it18119572" userId="4f2f1d04-2e04-4f65-83c6-76ca45b9382b" providerId="ADAL" clId="{579FECBC-A4CE-4BB6-BD08-A36406ECD9E0}" dt="2021-03-09T17:38:01.302" v="491" actId="700"/>
          <ac:spMkLst>
            <pc:docMk/>
            <pc:sldMk cId="28583670" sldId="384"/>
            <ac:spMk id="17" creationId="{24AD2E85-0A77-45AE-A607-540E9E7BFEA1}"/>
          </ac:spMkLst>
        </pc:spChg>
        <pc:spChg chg="add del mod ord">
          <ac:chgData name="Chathuranga W. W. P. K. it18119572" userId="4f2f1d04-2e04-4f65-83c6-76ca45b9382b" providerId="ADAL" clId="{579FECBC-A4CE-4BB6-BD08-A36406ECD9E0}" dt="2021-03-09T17:38:01.302" v="491" actId="700"/>
          <ac:spMkLst>
            <pc:docMk/>
            <pc:sldMk cId="28583670" sldId="384"/>
            <ac:spMk id="18" creationId="{6E76B401-1A8A-49A9-8CED-2C75731AB1F5}"/>
          </ac:spMkLst>
        </pc:spChg>
        <pc:spChg chg="add del mod ord">
          <ac:chgData name="Chathuranga W. W. P. K. it18119572" userId="4f2f1d04-2e04-4f65-83c6-76ca45b9382b" providerId="ADAL" clId="{579FECBC-A4CE-4BB6-BD08-A36406ECD9E0}" dt="2021-03-09T17:38:22.216" v="493" actId="700"/>
          <ac:spMkLst>
            <pc:docMk/>
            <pc:sldMk cId="28583670" sldId="384"/>
            <ac:spMk id="19" creationId="{BA74BE56-B1FA-49EC-AD1C-3920BDE0DF0D}"/>
          </ac:spMkLst>
        </pc:spChg>
        <pc:spChg chg="add del mod ord">
          <ac:chgData name="Chathuranga W. W. P. K. it18119572" userId="4f2f1d04-2e04-4f65-83c6-76ca45b9382b" providerId="ADAL" clId="{579FECBC-A4CE-4BB6-BD08-A36406ECD9E0}" dt="2021-03-09T17:38:22.216" v="493" actId="700"/>
          <ac:spMkLst>
            <pc:docMk/>
            <pc:sldMk cId="28583670" sldId="384"/>
            <ac:spMk id="20" creationId="{C04CE785-D7BB-464A-8C5D-A680D7ECAFE4}"/>
          </ac:spMkLst>
        </pc:spChg>
        <pc:spChg chg="add mod ord">
          <ac:chgData name="Chathuranga W. W. P. K. it18119572" userId="4f2f1d04-2e04-4f65-83c6-76ca45b9382b" providerId="ADAL" clId="{579FECBC-A4CE-4BB6-BD08-A36406ECD9E0}" dt="2021-03-09T17:40:10.438" v="514" actId="255"/>
          <ac:spMkLst>
            <pc:docMk/>
            <pc:sldMk cId="28583670" sldId="384"/>
            <ac:spMk id="21" creationId="{083B247A-581D-4145-846C-F82B75DCEBE3}"/>
          </ac:spMkLst>
        </pc:spChg>
        <pc:spChg chg="add del mod ord">
          <ac:chgData name="Chathuranga W. W. P. K. it18119572" userId="4f2f1d04-2e04-4f65-83c6-76ca45b9382b" providerId="ADAL" clId="{579FECBC-A4CE-4BB6-BD08-A36406ECD9E0}" dt="2021-03-09T17:39:06.965" v="504" actId="478"/>
          <ac:spMkLst>
            <pc:docMk/>
            <pc:sldMk cId="28583670" sldId="384"/>
            <ac:spMk id="22" creationId="{D57AC0B0-3089-464C-811B-326F9BC8D805}"/>
          </ac:spMkLst>
        </pc:spChg>
        <pc:picChg chg="add mod ord">
          <ac:chgData name="Chathuranga W. W. P. K. it18119572" userId="4f2f1d04-2e04-4f65-83c6-76ca45b9382b" providerId="ADAL" clId="{579FECBC-A4CE-4BB6-BD08-A36406ECD9E0}" dt="2021-03-09T17:40:21.934" v="518" actId="14100"/>
          <ac:picMkLst>
            <pc:docMk/>
            <pc:sldMk cId="28583670" sldId="384"/>
            <ac:picMk id="4" creationId="{357E0A03-1D69-4947-A4D8-A9EEEDC7036A}"/>
          </ac:picMkLst>
        </pc:picChg>
        <pc:picChg chg="add mod ord">
          <ac:chgData name="Chathuranga W. W. P. K. it18119572" userId="4f2f1d04-2e04-4f65-83c6-76ca45b9382b" providerId="ADAL" clId="{579FECBC-A4CE-4BB6-BD08-A36406ECD9E0}" dt="2021-03-09T17:41:42.613" v="528" actId="14100"/>
          <ac:picMkLst>
            <pc:docMk/>
            <pc:sldMk cId="28583670" sldId="384"/>
            <ac:picMk id="23" creationId="{43C50235-29F7-4A73-A530-E05F77AC33BD}"/>
          </ac:picMkLst>
        </pc:picChg>
        <pc:picChg chg="add del mod ord">
          <ac:chgData name="Chathuranga W. W. P. K. it18119572" userId="4f2f1d04-2e04-4f65-83c6-76ca45b9382b" providerId="ADAL" clId="{579FECBC-A4CE-4BB6-BD08-A36406ECD9E0}" dt="2021-03-09T17:41:32.628" v="527" actId="478"/>
          <ac:picMkLst>
            <pc:docMk/>
            <pc:sldMk cId="28583670" sldId="384"/>
            <ac:picMk id="24" creationId="{EF546E39-96D1-4347-816E-A80ABEBB7E57}"/>
          </ac:picMkLst>
        </pc:picChg>
      </pc:sldChg>
      <pc:sldChg chg="addSp delSp modSp mod modClrScheme chgLayout">
        <pc:chgData name="Chathuranga W. W. P. K. it18119572" userId="4f2f1d04-2e04-4f65-83c6-76ca45b9382b" providerId="ADAL" clId="{579FECBC-A4CE-4BB6-BD08-A36406ECD9E0}" dt="2021-03-09T04:46:07.794" v="448"/>
        <pc:sldMkLst>
          <pc:docMk/>
          <pc:sldMk cId="307710707" sldId="385"/>
        </pc:sldMkLst>
        <pc:spChg chg="del mod ord">
          <ac:chgData name="Chathuranga W. W. P. K. it18119572" userId="4f2f1d04-2e04-4f65-83c6-76ca45b9382b" providerId="ADAL" clId="{579FECBC-A4CE-4BB6-BD08-A36406ECD9E0}" dt="2021-03-09T04:17:32.194" v="318" actId="478"/>
          <ac:spMkLst>
            <pc:docMk/>
            <pc:sldMk cId="307710707" sldId="385"/>
            <ac:spMk id="2" creationId="{606F25A2-0ABA-476F-93A9-CAE8E1CC4A08}"/>
          </ac:spMkLst>
        </pc:spChg>
        <pc:spChg chg="mod ord">
          <ac:chgData name="Chathuranga W. W. P. K. it18119572" userId="4f2f1d04-2e04-4f65-83c6-76ca45b9382b" providerId="ADAL" clId="{579FECBC-A4CE-4BB6-BD08-A36406ECD9E0}" dt="2021-03-09T04:14:20.597" v="309" actId="27636"/>
          <ac:spMkLst>
            <pc:docMk/>
            <pc:sldMk cId="307710707" sldId="385"/>
            <ac:spMk id="3" creationId="{BEF3D551-122C-4719-815B-4B734524ED38}"/>
          </ac:spMkLst>
        </pc:spChg>
        <pc:spChg chg="add del mod ord">
          <ac:chgData name="Chathuranga W. W. P. K. it18119572" userId="4f2f1d04-2e04-4f65-83c6-76ca45b9382b" providerId="ADAL" clId="{579FECBC-A4CE-4BB6-BD08-A36406ECD9E0}" dt="2021-03-09T04:14:26.871" v="310" actId="478"/>
          <ac:spMkLst>
            <pc:docMk/>
            <pc:sldMk cId="307710707" sldId="385"/>
            <ac:spMk id="4" creationId="{A5596EC2-6E9A-4F71-BB8E-E7CBA428E7CC}"/>
          </ac:spMkLst>
        </pc:spChg>
        <pc:spChg chg="add del mod">
          <ac:chgData name="Chathuranga W. W. P. K. it18119572" userId="4f2f1d04-2e04-4f65-83c6-76ca45b9382b" providerId="ADAL" clId="{579FECBC-A4CE-4BB6-BD08-A36406ECD9E0}" dt="2021-03-09T04:17:35.598" v="319" actId="478"/>
          <ac:spMkLst>
            <pc:docMk/>
            <pc:sldMk cId="307710707" sldId="385"/>
            <ac:spMk id="8" creationId="{42AFB905-2A07-4D3C-A60A-3E59AE474B6F}"/>
          </ac:spMkLst>
        </pc:spChg>
        <pc:spChg chg="add mod">
          <ac:chgData name="Chathuranga W. W. P. K. it18119572" userId="4f2f1d04-2e04-4f65-83c6-76ca45b9382b" providerId="ADAL" clId="{579FECBC-A4CE-4BB6-BD08-A36406ECD9E0}" dt="2021-03-09T04:46:07.794" v="448"/>
          <ac:spMkLst>
            <pc:docMk/>
            <pc:sldMk cId="307710707" sldId="385"/>
            <ac:spMk id="9" creationId="{C56DF2EC-D268-4CD6-AB45-E7CC100BEA7F}"/>
          </ac:spMkLst>
        </pc:spChg>
        <pc:picChg chg="add mod">
          <ac:chgData name="Chathuranga W. W. P. K. it18119572" userId="4f2f1d04-2e04-4f65-83c6-76ca45b9382b" providerId="ADAL" clId="{579FECBC-A4CE-4BB6-BD08-A36406ECD9E0}" dt="2021-03-09T04:14:28.779" v="311"/>
          <ac:picMkLst>
            <pc:docMk/>
            <pc:sldMk cId="307710707" sldId="385"/>
            <ac:picMk id="5" creationId="{92A45FF5-A11E-4BE7-A7AB-A9C08A3FBE0F}"/>
          </ac:picMkLst>
        </pc:picChg>
        <pc:picChg chg="add mod">
          <ac:chgData name="Chathuranga W. W. P. K. it18119572" userId="4f2f1d04-2e04-4f65-83c6-76ca45b9382b" providerId="ADAL" clId="{579FECBC-A4CE-4BB6-BD08-A36406ECD9E0}" dt="2021-03-09T04:14:28.779" v="311"/>
          <ac:picMkLst>
            <pc:docMk/>
            <pc:sldMk cId="307710707" sldId="385"/>
            <ac:picMk id="6" creationId="{B7E2017A-0D03-4561-B73B-F98C33E15A11}"/>
          </ac:picMkLst>
        </pc:picChg>
      </pc:sldChg>
      <pc:sldChg chg="addSp modSp mod">
        <pc:chgData name="Chathuranga W. W. P. K. it18119572" userId="4f2f1d04-2e04-4f65-83c6-76ca45b9382b" providerId="ADAL" clId="{579FECBC-A4CE-4BB6-BD08-A36406ECD9E0}" dt="2021-03-09T03:48:13.694" v="242" actId="1076"/>
        <pc:sldMkLst>
          <pc:docMk/>
          <pc:sldMk cId="237490485" sldId="386"/>
        </pc:sldMkLst>
        <pc:spChg chg="mod">
          <ac:chgData name="Chathuranga W. W. P. K. it18119572" userId="4f2f1d04-2e04-4f65-83c6-76ca45b9382b" providerId="ADAL" clId="{579FECBC-A4CE-4BB6-BD08-A36406ECD9E0}" dt="2021-03-09T03:16:05.267" v="2" actId="1076"/>
          <ac:spMkLst>
            <pc:docMk/>
            <pc:sldMk cId="237490485" sldId="386"/>
            <ac:spMk id="7" creationId="{655D1210-BA00-40F2-B8E5-41E8F21B4940}"/>
          </ac:spMkLst>
        </pc:spChg>
        <pc:picChg chg="mod">
          <ac:chgData name="Chathuranga W. W. P. K. it18119572" userId="4f2f1d04-2e04-4f65-83c6-76ca45b9382b" providerId="ADAL" clId="{579FECBC-A4CE-4BB6-BD08-A36406ECD9E0}" dt="2021-03-09T03:48:02.942" v="238" actId="1076"/>
          <ac:picMkLst>
            <pc:docMk/>
            <pc:sldMk cId="237490485" sldId="386"/>
            <ac:picMk id="2" creationId="{32405BE0-A6C9-4804-89B4-835E616CD40D}"/>
          </ac:picMkLst>
        </pc:picChg>
        <pc:picChg chg="add mod">
          <ac:chgData name="Chathuranga W. W. P. K. it18119572" userId="4f2f1d04-2e04-4f65-83c6-76ca45b9382b" providerId="ADAL" clId="{579FECBC-A4CE-4BB6-BD08-A36406ECD9E0}" dt="2021-03-09T03:47:00.189" v="228" actId="1076"/>
          <ac:picMkLst>
            <pc:docMk/>
            <pc:sldMk cId="237490485" sldId="386"/>
            <ac:picMk id="4" creationId="{0C9DCCE9-65E6-4D30-8CFF-CA7E64CD7BC7}"/>
          </ac:picMkLst>
        </pc:picChg>
        <pc:picChg chg="add mod ord">
          <ac:chgData name="Chathuranga W. W. P. K. it18119572" userId="4f2f1d04-2e04-4f65-83c6-76ca45b9382b" providerId="ADAL" clId="{579FECBC-A4CE-4BB6-BD08-A36406ECD9E0}" dt="2021-03-09T03:48:13.694" v="242" actId="1076"/>
          <ac:picMkLst>
            <pc:docMk/>
            <pc:sldMk cId="237490485" sldId="386"/>
            <ac:picMk id="8" creationId="{8FC1DFF6-BECB-4857-AAD3-14750161883F}"/>
          </ac:picMkLst>
        </pc:picChg>
      </pc:sldChg>
      <pc:sldChg chg="addSp delSp modSp mod">
        <pc:chgData name="Chathuranga W. W. P. K. it18119572" userId="4f2f1d04-2e04-4f65-83c6-76ca45b9382b" providerId="ADAL" clId="{579FECBC-A4CE-4BB6-BD08-A36406ECD9E0}" dt="2021-03-09T03:43:02.179" v="193" actId="1076"/>
        <pc:sldMkLst>
          <pc:docMk/>
          <pc:sldMk cId="879344293" sldId="392"/>
        </pc:sldMkLst>
        <pc:picChg chg="add del mod ord">
          <ac:chgData name="Chathuranga W. W. P. K. it18119572" userId="4f2f1d04-2e04-4f65-83c6-76ca45b9382b" providerId="ADAL" clId="{579FECBC-A4CE-4BB6-BD08-A36406ECD9E0}" dt="2021-03-09T03:27:56.156" v="165" actId="478"/>
          <ac:picMkLst>
            <pc:docMk/>
            <pc:sldMk cId="879344293" sldId="392"/>
            <ac:picMk id="3" creationId="{6FE3E785-8CE8-4337-92EF-5955EB637DBD}"/>
          </ac:picMkLst>
        </pc:picChg>
        <pc:picChg chg="add del mod">
          <ac:chgData name="Chathuranga W. W. P. K. it18119572" userId="4f2f1d04-2e04-4f65-83c6-76ca45b9382b" providerId="ADAL" clId="{579FECBC-A4CE-4BB6-BD08-A36406ECD9E0}" dt="2021-03-09T03:29:33.373" v="173" actId="478"/>
          <ac:picMkLst>
            <pc:docMk/>
            <pc:sldMk cId="879344293" sldId="392"/>
            <ac:picMk id="6" creationId="{F19FE2CA-E7F3-4CD9-8A53-1E1E1A91FCFE}"/>
          </ac:picMkLst>
        </pc:picChg>
        <pc:picChg chg="mod">
          <ac:chgData name="Chathuranga W. W. P. K. it18119572" userId="4f2f1d04-2e04-4f65-83c6-76ca45b9382b" providerId="ADAL" clId="{579FECBC-A4CE-4BB6-BD08-A36406ECD9E0}" dt="2021-03-09T03:42:24.508" v="181" actId="1076"/>
          <ac:picMkLst>
            <pc:docMk/>
            <pc:sldMk cId="879344293" sldId="392"/>
            <ac:picMk id="7" creationId="{9EC04A53-CB8E-45CA-862F-3894D63983ED}"/>
          </ac:picMkLst>
        </pc:picChg>
        <pc:picChg chg="add mod ord">
          <ac:chgData name="Chathuranga W. W. P. K. it18119572" userId="4f2f1d04-2e04-4f65-83c6-76ca45b9382b" providerId="ADAL" clId="{579FECBC-A4CE-4BB6-BD08-A36406ECD9E0}" dt="2021-03-09T03:43:02.179" v="193" actId="1076"/>
          <ac:picMkLst>
            <pc:docMk/>
            <pc:sldMk cId="879344293" sldId="392"/>
            <ac:picMk id="9" creationId="{8B11F565-0020-420A-89DC-20ADCE3BA5CD}"/>
          </ac:picMkLst>
        </pc:picChg>
        <pc:picChg chg="mod">
          <ac:chgData name="Chathuranga W. W. P. K. it18119572" userId="4f2f1d04-2e04-4f65-83c6-76ca45b9382b" providerId="ADAL" clId="{579FECBC-A4CE-4BB6-BD08-A36406ECD9E0}" dt="2021-03-09T03:42:13.532" v="180" actId="1076"/>
          <ac:picMkLst>
            <pc:docMk/>
            <pc:sldMk cId="879344293" sldId="392"/>
            <ac:picMk id="10" creationId="{0982456E-B1AC-4D62-B572-466B8B387B59}"/>
          </ac:picMkLst>
        </pc:picChg>
        <pc:picChg chg="mod">
          <ac:chgData name="Chathuranga W. W. P. K. it18119572" userId="4f2f1d04-2e04-4f65-83c6-76ca45b9382b" providerId="ADAL" clId="{579FECBC-A4CE-4BB6-BD08-A36406ECD9E0}" dt="2021-03-09T03:42:13.532" v="180" actId="1076"/>
          <ac:picMkLst>
            <pc:docMk/>
            <pc:sldMk cId="879344293" sldId="392"/>
            <ac:picMk id="11" creationId="{312C6E3E-A7AD-4141-8FC4-3249EFE678F6}"/>
          </ac:picMkLst>
        </pc:picChg>
        <pc:picChg chg="mod">
          <ac:chgData name="Chathuranga W. W. P. K. it18119572" userId="4f2f1d04-2e04-4f65-83c6-76ca45b9382b" providerId="ADAL" clId="{579FECBC-A4CE-4BB6-BD08-A36406ECD9E0}" dt="2021-03-09T03:42:13.532" v="180" actId="1076"/>
          <ac:picMkLst>
            <pc:docMk/>
            <pc:sldMk cId="879344293" sldId="392"/>
            <ac:picMk id="12" creationId="{44E27BFD-8C9C-42AE-9832-E31487BEE0D7}"/>
          </ac:picMkLst>
        </pc:picChg>
        <pc:picChg chg="mod">
          <ac:chgData name="Chathuranga W. W. P. K. it18119572" userId="4f2f1d04-2e04-4f65-83c6-76ca45b9382b" providerId="ADAL" clId="{579FECBC-A4CE-4BB6-BD08-A36406ECD9E0}" dt="2021-03-09T03:42:13.532" v="180" actId="1076"/>
          <ac:picMkLst>
            <pc:docMk/>
            <pc:sldMk cId="879344293" sldId="392"/>
            <ac:picMk id="13" creationId="{56D20B25-5F35-4BB6-8B93-37B879025357}"/>
          </ac:picMkLst>
        </pc:picChg>
        <pc:picChg chg="mod">
          <ac:chgData name="Chathuranga W. W. P. K. it18119572" userId="4f2f1d04-2e04-4f65-83c6-76ca45b9382b" providerId="ADAL" clId="{579FECBC-A4CE-4BB6-BD08-A36406ECD9E0}" dt="2021-03-09T03:42:13.532" v="180" actId="1076"/>
          <ac:picMkLst>
            <pc:docMk/>
            <pc:sldMk cId="879344293" sldId="392"/>
            <ac:picMk id="14" creationId="{AF740ACC-86C1-4E78-BA23-F7D1AD562831}"/>
          </ac:picMkLst>
        </pc:picChg>
        <pc:picChg chg="mod">
          <ac:chgData name="Chathuranga W. W. P. K. it18119572" userId="4f2f1d04-2e04-4f65-83c6-76ca45b9382b" providerId="ADAL" clId="{579FECBC-A4CE-4BB6-BD08-A36406ECD9E0}" dt="2021-03-09T03:42:13.532" v="180" actId="1076"/>
          <ac:picMkLst>
            <pc:docMk/>
            <pc:sldMk cId="879344293" sldId="392"/>
            <ac:picMk id="15" creationId="{19B92947-32B7-47BF-9D01-6105031F7A00}"/>
          </ac:picMkLst>
        </pc:picChg>
        <pc:picChg chg="mod">
          <ac:chgData name="Chathuranga W. W. P. K. it18119572" userId="4f2f1d04-2e04-4f65-83c6-76ca45b9382b" providerId="ADAL" clId="{579FECBC-A4CE-4BB6-BD08-A36406ECD9E0}" dt="2021-03-09T03:42:31.475" v="182" actId="1076"/>
          <ac:picMkLst>
            <pc:docMk/>
            <pc:sldMk cId="879344293" sldId="392"/>
            <ac:picMk id="16" creationId="{27D197EA-7023-4405-9481-B5C85592C706}"/>
          </ac:picMkLst>
        </pc:picChg>
      </pc:sldChg>
      <pc:sldChg chg="addSp delSp modSp mod">
        <pc:chgData name="Chathuranga W. W. P. K. it18119572" userId="4f2f1d04-2e04-4f65-83c6-76ca45b9382b" providerId="ADAL" clId="{579FECBC-A4CE-4BB6-BD08-A36406ECD9E0}" dt="2021-03-09T03:45:25.769" v="212" actId="167"/>
        <pc:sldMkLst>
          <pc:docMk/>
          <pc:sldMk cId="1391893257" sldId="393"/>
        </pc:sldMkLst>
        <pc:picChg chg="mod">
          <ac:chgData name="Chathuranga W. W. P. K. it18119572" userId="4f2f1d04-2e04-4f65-83c6-76ca45b9382b" providerId="ADAL" clId="{579FECBC-A4CE-4BB6-BD08-A36406ECD9E0}" dt="2021-03-09T03:44:30.132" v="199" actId="14100"/>
          <ac:picMkLst>
            <pc:docMk/>
            <pc:sldMk cId="1391893257" sldId="393"/>
            <ac:picMk id="2" creationId="{EDB98150-471B-42FA-80FC-469619CA5409}"/>
          </ac:picMkLst>
        </pc:picChg>
        <pc:picChg chg="add mod ord">
          <ac:chgData name="Chathuranga W. W. P. K. it18119572" userId="4f2f1d04-2e04-4f65-83c6-76ca45b9382b" providerId="ADAL" clId="{579FECBC-A4CE-4BB6-BD08-A36406ECD9E0}" dt="2021-03-09T03:45:25.769" v="212" actId="167"/>
          <ac:picMkLst>
            <pc:docMk/>
            <pc:sldMk cId="1391893257" sldId="393"/>
            <ac:picMk id="5" creationId="{FC7E5318-14E2-488A-AD41-26597779C222}"/>
          </ac:picMkLst>
        </pc:picChg>
        <pc:picChg chg="add del mod ord">
          <ac:chgData name="Chathuranga W. W. P. K. it18119572" userId="4f2f1d04-2e04-4f65-83c6-76ca45b9382b" providerId="ADAL" clId="{579FECBC-A4CE-4BB6-BD08-A36406ECD9E0}" dt="2021-03-09T03:45:17.860" v="211" actId="478"/>
          <ac:picMkLst>
            <pc:docMk/>
            <pc:sldMk cId="1391893257" sldId="393"/>
            <ac:picMk id="7" creationId="{B1E9B787-AA63-4F2E-A12D-750606EEEC57}"/>
          </ac:picMkLst>
        </pc:picChg>
      </pc:sldChg>
      <pc:sldChg chg="addSp delSp modSp mod modClrScheme chgLayout">
        <pc:chgData name="Chathuranga W. W. P. K. it18119572" userId="4f2f1d04-2e04-4f65-83c6-76ca45b9382b" providerId="ADAL" clId="{579FECBC-A4CE-4BB6-BD08-A36406ECD9E0}" dt="2021-03-09T17:44:26.723" v="559" actId="1076"/>
        <pc:sldMkLst>
          <pc:docMk/>
          <pc:sldMk cId="2371450287" sldId="397"/>
        </pc:sldMkLst>
        <pc:spChg chg="add mod ord">
          <ac:chgData name="Chathuranga W. W. P. K. it18119572" userId="4f2f1d04-2e04-4f65-83c6-76ca45b9382b" providerId="ADAL" clId="{579FECBC-A4CE-4BB6-BD08-A36406ECD9E0}" dt="2021-03-09T17:44:19.685" v="556" actId="14100"/>
          <ac:spMkLst>
            <pc:docMk/>
            <pc:sldMk cId="2371450287" sldId="397"/>
            <ac:spMk id="3" creationId="{37EAD507-D9C3-4426-9F32-F1D99297C21E}"/>
          </ac:spMkLst>
        </pc:spChg>
        <pc:spChg chg="add del mod ord">
          <ac:chgData name="Chathuranga W. W. P. K. it18119572" userId="4f2f1d04-2e04-4f65-83c6-76ca45b9382b" providerId="ADAL" clId="{579FECBC-A4CE-4BB6-BD08-A36406ECD9E0}" dt="2021-03-09T17:42:14.718" v="536" actId="478"/>
          <ac:spMkLst>
            <pc:docMk/>
            <pc:sldMk cId="2371450287" sldId="397"/>
            <ac:spMk id="4" creationId="{9A7674EA-4C89-4AF0-A0F9-C71A76672B35}"/>
          </ac:spMkLst>
        </pc:spChg>
        <pc:spChg chg="mod ord">
          <ac:chgData name="Chathuranga W. W. P. K. it18119572" userId="4f2f1d04-2e04-4f65-83c6-76ca45b9382b" providerId="ADAL" clId="{579FECBC-A4CE-4BB6-BD08-A36406ECD9E0}" dt="2021-03-09T17:42:03.423" v="529" actId="700"/>
          <ac:spMkLst>
            <pc:docMk/>
            <pc:sldMk cId="2371450287" sldId="397"/>
            <ac:spMk id="5" creationId="{22F6FBBB-4C77-4A4B-BE54-96D3B0DF3BB7}"/>
          </ac:spMkLst>
        </pc:spChg>
        <pc:spChg chg="del mod">
          <ac:chgData name="Chathuranga W. W. P. K. it18119572" userId="4f2f1d04-2e04-4f65-83c6-76ca45b9382b" providerId="ADAL" clId="{579FECBC-A4CE-4BB6-BD08-A36406ECD9E0}" dt="2021-03-09T17:42:10.771" v="535"/>
          <ac:spMkLst>
            <pc:docMk/>
            <pc:sldMk cId="2371450287" sldId="397"/>
            <ac:spMk id="14" creationId="{39902B0D-2637-4500-A7B0-4CB9F9223643}"/>
          </ac:spMkLst>
        </pc:spChg>
        <pc:picChg chg="add mod ord">
          <ac:chgData name="Chathuranga W. W. P. K. it18119572" userId="4f2f1d04-2e04-4f65-83c6-76ca45b9382b" providerId="ADAL" clId="{579FECBC-A4CE-4BB6-BD08-A36406ECD9E0}" dt="2021-03-09T17:44:26.723" v="559" actId="1076"/>
          <ac:picMkLst>
            <pc:docMk/>
            <pc:sldMk cId="2371450287" sldId="397"/>
            <ac:picMk id="7" creationId="{384DC970-2D06-41E7-8E0E-28ABB13636AB}"/>
          </ac:picMkLst>
        </pc:picChg>
      </pc:sldChg>
      <pc:sldChg chg="addSp modSp mod">
        <pc:chgData name="Chathuranga W. W. P. K. it18119572" userId="4f2f1d04-2e04-4f65-83c6-76ca45b9382b" providerId="ADAL" clId="{579FECBC-A4CE-4BB6-BD08-A36406ECD9E0}" dt="2021-03-09T17:45:12.628" v="566" actId="1076"/>
        <pc:sldMkLst>
          <pc:docMk/>
          <pc:sldMk cId="646891140" sldId="398"/>
        </pc:sldMkLst>
        <pc:picChg chg="add mod">
          <ac:chgData name="Chathuranga W. W. P. K. it18119572" userId="4f2f1d04-2e04-4f65-83c6-76ca45b9382b" providerId="ADAL" clId="{579FECBC-A4CE-4BB6-BD08-A36406ECD9E0}" dt="2021-03-09T17:45:12.628" v="566" actId="1076"/>
          <ac:picMkLst>
            <pc:docMk/>
            <pc:sldMk cId="646891140" sldId="398"/>
            <ac:picMk id="3" creationId="{DBA37E78-B716-456B-BD4E-BDED7D7C5621}"/>
          </ac:picMkLst>
        </pc:picChg>
      </pc:sldChg>
      <pc:sldChg chg="addSp modSp mod">
        <pc:chgData name="Chathuranga W. W. P. K. it18119572" userId="4f2f1d04-2e04-4f65-83c6-76ca45b9382b" providerId="ADAL" clId="{579FECBC-A4CE-4BB6-BD08-A36406ECD9E0}" dt="2021-03-09T17:47:46.309" v="580" actId="1076"/>
        <pc:sldMkLst>
          <pc:docMk/>
          <pc:sldMk cId="1420284539" sldId="399"/>
        </pc:sldMkLst>
        <pc:picChg chg="add mod">
          <ac:chgData name="Chathuranga W. W. P. K. it18119572" userId="4f2f1d04-2e04-4f65-83c6-76ca45b9382b" providerId="ADAL" clId="{579FECBC-A4CE-4BB6-BD08-A36406ECD9E0}" dt="2021-03-09T17:46:22.885" v="573" actId="1076"/>
          <ac:picMkLst>
            <pc:docMk/>
            <pc:sldMk cId="1420284539" sldId="399"/>
            <ac:picMk id="6" creationId="{7A734C3D-6A54-4452-83F8-7A65D01574B2}"/>
          </ac:picMkLst>
        </pc:picChg>
        <pc:picChg chg="add mod">
          <ac:chgData name="Chathuranga W. W. P. K. it18119572" userId="4f2f1d04-2e04-4f65-83c6-76ca45b9382b" providerId="ADAL" clId="{579FECBC-A4CE-4BB6-BD08-A36406ECD9E0}" dt="2021-03-09T17:47:46.309" v="580" actId="1076"/>
          <ac:picMkLst>
            <pc:docMk/>
            <pc:sldMk cId="1420284539" sldId="399"/>
            <ac:picMk id="9" creationId="{6CA2C77F-890F-483B-8BE1-2AB6205B5CB4}"/>
          </ac:picMkLst>
        </pc:picChg>
      </pc:sldChg>
      <pc:sldChg chg="modSp">
        <pc:chgData name="Chathuranga W. W. P. K. it18119572" userId="4f2f1d04-2e04-4f65-83c6-76ca45b9382b" providerId="ADAL" clId="{579FECBC-A4CE-4BB6-BD08-A36406ECD9E0}" dt="2021-03-09T04:00:52.017" v="264" actId="14826"/>
        <pc:sldMkLst>
          <pc:docMk/>
          <pc:sldMk cId="1160405096" sldId="407"/>
        </pc:sldMkLst>
        <pc:picChg chg="mod">
          <ac:chgData name="Chathuranga W. W. P. K. it18119572" userId="4f2f1d04-2e04-4f65-83c6-76ca45b9382b" providerId="ADAL" clId="{579FECBC-A4CE-4BB6-BD08-A36406ECD9E0}" dt="2021-03-09T04:00:52.017" v="264" actId="14826"/>
          <ac:picMkLst>
            <pc:docMk/>
            <pc:sldMk cId="1160405096" sldId="407"/>
            <ac:picMk id="11" creationId="{216B9874-E239-47A3-9FBB-32AC15F33609}"/>
          </ac:picMkLst>
        </pc:picChg>
      </pc:sldChg>
      <pc:sldChg chg="modSp">
        <pc:chgData name="Chathuranga W. W. P. K. it18119572" userId="4f2f1d04-2e04-4f65-83c6-76ca45b9382b" providerId="ADAL" clId="{579FECBC-A4CE-4BB6-BD08-A36406ECD9E0}" dt="2021-03-09T04:01:37.665" v="267" actId="14826"/>
        <pc:sldMkLst>
          <pc:docMk/>
          <pc:sldMk cId="2338366550" sldId="408"/>
        </pc:sldMkLst>
        <pc:picChg chg="mod">
          <ac:chgData name="Chathuranga W. W. P. K. it18119572" userId="4f2f1d04-2e04-4f65-83c6-76ca45b9382b" providerId="ADAL" clId="{579FECBC-A4CE-4BB6-BD08-A36406ECD9E0}" dt="2021-03-09T04:01:37.665" v="267" actId="14826"/>
          <ac:picMkLst>
            <pc:docMk/>
            <pc:sldMk cId="2338366550" sldId="408"/>
            <ac:picMk id="11" creationId="{216B9874-E239-47A3-9FBB-32AC15F33609}"/>
          </ac:picMkLst>
        </pc:picChg>
      </pc:sldChg>
      <pc:sldChg chg="modSp">
        <pc:chgData name="Chathuranga W. W. P. K. it18119572" userId="4f2f1d04-2e04-4f65-83c6-76ca45b9382b" providerId="ADAL" clId="{579FECBC-A4CE-4BB6-BD08-A36406ECD9E0}" dt="2021-03-09T04:02:14.509" v="271" actId="14826"/>
        <pc:sldMkLst>
          <pc:docMk/>
          <pc:sldMk cId="3103895069" sldId="409"/>
        </pc:sldMkLst>
        <pc:picChg chg="mod">
          <ac:chgData name="Chathuranga W. W. P. K. it18119572" userId="4f2f1d04-2e04-4f65-83c6-76ca45b9382b" providerId="ADAL" clId="{579FECBC-A4CE-4BB6-BD08-A36406ECD9E0}" dt="2021-03-09T04:02:14.509" v="271" actId="14826"/>
          <ac:picMkLst>
            <pc:docMk/>
            <pc:sldMk cId="3103895069" sldId="409"/>
            <ac:picMk id="11" creationId="{216B9874-E239-47A3-9FBB-32AC15F33609}"/>
          </ac:picMkLst>
        </pc:picChg>
      </pc:sldChg>
      <pc:sldChg chg="modSp add mod ord">
        <pc:chgData name="Chathuranga W. W. P. K. it18119572" userId="4f2f1d04-2e04-4f65-83c6-76ca45b9382b" providerId="ADAL" clId="{579FECBC-A4CE-4BB6-BD08-A36406ECD9E0}" dt="2021-03-09T04:20:46.016" v="345" actId="1036"/>
        <pc:sldMkLst>
          <pc:docMk/>
          <pc:sldMk cId="211548079" sldId="413"/>
        </pc:sldMkLst>
        <pc:spChg chg="mod">
          <ac:chgData name="Chathuranga W. W. P. K. it18119572" userId="4f2f1d04-2e04-4f65-83c6-76ca45b9382b" providerId="ADAL" clId="{579FECBC-A4CE-4BB6-BD08-A36406ECD9E0}" dt="2021-03-09T04:20:46.016" v="345" actId="1036"/>
          <ac:spMkLst>
            <pc:docMk/>
            <pc:sldMk cId="211548079" sldId="413"/>
            <ac:spMk id="6" creationId="{F7E461F4-E6D8-4801-94AA-9B72FC99FFED}"/>
          </ac:spMkLst>
        </pc:spChg>
      </pc:sldChg>
      <pc:sldChg chg="modSp add mod ord">
        <pc:chgData name="Chathuranga W. W. P. K. it18119572" userId="4f2f1d04-2e04-4f65-83c6-76ca45b9382b" providerId="ADAL" clId="{579FECBC-A4CE-4BB6-BD08-A36406ECD9E0}" dt="2021-03-09T04:22:34.064" v="369" actId="1035"/>
        <pc:sldMkLst>
          <pc:docMk/>
          <pc:sldMk cId="1679273884" sldId="414"/>
        </pc:sldMkLst>
        <pc:spChg chg="mod">
          <ac:chgData name="Chathuranga W. W. P. K. it18119572" userId="4f2f1d04-2e04-4f65-83c6-76ca45b9382b" providerId="ADAL" clId="{579FECBC-A4CE-4BB6-BD08-A36406ECD9E0}" dt="2021-03-09T04:22:34.064" v="369" actId="1035"/>
          <ac:spMkLst>
            <pc:docMk/>
            <pc:sldMk cId="1679273884" sldId="414"/>
            <ac:spMk id="6" creationId="{F7E461F4-E6D8-4801-94AA-9B72FC99FFED}"/>
          </ac:spMkLst>
        </pc:spChg>
      </pc:sldChg>
      <pc:sldChg chg="modSp mod ord">
        <pc:chgData name="Chathuranga W. W. P. K. it18119572" userId="4f2f1d04-2e04-4f65-83c6-76ca45b9382b" providerId="ADAL" clId="{579FECBC-A4CE-4BB6-BD08-A36406ECD9E0}" dt="2021-03-09T04:45:35.073" v="443" actId="1076"/>
        <pc:sldMkLst>
          <pc:docMk/>
          <pc:sldMk cId="3209105373" sldId="414"/>
        </pc:sldMkLst>
        <pc:spChg chg="mod">
          <ac:chgData name="Chathuranga W. W. P. K. it18119572" userId="4f2f1d04-2e04-4f65-83c6-76ca45b9382b" providerId="ADAL" clId="{579FECBC-A4CE-4BB6-BD08-A36406ECD9E0}" dt="2021-03-09T04:45:35.073" v="443" actId="1076"/>
          <ac:spMkLst>
            <pc:docMk/>
            <pc:sldMk cId="3209105373" sldId="414"/>
            <ac:spMk id="48" creationId="{AF2DE1BE-DCDA-47A4-A4F1-4D2ECD73E6EB}"/>
          </ac:spMkLst>
        </pc:spChg>
      </pc:sldChg>
      <pc:sldChg chg="modSp add del mod ord">
        <pc:chgData name="Chathuranga W. W. P. K. it18119572" userId="4f2f1d04-2e04-4f65-83c6-76ca45b9382b" providerId="ADAL" clId="{579FECBC-A4CE-4BB6-BD08-A36406ECD9E0}" dt="2021-03-09T04:40:44.550" v="439" actId="2696"/>
        <pc:sldMkLst>
          <pc:docMk/>
          <pc:sldMk cId="2025730543" sldId="415"/>
        </pc:sldMkLst>
        <pc:spChg chg="mod">
          <ac:chgData name="Chathuranga W. W. P. K. it18119572" userId="4f2f1d04-2e04-4f65-83c6-76ca45b9382b" providerId="ADAL" clId="{579FECBC-A4CE-4BB6-BD08-A36406ECD9E0}" dt="2021-03-09T04:23:39.117" v="373"/>
          <ac:spMkLst>
            <pc:docMk/>
            <pc:sldMk cId="2025730543" sldId="415"/>
            <ac:spMk id="6" creationId="{F7E461F4-E6D8-4801-94AA-9B72FC99FFED}"/>
          </ac:spMkLst>
        </pc:spChg>
      </pc:sldChg>
      <pc:sldChg chg="modSp add mod ord">
        <pc:chgData name="Chathuranga W. W. P. K. it18119572" userId="4f2f1d04-2e04-4f65-83c6-76ca45b9382b" providerId="ADAL" clId="{579FECBC-A4CE-4BB6-BD08-A36406ECD9E0}" dt="2021-03-09T04:25:06.782" v="378"/>
        <pc:sldMkLst>
          <pc:docMk/>
          <pc:sldMk cId="631576397" sldId="416"/>
        </pc:sldMkLst>
        <pc:spChg chg="mod">
          <ac:chgData name="Chathuranga W. W. P. K. it18119572" userId="4f2f1d04-2e04-4f65-83c6-76ca45b9382b" providerId="ADAL" clId="{579FECBC-A4CE-4BB6-BD08-A36406ECD9E0}" dt="2021-03-09T04:25:06.782" v="378"/>
          <ac:spMkLst>
            <pc:docMk/>
            <pc:sldMk cId="631576397" sldId="416"/>
            <ac:spMk id="6" creationId="{F7E461F4-E6D8-4801-94AA-9B72FC99FFED}"/>
          </ac:spMkLst>
        </pc:spChg>
      </pc:sldChg>
      <pc:sldChg chg="modSp add mod ord">
        <pc:chgData name="Chathuranga W. W. P. K. it18119572" userId="4f2f1d04-2e04-4f65-83c6-76ca45b9382b" providerId="ADAL" clId="{579FECBC-A4CE-4BB6-BD08-A36406ECD9E0}" dt="2021-03-09T04:45:40.750" v="444"/>
        <pc:sldMkLst>
          <pc:docMk/>
          <pc:sldMk cId="698249392" sldId="417"/>
        </pc:sldMkLst>
        <pc:spChg chg="mod">
          <ac:chgData name="Chathuranga W. W. P. K. it18119572" userId="4f2f1d04-2e04-4f65-83c6-76ca45b9382b" providerId="ADAL" clId="{579FECBC-A4CE-4BB6-BD08-A36406ECD9E0}" dt="2021-03-09T04:26:27.903" v="396" actId="20577"/>
          <ac:spMkLst>
            <pc:docMk/>
            <pc:sldMk cId="698249392" sldId="417"/>
            <ac:spMk id="6" creationId="{F7E461F4-E6D8-4801-94AA-9B72FC99FFED}"/>
          </ac:spMkLst>
        </pc:spChg>
        <pc:spChg chg="mod">
          <ac:chgData name="Chathuranga W. W. P. K. it18119572" userId="4f2f1d04-2e04-4f65-83c6-76ca45b9382b" providerId="ADAL" clId="{579FECBC-A4CE-4BB6-BD08-A36406ECD9E0}" dt="2021-03-09T04:45:40.750" v="444"/>
          <ac:spMkLst>
            <pc:docMk/>
            <pc:sldMk cId="698249392" sldId="417"/>
            <ac:spMk id="10" creationId="{EDC77A7F-8F48-4B16-B20E-6C07AE8D74C4}"/>
          </ac:spMkLst>
        </pc:spChg>
      </pc:sldChg>
      <pc:sldChg chg="add del ord">
        <pc:chgData name="Chathuranga W. W. P. K. it18119572" userId="4f2f1d04-2e04-4f65-83c6-76ca45b9382b" providerId="ADAL" clId="{579FECBC-A4CE-4BB6-BD08-A36406ECD9E0}" dt="2021-03-09T04:27:57.723" v="400" actId="2696"/>
        <pc:sldMkLst>
          <pc:docMk/>
          <pc:sldMk cId="2287891179" sldId="418"/>
        </pc:sldMkLst>
      </pc:sldChg>
      <pc:sldChg chg="modSp add mod ord">
        <pc:chgData name="Chathuranga W. W. P. K. it18119572" userId="4f2f1d04-2e04-4f65-83c6-76ca45b9382b" providerId="ADAL" clId="{579FECBC-A4CE-4BB6-BD08-A36406ECD9E0}" dt="2021-03-09T04:29:59.855" v="428" actId="20577"/>
        <pc:sldMkLst>
          <pc:docMk/>
          <pc:sldMk cId="3160096195" sldId="418"/>
        </pc:sldMkLst>
        <pc:spChg chg="mod">
          <ac:chgData name="Chathuranga W. W. P. K. it18119572" userId="4f2f1d04-2e04-4f65-83c6-76ca45b9382b" providerId="ADAL" clId="{579FECBC-A4CE-4BB6-BD08-A36406ECD9E0}" dt="2021-03-09T04:29:59.855" v="428" actId="20577"/>
          <ac:spMkLst>
            <pc:docMk/>
            <pc:sldMk cId="3160096195" sldId="418"/>
            <ac:spMk id="6" creationId="{F7E461F4-E6D8-4801-94AA-9B72FC99FFED}"/>
          </ac:spMkLst>
        </pc:spChg>
      </pc:sldChg>
      <pc:sldChg chg="del">
        <pc:chgData name="Chathuranga W. W. P. K. it18119572" userId="4f2f1d04-2e04-4f65-83c6-76ca45b9382b" providerId="ADAL" clId="{579FECBC-A4CE-4BB6-BD08-A36406ECD9E0}" dt="2021-03-09T04:39:50.271" v="435" actId="2696"/>
        <pc:sldMkLst>
          <pc:docMk/>
          <pc:sldMk cId="211548079" sldId="419"/>
        </pc:sldMkLst>
      </pc:sldChg>
      <pc:sldChg chg="del">
        <pc:chgData name="Chathuranga W. W. P. K. it18119572" userId="4f2f1d04-2e04-4f65-83c6-76ca45b9382b" providerId="ADAL" clId="{579FECBC-A4CE-4BB6-BD08-A36406ECD9E0}" dt="2021-03-09T04:40:10.952" v="436" actId="2696"/>
        <pc:sldMkLst>
          <pc:docMk/>
          <pc:sldMk cId="1679273884" sldId="420"/>
        </pc:sldMkLst>
      </pc:sldChg>
    </pc:docChg>
  </pc:docChgLst>
  <pc:docChgLst>
    <pc:chgData name="De Silva L.S.R it18113914" userId="62612fb7-9c05-46b9-9c88-459635f12739" providerId="ADAL" clId="{0776AC9C-D81D-40CD-8AC4-AF2CBEED1DE7}"/>
    <pc:docChg chg="undo redo custSel addSld delSld modSld sldOrd">
      <pc:chgData name="De Silva L.S.R it18113914" userId="62612fb7-9c05-46b9-9c88-459635f12739" providerId="ADAL" clId="{0776AC9C-D81D-40CD-8AC4-AF2CBEED1DE7}" dt="2021-03-09T04:49:22.701" v="1167" actId="2696"/>
      <pc:docMkLst>
        <pc:docMk/>
      </pc:docMkLst>
      <pc:sldChg chg="addSp delSp modSp mod">
        <pc:chgData name="De Silva L.S.R it18113914" userId="62612fb7-9c05-46b9-9c88-459635f12739" providerId="ADAL" clId="{0776AC9C-D81D-40CD-8AC4-AF2CBEED1DE7}" dt="2021-03-09T04:32:52.764" v="1091" actId="404"/>
        <pc:sldMkLst>
          <pc:docMk/>
          <pc:sldMk cId="1275283585" sldId="257"/>
        </pc:sldMkLst>
        <pc:spChg chg="mod">
          <ac:chgData name="De Silva L.S.R it18113914" userId="62612fb7-9c05-46b9-9c88-459635f12739" providerId="ADAL" clId="{0776AC9C-D81D-40CD-8AC4-AF2CBEED1DE7}" dt="2021-03-08T19:04:47.182" v="188" actId="207"/>
          <ac:spMkLst>
            <pc:docMk/>
            <pc:sldMk cId="1275283585" sldId="257"/>
            <ac:spMk id="6" creationId="{1A53AEB1-B06A-4385-9D7D-63D45599F0F2}"/>
          </ac:spMkLst>
        </pc:spChg>
        <pc:spChg chg="add del mod">
          <ac:chgData name="De Silva L.S.R it18113914" userId="62612fb7-9c05-46b9-9c88-459635f12739" providerId="ADAL" clId="{0776AC9C-D81D-40CD-8AC4-AF2CBEED1DE7}" dt="2021-03-08T19:41:11.546" v="492"/>
          <ac:spMkLst>
            <pc:docMk/>
            <pc:sldMk cId="1275283585" sldId="257"/>
            <ac:spMk id="9" creationId="{373BD4D5-565A-4790-B177-DD84CE666B3F}"/>
          </ac:spMkLst>
        </pc:spChg>
        <pc:spChg chg="mod">
          <ac:chgData name="De Silva L.S.R it18113914" userId="62612fb7-9c05-46b9-9c88-459635f12739" providerId="ADAL" clId="{0776AC9C-D81D-40CD-8AC4-AF2CBEED1DE7}" dt="2021-03-09T04:32:52.764" v="1091" actId="404"/>
          <ac:spMkLst>
            <pc:docMk/>
            <pc:sldMk cId="1275283585" sldId="257"/>
            <ac:spMk id="12" creationId="{7BCD102C-608A-4CF6-84D9-490C44DAD41A}"/>
          </ac:spMkLst>
        </pc:spChg>
        <pc:spChg chg="add mod">
          <ac:chgData name="De Silva L.S.R it18113914" userId="62612fb7-9c05-46b9-9c88-459635f12739" providerId="ADAL" clId="{0776AC9C-D81D-40CD-8AC4-AF2CBEED1DE7}" dt="2021-03-08T19:41:32.171" v="494"/>
          <ac:spMkLst>
            <pc:docMk/>
            <pc:sldMk cId="1275283585" sldId="257"/>
            <ac:spMk id="14" creationId="{5F15E4A0-7CE3-48FD-B6AD-3120378637EC}"/>
          </ac:spMkLst>
        </pc:spChg>
      </pc:sldChg>
      <pc:sldChg chg="addSp modSp mod">
        <pc:chgData name="De Silva L.S.R it18113914" userId="62612fb7-9c05-46b9-9c88-459635f12739" providerId="ADAL" clId="{0776AC9C-D81D-40CD-8AC4-AF2CBEED1DE7}" dt="2021-03-08T19:54:05.425" v="612" actId="207"/>
        <pc:sldMkLst>
          <pc:docMk/>
          <pc:sldMk cId="247796917" sldId="258"/>
        </pc:sldMkLst>
        <pc:spChg chg="mod">
          <ac:chgData name="De Silva L.S.R it18113914" userId="62612fb7-9c05-46b9-9c88-459635f12739" providerId="ADAL" clId="{0776AC9C-D81D-40CD-8AC4-AF2CBEED1DE7}" dt="2021-03-08T19:53:18.567" v="554" actId="108"/>
          <ac:spMkLst>
            <pc:docMk/>
            <pc:sldMk cId="247796917" sldId="258"/>
            <ac:spMk id="2" creationId="{ADF54792-7952-46F5-A524-88D17703667F}"/>
          </ac:spMkLst>
        </pc:spChg>
        <pc:spChg chg="mod">
          <ac:chgData name="De Silva L.S.R it18113914" userId="62612fb7-9c05-46b9-9c88-459635f12739" providerId="ADAL" clId="{0776AC9C-D81D-40CD-8AC4-AF2CBEED1DE7}" dt="2021-03-08T19:04:33.821" v="187" actId="207"/>
          <ac:spMkLst>
            <pc:docMk/>
            <pc:sldMk cId="247796917" sldId="258"/>
            <ac:spMk id="3" creationId="{A1CC5A43-472A-4962-B321-659FBD8631E9}"/>
          </ac:spMkLst>
        </pc:spChg>
        <pc:spChg chg="add mod">
          <ac:chgData name="De Silva L.S.R it18113914" userId="62612fb7-9c05-46b9-9c88-459635f12739" providerId="ADAL" clId="{0776AC9C-D81D-40CD-8AC4-AF2CBEED1DE7}" dt="2021-03-08T19:41:55.334" v="500"/>
          <ac:spMkLst>
            <pc:docMk/>
            <pc:sldMk cId="247796917" sldId="258"/>
            <ac:spMk id="8" creationId="{6101A3FC-5CA3-48E0-A40C-78FA2097F63F}"/>
          </ac:spMkLst>
        </pc:spChg>
        <pc:picChg chg="add mod">
          <ac:chgData name="De Silva L.S.R it18113914" userId="62612fb7-9c05-46b9-9c88-459635f12739" providerId="ADAL" clId="{0776AC9C-D81D-40CD-8AC4-AF2CBEED1DE7}" dt="2021-03-08T19:54:05.425" v="612" actId="207"/>
          <ac:picMkLst>
            <pc:docMk/>
            <pc:sldMk cId="247796917" sldId="258"/>
            <ac:picMk id="5" creationId="{70964B9A-4C6E-4965-9E72-FDC80367A80B}"/>
          </ac:picMkLst>
        </pc:picChg>
        <pc:picChg chg="add mod ord">
          <ac:chgData name="De Silva L.S.R it18113914" userId="62612fb7-9c05-46b9-9c88-459635f12739" providerId="ADAL" clId="{0776AC9C-D81D-40CD-8AC4-AF2CBEED1DE7}" dt="2021-03-08T18:50:56.667" v="126" actId="167"/>
          <ac:picMkLst>
            <pc:docMk/>
            <pc:sldMk cId="247796917" sldId="258"/>
            <ac:picMk id="6" creationId="{E7CBDB9E-1981-4D26-B6F4-71629FC3D870}"/>
          </ac:picMkLst>
        </pc:picChg>
        <pc:picChg chg="add mod ord">
          <ac:chgData name="De Silva L.S.R it18113914" userId="62612fb7-9c05-46b9-9c88-459635f12739" providerId="ADAL" clId="{0776AC9C-D81D-40CD-8AC4-AF2CBEED1DE7}" dt="2021-03-08T18:51:58.168" v="132" actId="1076"/>
          <ac:picMkLst>
            <pc:docMk/>
            <pc:sldMk cId="247796917" sldId="258"/>
            <ac:picMk id="7" creationId="{CEA4538F-CCF6-4FBA-8052-A0265269E3A0}"/>
          </ac:picMkLst>
        </pc:picChg>
      </pc:sldChg>
      <pc:sldChg chg="addSp modSp mod">
        <pc:chgData name="De Silva L.S.R it18113914" userId="62612fb7-9c05-46b9-9c88-459635f12739" providerId="ADAL" clId="{0776AC9C-D81D-40CD-8AC4-AF2CBEED1DE7}" dt="2021-03-08T20:05:47.337" v="674" actId="1076"/>
        <pc:sldMkLst>
          <pc:docMk/>
          <pc:sldMk cId="1749162230" sldId="262"/>
        </pc:sldMkLst>
        <pc:spChg chg="mod">
          <ac:chgData name="De Silva L.S.R it18113914" userId="62612fb7-9c05-46b9-9c88-459635f12739" providerId="ADAL" clId="{0776AC9C-D81D-40CD-8AC4-AF2CBEED1DE7}" dt="2021-03-08T20:04:26.954" v="672" actId="108"/>
          <ac:spMkLst>
            <pc:docMk/>
            <pc:sldMk cId="1749162230" sldId="262"/>
            <ac:spMk id="2" creationId="{606F25A2-0ABA-476F-93A9-CAE8E1CC4A08}"/>
          </ac:spMkLst>
        </pc:spChg>
        <pc:spChg chg="add mod">
          <ac:chgData name="De Silva L.S.R it18113914" userId="62612fb7-9c05-46b9-9c88-459635f12739" providerId="ADAL" clId="{0776AC9C-D81D-40CD-8AC4-AF2CBEED1DE7}" dt="2021-03-08T19:42:07.492" v="506"/>
          <ac:spMkLst>
            <pc:docMk/>
            <pc:sldMk cId="1749162230" sldId="262"/>
            <ac:spMk id="4" creationId="{39E640B5-B0FA-490E-8DA8-AC50280A12A9}"/>
          </ac:spMkLst>
        </pc:spChg>
        <pc:picChg chg="add mod">
          <ac:chgData name="De Silva L.S.R it18113914" userId="62612fb7-9c05-46b9-9c88-459635f12739" providerId="ADAL" clId="{0776AC9C-D81D-40CD-8AC4-AF2CBEED1DE7}" dt="2021-03-08T20:05:47.337" v="674" actId="1076"/>
          <ac:picMkLst>
            <pc:docMk/>
            <pc:sldMk cId="1749162230" sldId="262"/>
            <ac:picMk id="5" creationId="{C12FCD67-1954-4F60-A64C-DAE30A750A8E}"/>
          </ac:picMkLst>
        </pc:picChg>
      </pc:sldChg>
      <pc:sldChg chg="del">
        <pc:chgData name="De Silva L.S.R it18113914" userId="62612fb7-9c05-46b9-9c88-459635f12739" providerId="ADAL" clId="{0776AC9C-D81D-40CD-8AC4-AF2CBEED1DE7}" dt="2021-03-08T18:55:31.554" v="148" actId="2696"/>
        <pc:sldMkLst>
          <pc:docMk/>
          <pc:sldMk cId="746092608" sldId="263"/>
        </pc:sldMkLst>
      </pc:sldChg>
      <pc:sldChg chg="addSp modSp mod setBg">
        <pc:chgData name="De Silva L.S.R it18113914" userId="62612fb7-9c05-46b9-9c88-459635f12739" providerId="ADAL" clId="{0776AC9C-D81D-40CD-8AC4-AF2CBEED1DE7}" dt="2021-03-08T19:41:19.569" v="493" actId="113"/>
        <pc:sldMkLst>
          <pc:docMk/>
          <pc:sldMk cId="2181409990" sldId="264"/>
        </pc:sldMkLst>
        <pc:spChg chg="add mod">
          <ac:chgData name="De Silva L.S.R it18113914" userId="62612fb7-9c05-46b9-9c88-459635f12739" providerId="ADAL" clId="{0776AC9C-D81D-40CD-8AC4-AF2CBEED1DE7}" dt="2021-03-08T19:41:19.569" v="493" actId="113"/>
          <ac:spMkLst>
            <pc:docMk/>
            <pc:sldMk cId="2181409990" sldId="264"/>
            <ac:spMk id="2" creationId="{A4EF436F-904B-49AD-BD7C-52E1F85F8C27}"/>
          </ac:spMkLst>
        </pc:spChg>
        <pc:spChg chg="mod">
          <ac:chgData name="De Silva L.S.R it18113914" userId="62612fb7-9c05-46b9-9c88-459635f12739" providerId="ADAL" clId="{0776AC9C-D81D-40CD-8AC4-AF2CBEED1DE7}" dt="2021-03-04T11:43:25.291" v="31" actId="1076"/>
          <ac:spMkLst>
            <pc:docMk/>
            <pc:sldMk cId="2181409990" sldId="264"/>
            <ac:spMk id="5" creationId="{FA755AF9-6AEA-4BCA-A1A2-C57A58214B9E}"/>
          </ac:spMkLst>
        </pc:spChg>
        <pc:picChg chg="add mod">
          <ac:chgData name="De Silva L.S.R it18113914" userId="62612fb7-9c05-46b9-9c88-459635f12739" providerId="ADAL" clId="{0776AC9C-D81D-40CD-8AC4-AF2CBEED1DE7}" dt="2021-03-04T11:31:25.041" v="22" actId="1076"/>
          <ac:picMkLst>
            <pc:docMk/>
            <pc:sldMk cId="2181409990" sldId="264"/>
            <ac:picMk id="2" creationId="{608B4474-FD84-45B0-A35A-DD749AA6B6FB}"/>
          </ac:picMkLst>
        </pc:picChg>
        <pc:picChg chg="add mod ord">
          <ac:chgData name="De Silva L.S.R it18113914" userId="62612fb7-9c05-46b9-9c88-459635f12739" providerId="ADAL" clId="{0776AC9C-D81D-40CD-8AC4-AF2CBEED1DE7}" dt="2021-03-04T11:43:51.823" v="33" actId="1076"/>
          <ac:picMkLst>
            <pc:docMk/>
            <pc:sldMk cId="2181409990" sldId="264"/>
            <ac:picMk id="4" creationId="{C4408BE0-2953-4DF2-8230-0CF0EEEDB1F6}"/>
          </ac:picMkLst>
        </pc:picChg>
      </pc:sldChg>
      <pc:sldChg chg="del">
        <pc:chgData name="De Silva L.S.R it18113914" userId="62612fb7-9c05-46b9-9c88-459635f12739" providerId="ADAL" clId="{0776AC9C-D81D-40CD-8AC4-AF2CBEED1DE7}" dt="2021-03-08T18:43:16.918" v="119" actId="2696"/>
        <pc:sldMkLst>
          <pc:docMk/>
          <pc:sldMk cId="4150955301" sldId="270"/>
        </pc:sldMkLst>
      </pc:sldChg>
      <pc:sldChg chg="del">
        <pc:chgData name="De Silva L.S.R it18113914" userId="62612fb7-9c05-46b9-9c88-459635f12739" providerId="ADAL" clId="{0776AC9C-D81D-40CD-8AC4-AF2CBEED1DE7}" dt="2021-03-08T18:43:20.949" v="120" actId="2696"/>
        <pc:sldMkLst>
          <pc:docMk/>
          <pc:sldMk cId="725102601" sldId="271"/>
        </pc:sldMkLst>
      </pc:sldChg>
      <pc:sldChg chg="addSp modSp">
        <pc:chgData name="De Silva L.S.R it18113914" userId="62612fb7-9c05-46b9-9c88-459635f12739" providerId="ADAL" clId="{0776AC9C-D81D-40CD-8AC4-AF2CBEED1DE7}" dt="2021-03-08T19:41:37.209" v="495"/>
        <pc:sldMkLst>
          <pc:docMk/>
          <pc:sldMk cId="3658498589" sldId="274"/>
        </pc:sldMkLst>
        <pc:spChg chg="add mod">
          <ac:chgData name="De Silva L.S.R it18113914" userId="62612fb7-9c05-46b9-9c88-459635f12739" providerId="ADAL" clId="{0776AC9C-D81D-40CD-8AC4-AF2CBEED1DE7}" dt="2021-03-08T19:41:37.209" v="495"/>
          <ac:spMkLst>
            <pc:docMk/>
            <pc:sldMk cId="3658498589" sldId="274"/>
            <ac:spMk id="8" creationId="{078BF38E-0559-4A59-8881-0F18722BEDCB}"/>
          </ac:spMkLst>
        </pc:spChg>
      </pc:sldChg>
      <pc:sldChg chg="addSp delSp modSp mod">
        <pc:chgData name="De Silva L.S.R it18113914" userId="62612fb7-9c05-46b9-9c88-459635f12739" providerId="ADAL" clId="{0776AC9C-D81D-40CD-8AC4-AF2CBEED1DE7}" dt="2021-03-08T19:56:10.671" v="638" actId="108"/>
        <pc:sldMkLst>
          <pc:docMk/>
          <pc:sldMk cId="905819553" sldId="275"/>
        </pc:sldMkLst>
        <pc:spChg chg="mod">
          <ac:chgData name="De Silva L.S.R it18113914" userId="62612fb7-9c05-46b9-9c88-459635f12739" providerId="ADAL" clId="{0776AC9C-D81D-40CD-8AC4-AF2CBEED1DE7}" dt="2021-03-08T19:56:10.671" v="638" actId="108"/>
          <ac:spMkLst>
            <pc:docMk/>
            <pc:sldMk cId="905819553" sldId="275"/>
            <ac:spMk id="5" creationId="{22F6FBBB-4C77-4A4B-BE54-96D3B0DF3BB7}"/>
          </ac:spMkLst>
        </pc:spChg>
        <pc:spChg chg="add mod">
          <ac:chgData name="De Silva L.S.R it18113914" userId="62612fb7-9c05-46b9-9c88-459635f12739" providerId="ADAL" clId="{0776AC9C-D81D-40CD-8AC4-AF2CBEED1DE7}" dt="2021-03-08T19:41:57.839" v="501"/>
          <ac:spMkLst>
            <pc:docMk/>
            <pc:sldMk cId="905819553" sldId="275"/>
            <ac:spMk id="6" creationId="{4605E82C-63D8-46DB-A384-6CF44B1BB5E3}"/>
          </ac:spMkLst>
        </pc:spChg>
        <pc:picChg chg="add del mod ord">
          <ac:chgData name="De Silva L.S.R it18113914" userId="62612fb7-9c05-46b9-9c88-459635f12739" providerId="ADAL" clId="{0776AC9C-D81D-40CD-8AC4-AF2CBEED1DE7}" dt="2021-03-06T09:12:48.427" v="117" actId="478"/>
          <ac:picMkLst>
            <pc:docMk/>
            <pc:sldMk cId="905819553" sldId="275"/>
            <ac:picMk id="2" creationId="{5396C8CB-6650-4F69-8244-8D5973B7DFD7}"/>
          </ac:picMkLst>
        </pc:picChg>
        <pc:picChg chg="add mod">
          <ac:chgData name="De Silva L.S.R it18113914" userId="62612fb7-9c05-46b9-9c88-459635f12739" providerId="ADAL" clId="{0776AC9C-D81D-40CD-8AC4-AF2CBEED1DE7}" dt="2021-03-06T09:11:21.054" v="103" actId="1076"/>
          <ac:picMkLst>
            <pc:docMk/>
            <pc:sldMk cId="905819553" sldId="275"/>
            <ac:picMk id="4" creationId="{05812B52-4893-4161-870D-09F43C11BCE9}"/>
          </ac:picMkLst>
        </pc:picChg>
        <pc:picChg chg="add del mod ord">
          <ac:chgData name="De Silva L.S.R it18113914" userId="62612fb7-9c05-46b9-9c88-459635f12739" providerId="ADAL" clId="{0776AC9C-D81D-40CD-8AC4-AF2CBEED1DE7}" dt="2021-03-06T09:12:45.321" v="116" actId="478"/>
          <ac:picMkLst>
            <pc:docMk/>
            <pc:sldMk cId="905819553" sldId="275"/>
            <ac:picMk id="6" creationId="{F2F861B0-6128-44C4-A865-C0F9347BA1F3}"/>
          </ac:picMkLst>
        </pc:picChg>
      </pc:sldChg>
      <pc:sldChg chg="del">
        <pc:chgData name="De Silva L.S.R it18113914" userId="62612fb7-9c05-46b9-9c88-459635f12739" providerId="ADAL" clId="{0776AC9C-D81D-40CD-8AC4-AF2CBEED1DE7}" dt="2021-03-08T18:55:34.740" v="149" actId="2696"/>
        <pc:sldMkLst>
          <pc:docMk/>
          <pc:sldMk cId="4109653714" sldId="276"/>
        </pc:sldMkLst>
      </pc:sldChg>
      <pc:sldChg chg="modSp mod">
        <pc:chgData name="De Silva L.S.R it18113914" userId="62612fb7-9c05-46b9-9c88-459635f12739" providerId="ADAL" clId="{0776AC9C-D81D-40CD-8AC4-AF2CBEED1DE7}" dt="2021-03-04T11:27:53.889" v="19" actId="1076"/>
        <pc:sldMkLst>
          <pc:docMk/>
          <pc:sldMk cId="3813887311" sldId="277"/>
        </pc:sldMkLst>
        <pc:picChg chg="mod">
          <ac:chgData name="De Silva L.S.R it18113914" userId="62612fb7-9c05-46b9-9c88-459635f12739" providerId="ADAL" clId="{0776AC9C-D81D-40CD-8AC4-AF2CBEED1DE7}" dt="2021-03-04T11:27:53.889" v="19" actId="1076"/>
          <ac:picMkLst>
            <pc:docMk/>
            <pc:sldMk cId="3813887311" sldId="277"/>
            <ac:picMk id="311" creationId="{34F695D4-9F25-453F-BD5F-46CFF3EC255B}"/>
          </ac:picMkLst>
        </pc:picChg>
        <pc:picChg chg="mod">
          <ac:chgData name="De Silva L.S.R it18113914" userId="62612fb7-9c05-46b9-9c88-459635f12739" providerId="ADAL" clId="{0776AC9C-D81D-40CD-8AC4-AF2CBEED1DE7}" dt="2021-03-04T11:27:41.541" v="17" actId="1076"/>
          <ac:picMkLst>
            <pc:docMk/>
            <pc:sldMk cId="3813887311" sldId="277"/>
            <ac:picMk id="312" creationId="{CB367820-EEF6-4A43-8F36-917239B87D68}"/>
          </ac:picMkLst>
        </pc:picChg>
      </pc:sldChg>
      <pc:sldChg chg="addSp delSp modSp mod">
        <pc:chgData name="De Silva L.S.R it18113914" userId="62612fb7-9c05-46b9-9c88-459635f12739" providerId="ADAL" clId="{0776AC9C-D81D-40CD-8AC4-AF2CBEED1DE7}" dt="2021-03-08T19:42:21.275" v="513" actId="478"/>
        <pc:sldMkLst>
          <pc:docMk/>
          <pc:sldMk cId="2170502358" sldId="278"/>
        </pc:sldMkLst>
        <pc:spChg chg="add del mod">
          <ac:chgData name="De Silva L.S.R it18113914" userId="62612fb7-9c05-46b9-9c88-459635f12739" providerId="ADAL" clId="{0776AC9C-D81D-40CD-8AC4-AF2CBEED1DE7}" dt="2021-03-08T19:42:21.275" v="513" actId="478"/>
          <ac:spMkLst>
            <pc:docMk/>
            <pc:sldMk cId="2170502358" sldId="278"/>
            <ac:spMk id="7" creationId="{FA5A68E6-1D2A-4C60-9E09-7D2EDF49F051}"/>
          </ac:spMkLst>
        </pc:spChg>
      </pc:sldChg>
      <pc:sldChg chg="addSp modSp del mod">
        <pc:chgData name="De Silva L.S.R it18113914" userId="62612fb7-9c05-46b9-9c88-459635f12739" providerId="ADAL" clId="{0776AC9C-D81D-40CD-8AC4-AF2CBEED1DE7}" dt="2021-03-09T04:33:23.734" v="1094" actId="2696"/>
        <pc:sldMkLst>
          <pc:docMk/>
          <pc:sldMk cId="3516759889" sldId="279"/>
        </pc:sldMkLst>
        <pc:spChg chg="ord">
          <ac:chgData name="De Silva L.S.R it18113914" userId="62612fb7-9c05-46b9-9c88-459635f12739" providerId="ADAL" clId="{0776AC9C-D81D-40CD-8AC4-AF2CBEED1DE7}" dt="2021-03-09T04:31:48.231" v="1083" actId="167"/>
          <ac:spMkLst>
            <pc:docMk/>
            <pc:sldMk cId="3516759889" sldId="279"/>
            <ac:spMk id="8" creationId="{2399822F-4A0D-46A5-89AC-481A7B0E6095}"/>
          </ac:spMkLst>
        </pc:spChg>
        <pc:spChg chg="add mod">
          <ac:chgData name="De Silva L.S.R it18113914" userId="62612fb7-9c05-46b9-9c88-459635f12739" providerId="ADAL" clId="{0776AC9C-D81D-40CD-8AC4-AF2CBEED1DE7}" dt="2021-03-09T04:31:26.094" v="1078"/>
          <ac:spMkLst>
            <pc:docMk/>
            <pc:sldMk cId="3516759889" sldId="279"/>
            <ac:spMk id="11" creationId="{42C1B5AE-91C0-417E-BB9B-BFCAE78DB977}"/>
          </ac:spMkLst>
        </pc:spChg>
        <pc:picChg chg="ord">
          <ac:chgData name="De Silva L.S.R it18113914" userId="62612fb7-9c05-46b9-9c88-459635f12739" providerId="ADAL" clId="{0776AC9C-D81D-40CD-8AC4-AF2CBEED1DE7}" dt="2021-03-09T04:31:51.492" v="1084" actId="167"/>
          <ac:picMkLst>
            <pc:docMk/>
            <pc:sldMk cId="3516759889" sldId="279"/>
            <ac:picMk id="4" creationId="{C552C9D3-CA0A-4B42-B458-F9C01C93AB60}"/>
          </ac:picMkLst>
        </pc:picChg>
        <pc:picChg chg="ord">
          <ac:chgData name="De Silva L.S.R it18113914" userId="62612fb7-9c05-46b9-9c88-459635f12739" providerId="ADAL" clId="{0776AC9C-D81D-40CD-8AC4-AF2CBEED1DE7}" dt="2021-03-09T04:31:45.650" v="1082" actId="167"/>
          <ac:picMkLst>
            <pc:docMk/>
            <pc:sldMk cId="3516759889" sldId="279"/>
            <ac:picMk id="9" creationId="{62FE049D-BCEE-4EA0-A6BC-18379BC0487B}"/>
          </ac:picMkLst>
        </pc:picChg>
      </pc:sldChg>
      <pc:sldChg chg="del">
        <pc:chgData name="De Silva L.S.R it18113914" userId="62612fb7-9c05-46b9-9c88-459635f12739" providerId="ADAL" clId="{0776AC9C-D81D-40CD-8AC4-AF2CBEED1DE7}" dt="2021-03-08T20:51:54.457" v="1024" actId="2696"/>
        <pc:sldMkLst>
          <pc:docMk/>
          <pc:sldMk cId="2141198106" sldId="283"/>
        </pc:sldMkLst>
      </pc:sldChg>
      <pc:sldChg chg="addSp modSp mod">
        <pc:chgData name="De Silva L.S.R it18113914" userId="62612fb7-9c05-46b9-9c88-459635f12739" providerId="ADAL" clId="{0776AC9C-D81D-40CD-8AC4-AF2CBEED1DE7}" dt="2021-03-09T04:23:35.638" v="1033"/>
        <pc:sldMkLst>
          <pc:docMk/>
          <pc:sldMk cId="3250214859" sldId="284"/>
        </pc:sldMkLst>
        <pc:spChg chg="mod">
          <ac:chgData name="De Silva L.S.R it18113914" userId="62612fb7-9c05-46b9-9c88-459635f12739" providerId="ADAL" clId="{0776AC9C-D81D-40CD-8AC4-AF2CBEED1DE7}" dt="2021-03-09T04:22:48.974" v="1029" actId="122"/>
          <ac:spMkLst>
            <pc:docMk/>
            <pc:sldMk cId="3250214859" sldId="284"/>
            <ac:spMk id="2" creationId="{606F25A2-0ABA-476F-93A9-CAE8E1CC4A08}"/>
          </ac:spMkLst>
        </pc:spChg>
        <pc:spChg chg="add mod">
          <ac:chgData name="De Silva L.S.R it18113914" userId="62612fb7-9c05-46b9-9c88-459635f12739" providerId="ADAL" clId="{0776AC9C-D81D-40CD-8AC4-AF2CBEED1DE7}" dt="2021-03-09T04:23:35.638" v="1033"/>
          <ac:spMkLst>
            <pc:docMk/>
            <pc:sldMk cId="3250214859" sldId="284"/>
            <ac:spMk id="6" creationId="{D6BF7456-B137-4A23-B41A-D15AFE4C985D}"/>
          </ac:spMkLst>
        </pc:spChg>
        <pc:picChg chg="add mod ord">
          <ac:chgData name="De Silva L.S.R it18113914" userId="62612fb7-9c05-46b9-9c88-459635f12739" providerId="ADAL" clId="{0776AC9C-D81D-40CD-8AC4-AF2CBEED1DE7}" dt="2021-03-09T04:22:18.910" v="1027" actId="167"/>
          <ac:picMkLst>
            <pc:docMk/>
            <pc:sldMk cId="3250214859" sldId="284"/>
            <ac:picMk id="4" creationId="{D4A0F257-4636-4072-9F82-D1533A415B78}"/>
          </ac:picMkLst>
        </pc:picChg>
        <pc:picChg chg="add mod ord">
          <ac:chgData name="De Silva L.S.R it18113914" userId="62612fb7-9c05-46b9-9c88-459635f12739" providerId="ADAL" clId="{0776AC9C-D81D-40CD-8AC4-AF2CBEED1DE7}" dt="2021-03-09T04:22:18.910" v="1027" actId="167"/>
          <ac:picMkLst>
            <pc:docMk/>
            <pc:sldMk cId="3250214859" sldId="284"/>
            <ac:picMk id="5" creationId="{6BC97E1D-D52D-4226-ADC8-5B4625EC5300}"/>
          </ac:picMkLst>
        </pc:picChg>
      </pc:sldChg>
      <pc:sldChg chg="addSp delSp modSp mod">
        <pc:chgData name="De Silva L.S.R it18113914" userId="62612fb7-9c05-46b9-9c88-459635f12739" providerId="ADAL" clId="{0776AC9C-D81D-40CD-8AC4-AF2CBEED1DE7}" dt="2021-03-09T04:30:47.509" v="1075" actId="167"/>
        <pc:sldMkLst>
          <pc:docMk/>
          <pc:sldMk cId="3615476336" sldId="286"/>
        </pc:sldMkLst>
        <pc:spChg chg="add del">
          <ac:chgData name="De Silva L.S.R it18113914" userId="62612fb7-9c05-46b9-9c88-459635f12739" providerId="ADAL" clId="{0776AC9C-D81D-40CD-8AC4-AF2CBEED1DE7}" dt="2021-03-09T04:30:36.635" v="1073" actId="22"/>
          <ac:spMkLst>
            <pc:docMk/>
            <pc:sldMk cId="3615476336" sldId="286"/>
            <ac:spMk id="11" creationId="{F7255C29-2956-4FFF-A022-892A2E8A81B7}"/>
          </ac:spMkLst>
        </pc:spChg>
        <pc:picChg chg="ord">
          <ac:chgData name="De Silva L.S.R it18113914" userId="62612fb7-9c05-46b9-9c88-459635f12739" providerId="ADAL" clId="{0776AC9C-D81D-40CD-8AC4-AF2CBEED1DE7}" dt="2021-03-09T04:30:47.509" v="1075" actId="167"/>
          <ac:picMkLst>
            <pc:docMk/>
            <pc:sldMk cId="3615476336" sldId="286"/>
            <ac:picMk id="4" creationId="{900A34C5-030F-4F23-B859-D9696755F6D2}"/>
          </ac:picMkLst>
        </pc:picChg>
      </pc:sldChg>
      <pc:sldChg chg="addSp delSp modSp mod">
        <pc:chgData name="De Silva L.S.R it18113914" userId="62612fb7-9c05-46b9-9c88-459635f12739" providerId="ADAL" clId="{0776AC9C-D81D-40CD-8AC4-AF2CBEED1DE7}" dt="2021-03-08T19:46:09.390" v="541" actId="1076"/>
        <pc:sldMkLst>
          <pc:docMk/>
          <pc:sldMk cId="631335216" sldId="298"/>
        </pc:sldMkLst>
        <pc:spChg chg="add del mod">
          <ac:chgData name="De Silva L.S.R it18113914" userId="62612fb7-9c05-46b9-9c88-459635f12739" providerId="ADAL" clId="{0776AC9C-D81D-40CD-8AC4-AF2CBEED1DE7}" dt="2021-03-08T19:46:04.767" v="540"/>
          <ac:spMkLst>
            <pc:docMk/>
            <pc:sldMk cId="631335216" sldId="298"/>
            <ac:spMk id="4" creationId="{5D61E8F5-5DB4-4739-8EED-ECC6AA83F70B}"/>
          </ac:spMkLst>
        </pc:spChg>
        <pc:spChg chg="add mod">
          <ac:chgData name="De Silva L.S.R it18113914" userId="62612fb7-9c05-46b9-9c88-459635f12739" providerId="ADAL" clId="{0776AC9C-D81D-40CD-8AC4-AF2CBEED1DE7}" dt="2021-03-08T19:41:45.464" v="497"/>
          <ac:spMkLst>
            <pc:docMk/>
            <pc:sldMk cId="631335216" sldId="298"/>
            <ac:spMk id="55" creationId="{3DB55A05-ACD9-4D68-8280-577B3B6D9F44}"/>
          </ac:spMkLst>
        </pc:spChg>
        <pc:graphicFrameChg chg="del modGraphic">
          <ac:chgData name="De Silva L.S.R it18113914" userId="62612fb7-9c05-46b9-9c88-459635f12739" providerId="ADAL" clId="{0776AC9C-D81D-40CD-8AC4-AF2CBEED1DE7}" dt="2021-03-08T19:44:52.414" v="535" actId="478"/>
          <ac:graphicFrameMkLst>
            <pc:docMk/>
            <pc:sldMk cId="631335216" sldId="298"/>
            <ac:graphicFrameMk id="3" creationId="{69C9722A-4EDA-49CF-B7D5-F4851E31BC97}"/>
          </ac:graphicFrameMkLst>
        </pc:graphicFrameChg>
        <pc:picChg chg="add mod">
          <ac:chgData name="De Silva L.S.R it18113914" userId="62612fb7-9c05-46b9-9c88-459635f12739" providerId="ADAL" clId="{0776AC9C-D81D-40CD-8AC4-AF2CBEED1DE7}" dt="2021-03-08T19:46:09.390" v="541" actId="1076"/>
          <ac:picMkLst>
            <pc:docMk/>
            <pc:sldMk cId="631335216" sldId="298"/>
            <ac:picMk id="5" creationId="{0B4D0186-DA01-4A84-9971-C10BF9BEDB88}"/>
          </ac:picMkLst>
        </pc:picChg>
        <pc:picChg chg="del">
          <ac:chgData name="De Silva L.S.R it18113914" userId="62612fb7-9c05-46b9-9c88-459635f12739" providerId="ADAL" clId="{0776AC9C-D81D-40CD-8AC4-AF2CBEED1DE7}" dt="2021-03-08T19:45:44.068" v="536" actId="478"/>
          <ac:picMkLst>
            <pc:docMk/>
            <pc:sldMk cId="631335216" sldId="298"/>
            <ac:picMk id="7" creationId="{3FA5D729-27B7-46FD-A1FA-2421CF44D441}"/>
          </ac:picMkLst>
        </pc:picChg>
        <pc:picChg chg="del">
          <ac:chgData name="De Silva L.S.R it18113914" userId="62612fb7-9c05-46b9-9c88-459635f12739" providerId="ADAL" clId="{0776AC9C-D81D-40CD-8AC4-AF2CBEED1DE7}" dt="2021-03-08T19:45:44.068" v="536" actId="478"/>
          <ac:picMkLst>
            <pc:docMk/>
            <pc:sldMk cId="631335216" sldId="298"/>
            <ac:picMk id="8" creationId="{A67A6F63-D3B9-4477-8657-B6FC37D397E5}"/>
          </ac:picMkLst>
        </pc:picChg>
        <pc:picChg chg="del">
          <ac:chgData name="De Silva L.S.R it18113914" userId="62612fb7-9c05-46b9-9c88-459635f12739" providerId="ADAL" clId="{0776AC9C-D81D-40CD-8AC4-AF2CBEED1DE7}" dt="2021-03-08T19:45:44.068" v="536" actId="478"/>
          <ac:picMkLst>
            <pc:docMk/>
            <pc:sldMk cId="631335216" sldId="298"/>
            <ac:picMk id="9" creationId="{FD98A675-80CE-4D33-AA98-19A66A36729B}"/>
          </ac:picMkLst>
        </pc:picChg>
        <pc:picChg chg="del">
          <ac:chgData name="De Silva L.S.R it18113914" userId="62612fb7-9c05-46b9-9c88-459635f12739" providerId="ADAL" clId="{0776AC9C-D81D-40CD-8AC4-AF2CBEED1DE7}" dt="2021-03-08T19:45:44.068" v="536" actId="478"/>
          <ac:picMkLst>
            <pc:docMk/>
            <pc:sldMk cId="631335216" sldId="298"/>
            <ac:picMk id="10" creationId="{7C601154-3865-4928-93FA-807D46629CD5}"/>
          </ac:picMkLst>
        </pc:picChg>
        <pc:picChg chg="del">
          <ac:chgData name="De Silva L.S.R it18113914" userId="62612fb7-9c05-46b9-9c88-459635f12739" providerId="ADAL" clId="{0776AC9C-D81D-40CD-8AC4-AF2CBEED1DE7}" dt="2021-03-08T19:45:44.068" v="536" actId="478"/>
          <ac:picMkLst>
            <pc:docMk/>
            <pc:sldMk cId="631335216" sldId="298"/>
            <ac:picMk id="11" creationId="{8F255706-A103-4510-B6CF-5EBE4201CC83}"/>
          </ac:picMkLst>
        </pc:picChg>
        <pc:picChg chg="del">
          <ac:chgData name="De Silva L.S.R it18113914" userId="62612fb7-9c05-46b9-9c88-459635f12739" providerId="ADAL" clId="{0776AC9C-D81D-40CD-8AC4-AF2CBEED1DE7}" dt="2021-03-08T19:45:44.068" v="536" actId="478"/>
          <ac:picMkLst>
            <pc:docMk/>
            <pc:sldMk cId="631335216" sldId="298"/>
            <ac:picMk id="12"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3"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4"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5"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6"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7"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8"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19" creationId="{B0DE0DC6-0778-45FC-846C-5440FB84CFEE}"/>
          </ac:picMkLst>
        </pc:picChg>
        <pc:picChg chg="del">
          <ac:chgData name="De Silva L.S.R it18113914" userId="62612fb7-9c05-46b9-9c88-459635f12739" providerId="ADAL" clId="{0776AC9C-D81D-40CD-8AC4-AF2CBEED1DE7}" dt="2021-03-08T19:45:44.068" v="536" actId="478"/>
          <ac:picMkLst>
            <pc:docMk/>
            <pc:sldMk cId="631335216" sldId="298"/>
            <ac:picMk id="20" creationId="{3EA5E2B2-2156-4DCC-BDD9-50A66A0A0F74}"/>
          </ac:picMkLst>
        </pc:picChg>
        <pc:picChg chg="del">
          <ac:chgData name="De Silva L.S.R it18113914" userId="62612fb7-9c05-46b9-9c88-459635f12739" providerId="ADAL" clId="{0776AC9C-D81D-40CD-8AC4-AF2CBEED1DE7}" dt="2021-03-08T19:45:44.068" v="536" actId="478"/>
          <ac:picMkLst>
            <pc:docMk/>
            <pc:sldMk cId="631335216" sldId="298"/>
            <ac:picMk id="21" creationId="{442D426F-F1EE-43A3-863C-371EA8D8556E}"/>
          </ac:picMkLst>
        </pc:picChg>
        <pc:picChg chg="del">
          <ac:chgData name="De Silva L.S.R it18113914" userId="62612fb7-9c05-46b9-9c88-459635f12739" providerId="ADAL" clId="{0776AC9C-D81D-40CD-8AC4-AF2CBEED1DE7}" dt="2021-03-08T19:45:44.068" v="536" actId="478"/>
          <ac:picMkLst>
            <pc:docMk/>
            <pc:sldMk cId="631335216" sldId="298"/>
            <ac:picMk id="22" creationId="{46047210-DEFD-41C5-BE65-0FB01F32C139}"/>
          </ac:picMkLst>
        </pc:picChg>
        <pc:picChg chg="del">
          <ac:chgData name="De Silva L.S.R it18113914" userId="62612fb7-9c05-46b9-9c88-459635f12739" providerId="ADAL" clId="{0776AC9C-D81D-40CD-8AC4-AF2CBEED1DE7}" dt="2021-03-08T19:45:44.068" v="536" actId="478"/>
          <ac:picMkLst>
            <pc:docMk/>
            <pc:sldMk cId="631335216" sldId="298"/>
            <ac:picMk id="23" creationId="{04773F31-CC2B-4452-890E-97D646E9FAA7}"/>
          </ac:picMkLst>
        </pc:picChg>
        <pc:picChg chg="del">
          <ac:chgData name="De Silva L.S.R it18113914" userId="62612fb7-9c05-46b9-9c88-459635f12739" providerId="ADAL" clId="{0776AC9C-D81D-40CD-8AC4-AF2CBEED1DE7}" dt="2021-03-08T19:45:44.068" v="536" actId="478"/>
          <ac:picMkLst>
            <pc:docMk/>
            <pc:sldMk cId="631335216" sldId="298"/>
            <ac:picMk id="24" creationId="{F6ACAAEF-C5A5-4BCB-A493-FEF71FD2D115}"/>
          </ac:picMkLst>
        </pc:picChg>
        <pc:picChg chg="del">
          <ac:chgData name="De Silva L.S.R it18113914" userId="62612fb7-9c05-46b9-9c88-459635f12739" providerId="ADAL" clId="{0776AC9C-D81D-40CD-8AC4-AF2CBEED1DE7}" dt="2021-03-08T19:45:44.068" v="536" actId="478"/>
          <ac:picMkLst>
            <pc:docMk/>
            <pc:sldMk cId="631335216" sldId="298"/>
            <ac:picMk id="25" creationId="{59E903EB-F76D-476D-A224-5FDA60CA085E}"/>
          </ac:picMkLst>
        </pc:picChg>
        <pc:picChg chg="del">
          <ac:chgData name="De Silva L.S.R it18113914" userId="62612fb7-9c05-46b9-9c88-459635f12739" providerId="ADAL" clId="{0776AC9C-D81D-40CD-8AC4-AF2CBEED1DE7}" dt="2021-03-08T19:45:44.068" v="536" actId="478"/>
          <ac:picMkLst>
            <pc:docMk/>
            <pc:sldMk cId="631335216" sldId="298"/>
            <ac:picMk id="26" creationId="{0BFDF883-3649-41DA-BFFC-4C938D1A0D55}"/>
          </ac:picMkLst>
        </pc:picChg>
        <pc:picChg chg="del">
          <ac:chgData name="De Silva L.S.R it18113914" userId="62612fb7-9c05-46b9-9c88-459635f12739" providerId="ADAL" clId="{0776AC9C-D81D-40CD-8AC4-AF2CBEED1DE7}" dt="2021-03-08T19:45:44.068" v="536" actId="478"/>
          <ac:picMkLst>
            <pc:docMk/>
            <pc:sldMk cId="631335216" sldId="298"/>
            <ac:picMk id="27" creationId="{E7B06A8D-D06E-4298-9C7A-629CDE395827}"/>
          </ac:picMkLst>
        </pc:picChg>
        <pc:picChg chg="del">
          <ac:chgData name="De Silva L.S.R it18113914" userId="62612fb7-9c05-46b9-9c88-459635f12739" providerId="ADAL" clId="{0776AC9C-D81D-40CD-8AC4-AF2CBEED1DE7}" dt="2021-03-08T19:45:44.068" v="536" actId="478"/>
          <ac:picMkLst>
            <pc:docMk/>
            <pc:sldMk cId="631335216" sldId="298"/>
            <ac:picMk id="28" creationId="{1CE02E59-5556-4343-99E8-8723ABF4BE5F}"/>
          </ac:picMkLst>
        </pc:picChg>
        <pc:picChg chg="del">
          <ac:chgData name="De Silva L.S.R it18113914" userId="62612fb7-9c05-46b9-9c88-459635f12739" providerId="ADAL" clId="{0776AC9C-D81D-40CD-8AC4-AF2CBEED1DE7}" dt="2021-03-08T19:45:44.068" v="536" actId="478"/>
          <ac:picMkLst>
            <pc:docMk/>
            <pc:sldMk cId="631335216" sldId="298"/>
            <ac:picMk id="29" creationId="{44964064-D4B3-4725-9289-24B532E948B2}"/>
          </ac:picMkLst>
        </pc:picChg>
        <pc:picChg chg="del">
          <ac:chgData name="De Silva L.S.R it18113914" userId="62612fb7-9c05-46b9-9c88-459635f12739" providerId="ADAL" clId="{0776AC9C-D81D-40CD-8AC4-AF2CBEED1DE7}" dt="2021-03-08T19:45:44.068" v="536" actId="478"/>
          <ac:picMkLst>
            <pc:docMk/>
            <pc:sldMk cId="631335216" sldId="298"/>
            <ac:picMk id="30" creationId="{049126B1-92EA-4E2E-8058-1A3C7553EEA6}"/>
          </ac:picMkLst>
        </pc:picChg>
        <pc:picChg chg="del">
          <ac:chgData name="De Silva L.S.R it18113914" userId="62612fb7-9c05-46b9-9c88-459635f12739" providerId="ADAL" clId="{0776AC9C-D81D-40CD-8AC4-AF2CBEED1DE7}" dt="2021-03-08T19:45:44.068" v="536" actId="478"/>
          <ac:picMkLst>
            <pc:docMk/>
            <pc:sldMk cId="631335216" sldId="298"/>
            <ac:picMk id="33" creationId="{4256BBE5-207F-4661-9B8E-0C499748EFD1}"/>
          </ac:picMkLst>
        </pc:picChg>
        <pc:picChg chg="del">
          <ac:chgData name="De Silva L.S.R it18113914" userId="62612fb7-9c05-46b9-9c88-459635f12739" providerId="ADAL" clId="{0776AC9C-D81D-40CD-8AC4-AF2CBEED1DE7}" dt="2021-03-08T19:45:44.068" v="536" actId="478"/>
          <ac:picMkLst>
            <pc:docMk/>
            <pc:sldMk cId="631335216" sldId="298"/>
            <ac:picMk id="34" creationId="{94C5E930-53DA-412D-AA4A-013662129344}"/>
          </ac:picMkLst>
        </pc:picChg>
        <pc:picChg chg="del">
          <ac:chgData name="De Silva L.S.R it18113914" userId="62612fb7-9c05-46b9-9c88-459635f12739" providerId="ADAL" clId="{0776AC9C-D81D-40CD-8AC4-AF2CBEED1DE7}" dt="2021-03-08T19:45:44.068" v="536" actId="478"/>
          <ac:picMkLst>
            <pc:docMk/>
            <pc:sldMk cId="631335216" sldId="298"/>
            <ac:picMk id="36" creationId="{47572B1C-0DC2-4FE9-8AD2-CD47EC4C7860}"/>
          </ac:picMkLst>
        </pc:picChg>
        <pc:picChg chg="del">
          <ac:chgData name="De Silva L.S.R it18113914" userId="62612fb7-9c05-46b9-9c88-459635f12739" providerId="ADAL" clId="{0776AC9C-D81D-40CD-8AC4-AF2CBEED1DE7}" dt="2021-03-08T19:45:44.068" v="536" actId="478"/>
          <ac:picMkLst>
            <pc:docMk/>
            <pc:sldMk cId="631335216" sldId="298"/>
            <ac:picMk id="37" creationId="{0AE731A1-43B7-4B63-B835-F102DB4E9FAF}"/>
          </ac:picMkLst>
        </pc:picChg>
        <pc:picChg chg="del">
          <ac:chgData name="De Silva L.S.R it18113914" userId="62612fb7-9c05-46b9-9c88-459635f12739" providerId="ADAL" clId="{0776AC9C-D81D-40CD-8AC4-AF2CBEED1DE7}" dt="2021-03-08T19:45:44.068" v="536" actId="478"/>
          <ac:picMkLst>
            <pc:docMk/>
            <pc:sldMk cId="631335216" sldId="298"/>
            <ac:picMk id="38" creationId="{CC3C0712-3CB6-48FF-A231-4336119B0136}"/>
          </ac:picMkLst>
        </pc:picChg>
        <pc:picChg chg="del">
          <ac:chgData name="De Silva L.S.R it18113914" userId="62612fb7-9c05-46b9-9c88-459635f12739" providerId="ADAL" clId="{0776AC9C-D81D-40CD-8AC4-AF2CBEED1DE7}" dt="2021-03-08T19:45:44.068" v="536" actId="478"/>
          <ac:picMkLst>
            <pc:docMk/>
            <pc:sldMk cId="631335216" sldId="298"/>
            <ac:picMk id="39" creationId="{58491F88-D18F-4286-973D-163EE33AFF71}"/>
          </ac:picMkLst>
        </pc:picChg>
        <pc:picChg chg="del">
          <ac:chgData name="De Silva L.S.R it18113914" userId="62612fb7-9c05-46b9-9c88-459635f12739" providerId="ADAL" clId="{0776AC9C-D81D-40CD-8AC4-AF2CBEED1DE7}" dt="2021-03-08T19:45:44.068" v="536" actId="478"/>
          <ac:picMkLst>
            <pc:docMk/>
            <pc:sldMk cId="631335216" sldId="298"/>
            <ac:picMk id="40" creationId="{447D901A-CD95-49BA-9629-E9F3127FDC75}"/>
          </ac:picMkLst>
        </pc:picChg>
        <pc:picChg chg="del">
          <ac:chgData name="De Silva L.S.R it18113914" userId="62612fb7-9c05-46b9-9c88-459635f12739" providerId="ADAL" clId="{0776AC9C-D81D-40CD-8AC4-AF2CBEED1DE7}" dt="2021-03-08T19:45:44.068" v="536" actId="478"/>
          <ac:picMkLst>
            <pc:docMk/>
            <pc:sldMk cId="631335216" sldId="298"/>
            <ac:picMk id="42" creationId="{22B76FC3-8DE0-4A50-BE37-5E84D16C2EF7}"/>
          </ac:picMkLst>
        </pc:picChg>
        <pc:picChg chg="del">
          <ac:chgData name="De Silva L.S.R it18113914" userId="62612fb7-9c05-46b9-9c88-459635f12739" providerId="ADAL" clId="{0776AC9C-D81D-40CD-8AC4-AF2CBEED1DE7}" dt="2021-03-08T19:45:44.068" v="536" actId="478"/>
          <ac:picMkLst>
            <pc:docMk/>
            <pc:sldMk cId="631335216" sldId="298"/>
            <ac:picMk id="43" creationId="{742F2F42-760E-4275-B09B-9C73017F2282}"/>
          </ac:picMkLst>
        </pc:picChg>
        <pc:picChg chg="del">
          <ac:chgData name="De Silva L.S.R it18113914" userId="62612fb7-9c05-46b9-9c88-459635f12739" providerId="ADAL" clId="{0776AC9C-D81D-40CD-8AC4-AF2CBEED1DE7}" dt="2021-03-08T19:45:59.432" v="538" actId="478"/>
          <ac:picMkLst>
            <pc:docMk/>
            <pc:sldMk cId="631335216" sldId="298"/>
            <ac:picMk id="44" creationId="{A412F958-81A6-4E33-B325-937A4242CA3D}"/>
          </ac:picMkLst>
        </pc:picChg>
        <pc:picChg chg="del">
          <ac:chgData name="De Silva L.S.R it18113914" userId="62612fb7-9c05-46b9-9c88-459635f12739" providerId="ADAL" clId="{0776AC9C-D81D-40CD-8AC4-AF2CBEED1DE7}" dt="2021-03-08T19:45:51.932" v="537" actId="478"/>
          <ac:picMkLst>
            <pc:docMk/>
            <pc:sldMk cId="631335216" sldId="298"/>
            <ac:picMk id="45" creationId="{1D1A507F-3D78-4FE1-85DC-044541083910}"/>
          </ac:picMkLst>
        </pc:picChg>
        <pc:picChg chg="del">
          <ac:chgData name="De Silva L.S.R it18113914" userId="62612fb7-9c05-46b9-9c88-459635f12739" providerId="ADAL" clId="{0776AC9C-D81D-40CD-8AC4-AF2CBEED1DE7}" dt="2021-03-08T19:45:51.932" v="537" actId="478"/>
          <ac:picMkLst>
            <pc:docMk/>
            <pc:sldMk cId="631335216" sldId="298"/>
            <ac:picMk id="46" creationId="{B08E8FD6-EEC9-46D3-A35A-14790335AD70}"/>
          </ac:picMkLst>
        </pc:picChg>
        <pc:picChg chg="del">
          <ac:chgData name="De Silva L.S.R it18113914" userId="62612fb7-9c05-46b9-9c88-459635f12739" providerId="ADAL" clId="{0776AC9C-D81D-40CD-8AC4-AF2CBEED1DE7}" dt="2021-03-08T19:45:51.932" v="537" actId="478"/>
          <ac:picMkLst>
            <pc:docMk/>
            <pc:sldMk cId="631335216" sldId="298"/>
            <ac:picMk id="47" creationId="{DB239D95-117B-47AF-A078-15000A59F860}"/>
          </ac:picMkLst>
        </pc:picChg>
        <pc:picChg chg="del">
          <ac:chgData name="De Silva L.S.R it18113914" userId="62612fb7-9c05-46b9-9c88-459635f12739" providerId="ADAL" clId="{0776AC9C-D81D-40CD-8AC4-AF2CBEED1DE7}" dt="2021-03-08T19:45:51.932" v="537" actId="478"/>
          <ac:picMkLst>
            <pc:docMk/>
            <pc:sldMk cId="631335216" sldId="298"/>
            <ac:picMk id="48" creationId="{4227A0E8-E5A6-4501-A6DC-ED3E22BFE8CD}"/>
          </ac:picMkLst>
        </pc:picChg>
        <pc:picChg chg="del">
          <ac:chgData name="De Silva L.S.R it18113914" userId="62612fb7-9c05-46b9-9c88-459635f12739" providerId="ADAL" clId="{0776AC9C-D81D-40CD-8AC4-AF2CBEED1DE7}" dt="2021-03-08T19:45:51.932" v="537" actId="478"/>
          <ac:picMkLst>
            <pc:docMk/>
            <pc:sldMk cId="631335216" sldId="298"/>
            <ac:picMk id="49" creationId="{AD8841E9-4F19-4576-8605-034F6357474E}"/>
          </ac:picMkLst>
        </pc:picChg>
        <pc:picChg chg="del">
          <ac:chgData name="De Silva L.S.R it18113914" userId="62612fb7-9c05-46b9-9c88-459635f12739" providerId="ADAL" clId="{0776AC9C-D81D-40CD-8AC4-AF2CBEED1DE7}" dt="2021-03-08T19:45:44.068" v="536" actId="478"/>
          <ac:picMkLst>
            <pc:docMk/>
            <pc:sldMk cId="631335216" sldId="298"/>
            <ac:picMk id="50" creationId="{4F886CDC-0DE6-4D0D-A1E5-F1FDD823F8A8}"/>
          </ac:picMkLst>
        </pc:picChg>
        <pc:picChg chg="del">
          <ac:chgData name="De Silva L.S.R it18113914" userId="62612fb7-9c05-46b9-9c88-459635f12739" providerId="ADAL" clId="{0776AC9C-D81D-40CD-8AC4-AF2CBEED1DE7}" dt="2021-03-08T19:45:44.068" v="536" actId="478"/>
          <ac:picMkLst>
            <pc:docMk/>
            <pc:sldMk cId="631335216" sldId="298"/>
            <ac:picMk id="51" creationId="{FC37AAED-2526-4E68-A48A-55DBDA28ED8E}"/>
          </ac:picMkLst>
        </pc:picChg>
        <pc:picChg chg="del">
          <ac:chgData name="De Silva L.S.R it18113914" userId="62612fb7-9c05-46b9-9c88-459635f12739" providerId="ADAL" clId="{0776AC9C-D81D-40CD-8AC4-AF2CBEED1DE7}" dt="2021-03-08T19:45:44.068" v="536" actId="478"/>
          <ac:picMkLst>
            <pc:docMk/>
            <pc:sldMk cId="631335216" sldId="298"/>
            <ac:picMk id="52" creationId="{2FA0F0D8-E68A-4288-9176-06B7232741CA}"/>
          </ac:picMkLst>
        </pc:picChg>
      </pc:sldChg>
      <pc:sldChg chg="addSp modSp mod">
        <pc:chgData name="De Silva L.S.R it18113914" userId="62612fb7-9c05-46b9-9c88-459635f12739" providerId="ADAL" clId="{0776AC9C-D81D-40CD-8AC4-AF2CBEED1DE7}" dt="2021-03-08T19:49:44.808" v="550" actId="1076"/>
        <pc:sldMkLst>
          <pc:docMk/>
          <pc:sldMk cId="3602032857" sldId="301"/>
        </pc:sldMkLst>
        <pc:spChg chg="mod">
          <ac:chgData name="De Silva L.S.R it18113914" userId="62612fb7-9c05-46b9-9c88-459635f12739" providerId="ADAL" clId="{0776AC9C-D81D-40CD-8AC4-AF2CBEED1DE7}" dt="2021-03-08T19:47:42.514" v="548" actId="20577"/>
          <ac:spMkLst>
            <pc:docMk/>
            <pc:sldMk cId="3602032857" sldId="301"/>
            <ac:spMk id="6" creationId="{F7E461F4-E6D8-4801-94AA-9B72FC99FFED}"/>
          </ac:spMkLst>
        </pc:spChg>
        <pc:spChg chg="mod">
          <ac:chgData name="De Silva L.S.R it18113914" userId="62612fb7-9c05-46b9-9c88-459635f12739" providerId="ADAL" clId="{0776AC9C-D81D-40CD-8AC4-AF2CBEED1DE7}" dt="2021-03-08T19:49:44.808" v="550" actId="1076"/>
          <ac:spMkLst>
            <pc:docMk/>
            <pc:sldMk cId="3602032857" sldId="301"/>
            <ac:spMk id="47" creationId="{88119D92-E59D-4BFB-BEA5-E8DDFDB616F9}"/>
          </ac:spMkLst>
        </pc:spChg>
        <pc:spChg chg="add mod">
          <ac:chgData name="De Silva L.S.R it18113914" userId="62612fb7-9c05-46b9-9c88-459635f12739" providerId="ADAL" clId="{0776AC9C-D81D-40CD-8AC4-AF2CBEED1DE7}" dt="2021-03-08T19:41:50.517" v="498"/>
          <ac:spMkLst>
            <pc:docMk/>
            <pc:sldMk cId="3602032857" sldId="301"/>
            <ac:spMk id="48" creationId="{73AB496C-6D8D-433D-AA48-456E5F83D7F2}"/>
          </ac:spMkLst>
        </pc:spChg>
      </pc:sldChg>
      <pc:sldChg chg="addSp delSp modSp mod">
        <pc:chgData name="De Silva L.S.R it18113914" userId="62612fb7-9c05-46b9-9c88-459635f12739" providerId="ADAL" clId="{0776AC9C-D81D-40CD-8AC4-AF2CBEED1DE7}" dt="2021-03-08T19:50:01.064" v="551" actId="108"/>
        <pc:sldMkLst>
          <pc:docMk/>
          <pc:sldMk cId="1744221090" sldId="302"/>
        </pc:sldMkLst>
        <pc:spChg chg="add del mod">
          <ac:chgData name="De Silva L.S.R it18113914" userId="62612fb7-9c05-46b9-9c88-459635f12739" providerId="ADAL" clId="{0776AC9C-D81D-40CD-8AC4-AF2CBEED1DE7}" dt="2021-03-08T19:50:01.064" v="551" actId="108"/>
          <ac:spMkLst>
            <pc:docMk/>
            <pc:sldMk cId="1744221090" sldId="302"/>
            <ac:spMk id="5" creationId="{22F6FBBB-4C77-4A4B-BE54-96D3B0DF3BB7}"/>
          </ac:spMkLst>
        </pc:spChg>
        <pc:spChg chg="add del mod">
          <ac:chgData name="De Silva L.S.R it18113914" userId="62612fb7-9c05-46b9-9c88-459635f12739" providerId="ADAL" clId="{0776AC9C-D81D-40CD-8AC4-AF2CBEED1DE7}" dt="2021-03-08T19:04:00.859" v="185" actId="478"/>
          <ac:spMkLst>
            <pc:docMk/>
            <pc:sldMk cId="1744221090" sldId="302"/>
            <ac:spMk id="8" creationId="{887362C8-57A8-4824-9C91-059E5F0C7FC8}"/>
          </ac:spMkLst>
        </pc:spChg>
        <pc:spChg chg="add mod">
          <ac:chgData name="De Silva L.S.R it18113914" userId="62612fb7-9c05-46b9-9c88-459635f12739" providerId="ADAL" clId="{0776AC9C-D81D-40CD-8AC4-AF2CBEED1DE7}" dt="2021-03-08T19:41:53.033" v="499"/>
          <ac:spMkLst>
            <pc:docMk/>
            <pc:sldMk cId="1744221090" sldId="302"/>
            <ac:spMk id="10" creationId="{EDC77A7F-8F48-4B16-B20E-6C07AE8D74C4}"/>
          </ac:spMkLst>
        </pc:spChg>
        <pc:picChg chg="add mod ord">
          <ac:chgData name="De Silva L.S.R it18113914" userId="62612fb7-9c05-46b9-9c88-459635f12739" providerId="ADAL" clId="{0776AC9C-D81D-40CD-8AC4-AF2CBEED1DE7}" dt="2021-03-06T09:07:34.403" v="82" actId="14100"/>
          <ac:picMkLst>
            <pc:docMk/>
            <pc:sldMk cId="1744221090" sldId="302"/>
            <ac:picMk id="2" creationId="{B2CB3FD8-BD44-4B5A-87B0-5ABD5467B98E}"/>
          </ac:picMkLst>
        </pc:picChg>
        <pc:picChg chg="add mod ord">
          <ac:chgData name="De Silva L.S.R it18113914" userId="62612fb7-9c05-46b9-9c88-459635f12739" providerId="ADAL" clId="{0776AC9C-D81D-40CD-8AC4-AF2CBEED1DE7}" dt="2021-03-06T09:07:26.652" v="80" actId="14100"/>
          <ac:picMkLst>
            <pc:docMk/>
            <pc:sldMk cId="1744221090" sldId="302"/>
            <ac:picMk id="3" creationId="{DC255B1A-17C8-48D1-9B01-3D6D42959A54}"/>
          </ac:picMkLst>
        </pc:picChg>
        <pc:picChg chg="add mod ord">
          <ac:chgData name="De Silva L.S.R it18113914" userId="62612fb7-9c05-46b9-9c88-459635f12739" providerId="ADAL" clId="{0776AC9C-D81D-40CD-8AC4-AF2CBEED1DE7}" dt="2021-03-06T09:08:57.127" v="88" actId="1076"/>
          <ac:picMkLst>
            <pc:docMk/>
            <pc:sldMk cId="1744221090" sldId="302"/>
            <ac:picMk id="4" creationId="{6FA50E5D-3860-421C-A61E-7D427C85B945}"/>
          </ac:picMkLst>
        </pc:picChg>
        <pc:picChg chg="add del mod">
          <ac:chgData name="De Silva L.S.R it18113914" userId="62612fb7-9c05-46b9-9c88-459635f12739" providerId="ADAL" clId="{0776AC9C-D81D-40CD-8AC4-AF2CBEED1DE7}" dt="2021-03-08T19:03:36.528" v="183"/>
          <ac:picMkLst>
            <pc:docMk/>
            <pc:sldMk cId="1744221090" sldId="302"/>
            <ac:picMk id="9" creationId="{1F2C9D88-FC19-4AEE-ADF9-D68923A5BFC6}"/>
          </ac:picMkLst>
        </pc:picChg>
      </pc:sldChg>
      <pc:sldChg chg="del">
        <pc:chgData name="De Silva L.S.R it18113914" userId="62612fb7-9c05-46b9-9c88-459635f12739" providerId="ADAL" clId="{0776AC9C-D81D-40CD-8AC4-AF2CBEED1DE7}" dt="2021-03-06T11:59:22.030" v="118" actId="2696"/>
        <pc:sldMkLst>
          <pc:docMk/>
          <pc:sldMk cId="2504239452" sldId="303"/>
        </pc:sldMkLst>
      </pc:sldChg>
      <pc:sldChg chg="addSp modSp mod">
        <pc:chgData name="De Silva L.S.R it18113914" userId="62612fb7-9c05-46b9-9c88-459635f12739" providerId="ADAL" clId="{0776AC9C-D81D-40CD-8AC4-AF2CBEED1DE7}" dt="2021-03-08T20:03:42.093" v="671" actId="108"/>
        <pc:sldMkLst>
          <pc:docMk/>
          <pc:sldMk cId="681680825" sldId="304"/>
        </pc:sldMkLst>
        <pc:spChg chg="add mod">
          <ac:chgData name="De Silva L.S.R it18113914" userId="62612fb7-9c05-46b9-9c88-459635f12739" providerId="ADAL" clId="{0776AC9C-D81D-40CD-8AC4-AF2CBEED1DE7}" dt="2021-03-08T19:42:05.189" v="505"/>
          <ac:spMkLst>
            <pc:docMk/>
            <pc:sldMk cId="681680825" sldId="304"/>
            <ac:spMk id="4" creationId="{7B34D3DC-FBBB-4E3F-941F-505D2C8A2DD7}"/>
          </ac:spMkLst>
        </pc:spChg>
        <pc:spChg chg="mod">
          <ac:chgData name="De Silva L.S.R it18113914" userId="62612fb7-9c05-46b9-9c88-459635f12739" providerId="ADAL" clId="{0776AC9C-D81D-40CD-8AC4-AF2CBEED1DE7}" dt="2021-03-08T20:03:42.093" v="671" actId="108"/>
          <ac:spMkLst>
            <pc:docMk/>
            <pc:sldMk cId="681680825" sldId="304"/>
            <ac:spMk id="5" creationId="{22F6FBBB-4C77-4A4B-BE54-96D3B0DF3BB7}"/>
          </ac:spMkLst>
        </pc:spChg>
        <pc:picChg chg="add mod">
          <ac:chgData name="De Silva L.S.R it18113914" userId="62612fb7-9c05-46b9-9c88-459635f12739" providerId="ADAL" clId="{0776AC9C-D81D-40CD-8AC4-AF2CBEED1DE7}" dt="2021-03-08T20:03:19.484" v="670" actId="1076"/>
          <ac:picMkLst>
            <pc:docMk/>
            <pc:sldMk cId="681680825" sldId="304"/>
            <ac:picMk id="2" creationId="{FFABF1A5-1DB1-4957-846B-5400FC7D6DDD}"/>
          </ac:picMkLst>
        </pc:picChg>
      </pc:sldChg>
      <pc:sldChg chg="addSp delSp modSp mod">
        <pc:chgData name="De Silva L.S.R it18113914" userId="62612fb7-9c05-46b9-9c88-459635f12739" providerId="ADAL" clId="{0776AC9C-D81D-40CD-8AC4-AF2CBEED1DE7}" dt="2021-03-08T19:56:47.486" v="641" actId="108"/>
        <pc:sldMkLst>
          <pc:docMk/>
          <pc:sldMk cId="3591493892" sldId="305"/>
        </pc:sldMkLst>
        <pc:spChg chg="mod">
          <ac:chgData name="De Silva L.S.R it18113914" userId="62612fb7-9c05-46b9-9c88-459635f12739" providerId="ADAL" clId="{0776AC9C-D81D-40CD-8AC4-AF2CBEED1DE7}" dt="2021-03-08T19:56:47.486" v="641" actId="108"/>
          <ac:spMkLst>
            <pc:docMk/>
            <pc:sldMk cId="3591493892" sldId="305"/>
            <ac:spMk id="5" creationId="{22F6FBBB-4C77-4A4B-BE54-96D3B0DF3BB7}"/>
          </ac:spMkLst>
        </pc:spChg>
        <pc:spChg chg="add mod">
          <ac:chgData name="De Silva L.S.R it18113914" userId="62612fb7-9c05-46b9-9c88-459635f12739" providerId="ADAL" clId="{0776AC9C-D81D-40CD-8AC4-AF2CBEED1DE7}" dt="2021-03-08T19:42:01.655" v="503"/>
          <ac:spMkLst>
            <pc:docMk/>
            <pc:sldMk cId="3591493892" sldId="305"/>
            <ac:spMk id="8" creationId="{4CDA3452-A206-4079-98FB-4E05F76A6843}"/>
          </ac:spMkLst>
        </pc:spChg>
        <pc:picChg chg="add del mod">
          <ac:chgData name="De Silva L.S.R it18113914" userId="62612fb7-9c05-46b9-9c88-459635f12739" providerId="ADAL" clId="{0776AC9C-D81D-40CD-8AC4-AF2CBEED1DE7}" dt="2021-03-08T18:57:51.248" v="160" actId="478"/>
          <ac:picMkLst>
            <pc:docMk/>
            <pc:sldMk cId="3591493892" sldId="305"/>
            <ac:picMk id="2" creationId="{E2C0E229-115C-48E8-B9C4-A6A485C6F297}"/>
          </ac:picMkLst>
        </pc:picChg>
        <pc:picChg chg="add mod">
          <ac:chgData name="De Silva L.S.R it18113914" userId="62612fb7-9c05-46b9-9c88-459635f12739" providerId="ADAL" clId="{0776AC9C-D81D-40CD-8AC4-AF2CBEED1DE7}" dt="2021-03-08T18:57:09.526" v="155" actId="1076"/>
          <ac:picMkLst>
            <pc:docMk/>
            <pc:sldMk cId="3591493892" sldId="305"/>
            <ac:picMk id="3" creationId="{77D34931-4393-4231-B85D-C99307D573E5}"/>
          </ac:picMkLst>
        </pc:picChg>
        <pc:picChg chg="add mod ord">
          <ac:chgData name="De Silva L.S.R it18113914" userId="62612fb7-9c05-46b9-9c88-459635f12739" providerId="ADAL" clId="{0776AC9C-D81D-40CD-8AC4-AF2CBEED1DE7}" dt="2021-03-08T18:58:48.569" v="165" actId="1076"/>
          <ac:picMkLst>
            <pc:docMk/>
            <pc:sldMk cId="3591493892" sldId="305"/>
            <ac:picMk id="4" creationId="{8A9404E2-C39F-4D63-ADD1-362498FD8195}"/>
          </ac:picMkLst>
        </pc:picChg>
        <pc:picChg chg="add mod">
          <ac:chgData name="De Silva L.S.R it18113914" userId="62612fb7-9c05-46b9-9c88-459635f12739" providerId="ADAL" clId="{0776AC9C-D81D-40CD-8AC4-AF2CBEED1DE7}" dt="2021-03-08T18:58:51.265" v="166" actId="14100"/>
          <ac:picMkLst>
            <pc:docMk/>
            <pc:sldMk cId="3591493892" sldId="305"/>
            <ac:picMk id="7" creationId="{2F0E5D3D-62D0-489A-AB7F-EB3660BC9555}"/>
          </ac:picMkLst>
        </pc:picChg>
      </pc:sldChg>
      <pc:sldChg chg="addSp modSp mod">
        <pc:chgData name="De Silva L.S.R it18113914" userId="62612fb7-9c05-46b9-9c88-459635f12739" providerId="ADAL" clId="{0776AC9C-D81D-40CD-8AC4-AF2CBEED1DE7}" dt="2021-03-09T04:31:27.623" v="1079"/>
        <pc:sldMkLst>
          <pc:docMk/>
          <pc:sldMk cId="3998895052" sldId="306"/>
        </pc:sldMkLst>
        <pc:spChg chg="mod">
          <ac:chgData name="De Silva L.S.R it18113914" userId="62612fb7-9c05-46b9-9c88-459635f12739" providerId="ADAL" clId="{0776AC9C-D81D-40CD-8AC4-AF2CBEED1DE7}" dt="2021-03-09T04:28:09.088" v="1056" actId="108"/>
          <ac:spMkLst>
            <pc:docMk/>
            <pc:sldMk cId="3998895052" sldId="306"/>
            <ac:spMk id="5" creationId="{22F6FBBB-4C77-4A4B-BE54-96D3B0DF3BB7}"/>
          </ac:spMkLst>
        </pc:spChg>
        <pc:spChg chg="add mod">
          <ac:chgData name="De Silva L.S.R it18113914" userId="62612fb7-9c05-46b9-9c88-459635f12739" providerId="ADAL" clId="{0776AC9C-D81D-40CD-8AC4-AF2CBEED1DE7}" dt="2021-03-09T04:31:27.623" v="1079"/>
          <ac:spMkLst>
            <pc:docMk/>
            <pc:sldMk cId="3998895052" sldId="306"/>
            <ac:spMk id="9" creationId="{782F4382-F54C-4E26-9822-7A89BB6F5C7A}"/>
          </ac:spMkLst>
        </pc:spChg>
        <pc:picChg chg="add mod ord">
          <ac:chgData name="De Silva L.S.R it18113914" userId="62612fb7-9c05-46b9-9c88-459635f12739" providerId="ADAL" clId="{0776AC9C-D81D-40CD-8AC4-AF2CBEED1DE7}" dt="2021-03-09T04:27:23.405" v="1043" actId="167"/>
          <ac:picMkLst>
            <pc:docMk/>
            <pc:sldMk cId="3998895052" sldId="306"/>
            <ac:picMk id="4" creationId="{62DB07D0-12EA-4DB7-AE4D-EA7DE2A4B009}"/>
          </ac:picMkLst>
        </pc:picChg>
        <pc:picChg chg="add mod ord">
          <ac:chgData name="De Silva L.S.R it18113914" userId="62612fb7-9c05-46b9-9c88-459635f12739" providerId="ADAL" clId="{0776AC9C-D81D-40CD-8AC4-AF2CBEED1DE7}" dt="2021-03-09T04:27:19.654" v="1042" actId="167"/>
          <ac:picMkLst>
            <pc:docMk/>
            <pc:sldMk cId="3998895052" sldId="306"/>
            <ac:picMk id="7" creationId="{1BAA0F99-76B9-4DC5-8209-7C836688433C}"/>
          </ac:picMkLst>
        </pc:picChg>
        <pc:picChg chg="add mod">
          <ac:chgData name="De Silva L.S.R it18113914" userId="62612fb7-9c05-46b9-9c88-459635f12739" providerId="ADAL" clId="{0776AC9C-D81D-40CD-8AC4-AF2CBEED1DE7}" dt="2021-03-09T04:27:06.773" v="1041"/>
          <ac:picMkLst>
            <pc:docMk/>
            <pc:sldMk cId="3998895052" sldId="306"/>
            <ac:picMk id="8" creationId="{B54302EC-4588-4DDF-A935-EDEE6273264D}"/>
          </ac:picMkLst>
        </pc:picChg>
      </pc:sldChg>
      <pc:sldChg chg="addSp modSp del">
        <pc:chgData name="De Silva L.S.R it18113914" userId="62612fb7-9c05-46b9-9c88-459635f12739" providerId="ADAL" clId="{0776AC9C-D81D-40CD-8AC4-AF2CBEED1DE7}" dt="2021-03-09T04:36:30.973" v="1116" actId="2696"/>
        <pc:sldMkLst>
          <pc:docMk/>
          <pc:sldMk cId="1883939526" sldId="307"/>
        </pc:sldMkLst>
        <pc:spChg chg="add mod">
          <ac:chgData name="De Silva L.S.R it18113914" userId="62612fb7-9c05-46b9-9c88-459635f12739" providerId="ADAL" clId="{0776AC9C-D81D-40CD-8AC4-AF2CBEED1DE7}" dt="2021-03-09T04:33:48.170" v="1095"/>
          <ac:spMkLst>
            <pc:docMk/>
            <pc:sldMk cId="1883939526" sldId="307"/>
            <ac:spMk id="4" creationId="{60842019-46D3-4D17-AD90-3D02D2CCAAD9}"/>
          </ac:spMkLst>
        </pc:spChg>
      </pc:sldChg>
      <pc:sldChg chg="addSp delSp modSp del mod">
        <pc:chgData name="De Silva L.S.R it18113914" userId="62612fb7-9c05-46b9-9c88-459635f12739" providerId="ADAL" clId="{0776AC9C-D81D-40CD-8AC4-AF2CBEED1DE7}" dt="2021-03-09T04:49:22.701" v="1167" actId="2696"/>
        <pc:sldMkLst>
          <pc:docMk/>
          <pc:sldMk cId="2371101028" sldId="308"/>
        </pc:sldMkLst>
        <pc:spChg chg="add mod">
          <ac:chgData name="De Silva L.S.R it18113914" userId="62612fb7-9c05-46b9-9c88-459635f12739" providerId="ADAL" clId="{0776AC9C-D81D-40CD-8AC4-AF2CBEED1DE7}" dt="2021-03-09T04:33:49.198" v="1096"/>
          <ac:spMkLst>
            <pc:docMk/>
            <pc:sldMk cId="2371101028" sldId="308"/>
            <ac:spMk id="4" creationId="{D39422E5-3EFF-450C-B40B-F18A51218B87}"/>
          </ac:spMkLst>
        </pc:spChg>
        <pc:spChg chg="mod">
          <ac:chgData name="De Silva L.S.R it18113914" userId="62612fb7-9c05-46b9-9c88-459635f12739" providerId="ADAL" clId="{0776AC9C-D81D-40CD-8AC4-AF2CBEED1DE7}" dt="2021-03-09T04:41:19.694" v="1158" actId="108"/>
          <ac:spMkLst>
            <pc:docMk/>
            <pc:sldMk cId="2371101028" sldId="308"/>
            <ac:spMk id="5" creationId="{22F6FBBB-4C77-4A4B-BE54-96D3B0DF3BB7}"/>
          </ac:spMkLst>
        </pc:spChg>
        <pc:picChg chg="add del mod ord">
          <ac:chgData name="De Silva L.S.R it18113914" userId="62612fb7-9c05-46b9-9c88-459635f12739" providerId="ADAL" clId="{0776AC9C-D81D-40CD-8AC4-AF2CBEED1DE7}" dt="2021-03-09T04:41:37.178" v="1162"/>
          <ac:picMkLst>
            <pc:docMk/>
            <pc:sldMk cId="2371101028" sldId="308"/>
            <ac:picMk id="7" creationId="{02B7B1E0-EA62-45AC-8CDC-4EF1401D03F1}"/>
          </ac:picMkLst>
        </pc:picChg>
        <pc:picChg chg="add del mod ord">
          <ac:chgData name="De Silva L.S.R it18113914" userId="62612fb7-9c05-46b9-9c88-459635f12739" providerId="ADAL" clId="{0776AC9C-D81D-40CD-8AC4-AF2CBEED1DE7}" dt="2021-03-09T04:41:37.178" v="1162"/>
          <ac:picMkLst>
            <pc:docMk/>
            <pc:sldMk cId="2371101028" sldId="308"/>
            <ac:picMk id="8" creationId="{01708696-B5C7-4CBC-B533-B0A64FF15EDA}"/>
          </ac:picMkLst>
        </pc:picChg>
        <pc:picChg chg="add del mod ord">
          <ac:chgData name="De Silva L.S.R it18113914" userId="62612fb7-9c05-46b9-9c88-459635f12739" providerId="ADAL" clId="{0776AC9C-D81D-40CD-8AC4-AF2CBEED1DE7}" dt="2021-03-09T04:41:37.178" v="1162"/>
          <ac:picMkLst>
            <pc:docMk/>
            <pc:sldMk cId="2371101028" sldId="308"/>
            <ac:picMk id="9" creationId="{7CB778FA-740B-4B71-89F3-8F6E10BF0C9F}"/>
          </ac:picMkLst>
        </pc:picChg>
      </pc:sldChg>
      <pc:sldChg chg="del">
        <pc:chgData name="De Silva L.S.R it18113914" userId="62612fb7-9c05-46b9-9c88-459635f12739" providerId="ADAL" clId="{0776AC9C-D81D-40CD-8AC4-AF2CBEED1DE7}" dt="2021-03-08T20:52:00.074" v="1025" actId="2696"/>
        <pc:sldMkLst>
          <pc:docMk/>
          <pc:sldMk cId="3169761933" sldId="310"/>
        </pc:sldMkLst>
      </pc:sldChg>
      <pc:sldChg chg="del">
        <pc:chgData name="De Silva L.S.R it18113914" userId="62612fb7-9c05-46b9-9c88-459635f12739" providerId="ADAL" clId="{0776AC9C-D81D-40CD-8AC4-AF2CBEED1DE7}" dt="2021-03-08T20:51:40.523" v="1021" actId="2696"/>
        <pc:sldMkLst>
          <pc:docMk/>
          <pc:sldMk cId="3205820932" sldId="321"/>
        </pc:sldMkLst>
      </pc:sldChg>
      <pc:sldChg chg="del">
        <pc:chgData name="De Silva L.S.R it18113914" userId="62612fb7-9c05-46b9-9c88-459635f12739" providerId="ADAL" clId="{0776AC9C-D81D-40CD-8AC4-AF2CBEED1DE7}" dt="2021-03-08T20:51:06.231" v="1017" actId="2696"/>
        <pc:sldMkLst>
          <pc:docMk/>
          <pc:sldMk cId="761940675" sldId="333"/>
        </pc:sldMkLst>
      </pc:sldChg>
      <pc:sldChg chg="del">
        <pc:chgData name="De Silva L.S.R it18113914" userId="62612fb7-9c05-46b9-9c88-459635f12739" providerId="ADAL" clId="{0776AC9C-D81D-40CD-8AC4-AF2CBEED1DE7}" dt="2021-03-08T19:00:21.106" v="167" actId="2696"/>
        <pc:sldMkLst>
          <pc:docMk/>
          <pc:sldMk cId="216552282" sldId="339"/>
        </pc:sldMkLst>
      </pc:sldChg>
      <pc:sldChg chg="addSp modSp mod">
        <pc:chgData name="De Silva L.S.R it18113914" userId="62612fb7-9c05-46b9-9c88-459635f12739" providerId="ADAL" clId="{0776AC9C-D81D-40CD-8AC4-AF2CBEED1DE7}" dt="2021-03-08T20:44:24.403" v="998" actId="1076"/>
        <pc:sldMkLst>
          <pc:docMk/>
          <pc:sldMk cId="245304073" sldId="342"/>
        </pc:sldMkLst>
        <pc:picChg chg="add mod">
          <ac:chgData name="De Silva L.S.R it18113914" userId="62612fb7-9c05-46b9-9c88-459635f12739" providerId="ADAL" clId="{0776AC9C-D81D-40CD-8AC4-AF2CBEED1DE7}" dt="2021-03-08T20:44:24.403" v="998" actId="1076"/>
          <ac:picMkLst>
            <pc:docMk/>
            <pc:sldMk cId="245304073" sldId="342"/>
            <ac:picMk id="2" creationId="{A9F80B7A-C217-4CB1-8750-25704669976F}"/>
          </ac:picMkLst>
        </pc:picChg>
      </pc:sldChg>
      <pc:sldChg chg="addSp modSp mod">
        <pc:chgData name="De Silva L.S.R it18113914" userId="62612fb7-9c05-46b9-9c88-459635f12739" providerId="ADAL" clId="{0776AC9C-D81D-40CD-8AC4-AF2CBEED1DE7}" dt="2021-03-08T20:44:39.043" v="1001" actId="1076"/>
        <pc:sldMkLst>
          <pc:docMk/>
          <pc:sldMk cId="1456008411" sldId="343"/>
        </pc:sldMkLst>
        <pc:picChg chg="add mod">
          <ac:chgData name="De Silva L.S.R it18113914" userId="62612fb7-9c05-46b9-9c88-459635f12739" providerId="ADAL" clId="{0776AC9C-D81D-40CD-8AC4-AF2CBEED1DE7}" dt="2021-03-08T20:44:39.043" v="1001" actId="1076"/>
          <ac:picMkLst>
            <pc:docMk/>
            <pc:sldMk cId="1456008411" sldId="343"/>
            <ac:picMk id="2" creationId="{C732E5D6-E1F3-491A-A6E8-B27E38C441E0}"/>
          </ac:picMkLst>
        </pc:picChg>
      </pc:sldChg>
      <pc:sldChg chg="addSp delSp modSp mod">
        <pc:chgData name="De Silva L.S.R it18113914" userId="62612fb7-9c05-46b9-9c88-459635f12739" providerId="ADAL" clId="{0776AC9C-D81D-40CD-8AC4-AF2CBEED1DE7}" dt="2021-03-08T19:56:30.635" v="640" actId="255"/>
        <pc:sldMkLst>
          <pc:docMk/>
          <pc:sldMk cId="740746795" sldId="345"/>
        </pc:sldMkLst>
        <pc:spChg chg="mod">
          <ac:chgData name="De Silva L.S.R it18113914" userId="62612fb7-9c05-46b9-9c88-459635f12739" providerId="ADAL" clId="{0776AC9C-D81D-40CD-8AC4-AF2CBEED1DE7}" dt="2021-03-08T19:56:30.635" v="640" actId="255"/>
          <ac:spMkLst>
            <pc:docMk/>
            <pc:sldMk cId="740746795" sldId="345"/>
            <ac:spMk id="2" creationId="{4465435F-6361-422B-9D7D-AB3010079AED}"/>
          </ac:spMkLst>
        </pc:spChg>
        <pc:spChg chg="mod">
          <ac:chgData name="De Silva L.S.R it18113914" userId="62612fb7-9c05-46b9-9c88-459635f12739" providerId="ADAL" clId="{0776AC9C-D81D-40CD-8AC4-AF2CBEED1DE7}" dt="2021-03-08T19:55:35.828" v="637" actId="20577"/>
          <ac:spMkLst>
            <pc:docMk/>
            <pc:sldMk cId="740746795" sldId="345"/>
            <ac:spMk id="3" creationId="{0B42E678-BB9E-40E6-A17A-839F7C76C7EE}"/>
          </ac:spMkLst>
        </pc:spChg>
        <pc:spChg chg="add mod">
          <ac:chgData name="De Silva L.S.R it18113914" userId="62612fb7-9c05-46b9-9c88-459635f12739" providerId="ADAL" clId="{0776AC9C-D81D-40CD-8AC4-AF2CBEED1DE7}" dt="2021-03-08T19:42:00.002" v="502"/>
          <ac:spMkLst>
            <pc:docMk/>
            <pc:sldMk cId="740746795" sldId="345"/>
            <ac:spMk id="6" creationId="{3462E2EE-4C39-425B-813D-AAD4B679CD67}"/>
          </ac:spMkLst>
        </pc:spChg>
        <pc:picChg chg="add del mod">
          <ac:chgData name="De Silva L.S.R it18113914" userId="62612fb7-9c05-46b9-9c88-459635f12739" providerId="ADAL" clId="{0776AC9C-D81D-40CD-8AC4-AF2CBEED1DE7}" dt="2021-03-08T18:54:20.609" v="139" actId="478"/>
          <ac:picMkLst>
            <pc:docMk/>
            <pc:sldMk cId="740746795" sldId="345"/>
            <ac:picMk id="4" creationId="{1E6C7B12-B2C1-4BFF-AE1F-6FFE2178806D}"/>
          </ac:picMkLst>
        </pc:picChg>
        <pc:picChg chg="add mod ord">
          <ac:chgData name="De Silva L.S.R it18113914" userId="62612fb7-9c05-46b9-9c88-459635f12739" providerId="ADAL" clId="{0776AC9C-D81D-40CD-8AC4-AF2CBEED1DE7}" dt="2021-03-08T18:54:45.541" v="147" actId="1076"/>
          <ac:picMkLst>
            <pc:docMk/>
            <pc:sldMk cId="740746795" sldId="345"/>
            <ac:picMk id="5" creationId="{307492CD-6BE9-422F-8D4D-1E36D78B5061}"/>
          </ac:picMkLst>
        </pc:picChg>
      </pc:sldChg>
      <pc:sldChg chg="del">
        <pc:chgData name="De Silva L.S.R it18113914" userId="62612fb7-9c05-46b9-9c88-459635f12739" providerId="ADAL" clId="{0776AC9C-D81D-40CD-8AC4-AF2CBEED1DE7}" dt="2021-03-08T20:51:51.185" v="1023" actId="2696"/>
        <pc:sldMkLst>
          <pc:docMk/>
          <pc:sldMk cId="2937500807" sldId="349"/>
        </pc:sldMkLst>
      </pc:sldChg>
      <pc:sldChg chg="addSp modSp mod">
        <pc:chgData name="De Silva L.S.R it18113914" userId="62612fb7-9c05-46b9-9c88-459635f12739" providerId="ADAL" clId="{0776AC9C-D81D-40CD-8AC4-AF2CBEED1DE7}" dt="2021-03-08T20:02:50.452" v="668" actId="1076"/>
        <pc:sldMkLst>
          <pc:docMk/>
          <pc:sldMk cId="1330427927" sldId="351"/>
        </pc:sldMkLst>
        <pc:spChg chg="add mod">
          <ac:chgData name="De Silva L.S.R it18113914" userId="62612fb7-9c05-46b9-9c88-459635f12739" providerId="ADAL" clId="{0776AC9C-D81D-40CD-8AC4-AF2CBEED1DE7}" dt="2021-03-08T19:42:03.256" v="504"/>
          <ac:spMkLst>
            <pc:docMk/>
            <pc:sldMk cId="1330427927" sldId="351"/>
            <ac:spMk id="4" creationId="{86B60BAB-D8D3-4469-8846-8A1355D5E1A6}"/>
          </ac:spMkLst>
        </pc:spChg>
        <pc:spChg chg="mod">
          <ac:chgData name="De Silva L.S.R it18113914" userId="62612fb7-9c05-46b9-9c88-459635f12739" providerId="ADAL" clId="{0776AC9C-D81D-40CD-8AC4-AF2CBEED1DE7}" dt="2021-03-08T19:57:32.269" v="653" actId="108"/>
          <ac:spMkLst>
            <pc:docMk/>
            <pc:sldMk cId="1330427927" sldId="351"/>
            <ac:spMk id="5" creationId="{22F6FBBB-4C77-4A4B-BE54-96D3B0DF3BB7}"/>
          </ac:spMkLst>
        </pc:spChg>
        <pc:spChg chg="mod">
          <ac:chgData name="De Silva L.S.R it18113914" userId="62612fb7-9c05-46b9-9c88-459635f12739" providerId="ADAL" clId="{0776AC9C-D81D-40CD-8AC4-AF2CBEED1DE7}" dt="2021-03-08T19:57:50.653" v="656" actId="5793"/>
          <ac:spMkLst>
            <pc:docMk/>
            <pc:sldMk cId="1330427927" sldId="351"/>
            <ac:spMk id="6" creationId="{F7E461F4-E6D8-4801-94AA-9B72FC99FFED}"/>
          </ac:spMkLst>
        </pc:spChg>
        <pc:picChg chg="add mod">
          <ac:chgData name="De Silva L.S.R it18113914" userId="62612fb7-9c05-46b9-9c88-459635f12739" providerId="ADAL" clId="{0776AC9C-D81D-40CD-8AC4-AF2CBEED1DE7}" dt="2021-03-08T20:02:04.601" v="661" actId="14100"/>
          <ac:picMkLst>
            <pc:docMk/>
            <pc:sldMk cId="1330427927" sldId="351"/>
            <ac:picMk id="2" creationId="{126B55ED-0CD1-4295-8EE7-977C4AE2C083}"/>
          </ac:picMkLst>
        </pc:picChg>
        <pc:picChg chg="add mod ord">
          <ac:chgData name="De Silva L.S.R it18113914" userId="62612fb7-9c05-46b9-9c88-459635f12739" providerId="ADAL" clId="{0776AC9C-D81D-40CD-8AC4-AF2CBEED1DE7}" dt="2021-03-08T20:02:31.608" v="666" actId="1076"/>
          <ac:picMkLst>
            <pc:docMk/>
            <pc:sldMk cId="1330427927" sldId="351"/>
            <ac:picMk id="3" creationId="{06D46327-36E6-45D4-A4D4-A82085060086}"/>
          </ac:picMkLst>
        </pc:picChg>
        <pc:picChg chg="add mod">
          <ac:chgData name="De Silva L.S.R it18113914" userId="62612fb7-9c05-46b9-9c88-459635f12739" providerId="ADAL" clId="{0776AC9C-D81D-40CD-8AC4-AF2CBEED1DE7}" dt="2021-03-08T20:02:50.452" v="668" actId="1076"/>
          <ac:picMkLst>
            <pc:docMk/>
            <pc:sldMk cId="1330427927" sldId="351"/>
            <ac:picMk id="7" creationId="{6B9BD9D9-47A6-4E19-BB68-FCE5672FCF53}"/>
          </ac:picMkLst>
        </pc:picChg>
      </pc:sldChg>
      <pc:sldChg chg="addSp modSp mod">
        <pc:chgData name="De Silva L.S.R it18113914" userId="62612fb7-9c05-46b9-9c88-459635f12739" providerId="ADAL" clId="{0776AC9C-D81D-40CD-8AC4-AF2CBEED1DE7}" dt="2021-03-09T04:31:29.540" v="1080"/>
        <pc:sldMkLst>
          <pc:docMk/>
          <pc:sldMk cId="888506932" sldId="359"/>
        </pc:sldMkLst>
        <pc:spChg chg="mod">
          <ac:chgData name="De Silva L.S.R it18113914" userId="62612fb7-9c05-46b9-9c88-459635f12739" providerId="ADAL" clId="{0776AC9C-D81D-40CD-8AC4-AF2CBEED1DE7}" dt="2021-03-09T04:28:15.897" v="1057" actId="108"/>
          <ac:spMkLst>
            <pc:docMk/>
            <pc:sldMk cId="888506932" sldId="359"/>
            <ac:spMk id="5" creationId="{22F6FBBB-4C77-4A4B-BE54-96D3B0DF3BB7}"/>
          </ac:spMkLst>
        </pc:spChg>
        <pc:spChg chg="add mod">
          <ac:chgData name="De Silva L.S.R it18113914" userId="62612fb7-9c05-46b9-9c88-459635f12739" providerId="ADAL" clId="{0776AC9C-D81D-40CD-8AC4-AF2CBEED1DE7}" dt="2021-03-09T04:31:29.540" v="1080"/>
          <ac:spMkLst>
            <pc:docMk/>
            <pc:sldMk cId="888506932" sldId="359"/>
            <ac:spMk id="9" creationId="{1A27A85A-F8D4-442A-95F0-51EB35EE50F0}"/>
          </ac:spMkLst>
        </pc:spChg>
        <pc:picChg chg="add mod ord">
          <ac:chgData name="De Silva L.S.R it18113914" userId="62612fb7-9c05-46b9-9c88-459635f12739" providerId="ADAL" clId="{0776AC9C-D81D-40CD-8AC4-AF2CBEED1DE7}" dt="2021-03-09T04:27:35.464" v="1045" actId="167"/>
          <ac:picMkLst>
            <pc:docMk/>
            <pc:sldMk cId="888506932" sldId="359"/>
            <ac:picMk id="4" creationId="{F54C1802-8F0D-47CD-AEFE-3DAA55F41C1E}"/>
          </ac:picMkLst>
        </pc:picChg>
        <pc:picChg chg="add mod ord">
          <ac:chgData name="De Silva L.S.R it18113914" userId="62612fb7-9c05-46b9-9c88-459635f12739" providerId="ADAL" clId="{0776AC9C-D81D-40CD-8AC4-AF2CBEED1DE7}" dt="2021-03-09T04:27:35.464" v="1045" actId="167"/>
          <ac:picMkLst>
            <pc:docMk/>
            <pc:sldMk cId="888506932" sldId="359"/>
            <ac:picMk id="7" creationId="{92BAA955-AB63-4F63-B155-C688DE64D60C}"/>
          </ac:picMkLst>
        </pc:picChg>
        <pc:picChg chg="add mod">
          <ac:chgData name="De Silva L.S.R it18113914" userId="62612fb7-9c05-46b9-9c88-459635f12739" providerId="ADAL" clId="{0776AC9C-D81D-40CD-8AC4-AF2CBEED1DE7}" dt="2021-03-09T04:27:26.390" v="1044"/>
          <ac:picMkLst>
            <pc:docMk/>
            <pc:sldMk cId="888506932" sldId="359"/>
            <ac:picMk id="8" creationId="{9786FFAF-5848-4CFA-AF21-26519DA1CD25}"/>
          </ac:picMkLst>
        </pc:picChg>
      </pc:sldChg>
      <pc:sldChg chg="addSp modSp mod">
        <pc:chgData name="De Silva L.S.R it18113914" userId="62612fb7-9c05-46b9-9c88-459635f12739" providerId="ADAL" clId="{0776AC9C-D81D-40CD-8AC4-AF2CBEED1DE7}" dt="2021-03-09T04:27:59.214" v="1055" actId="20577"/>
        <pc:sldMkLst>
          <pc:docMk/>
          <pc:sldMk cId="1774216711" sldId="360"/>
        </pc:sldMkLst>
        <pc:spChg chg="mod">
          <ac:chgData name="De Silva L.S.R it18113914" userId="62612fb7-9c05-46b9-9c88-459635f12739" providerId="ADAL" clId="{0776AC9C-D81D-40CD-8AC4-AF2CBEED1DE7}" dt="2021-03-09T04:27:59.214" v="1055" actId="20577"/>
          <ac:spMkLst>
            <pc:docMk/>
            <pc:sldMk cId="1774216711" sldId="360"/>
            <ac:spMk id="9" creationId="{7BCA1D67-CF31-4544-9404-931D18BD13A1}"/>
          </ac:spMkLst>
        </pc:spChg>
        <pc:spChg chg="add mod">
          <ac:chgData name="De Silva L.S.R it18113914" userId="62612fb7-9c05-46b9-9c88-459635f12739" providerId="ADAL" clId="{0776AC9C-D81D-40CD-8AC4-AF2CBEED1DE7}" dt="2021-03-08T19:41:41.231" v="496"/>
          <ac:spMkLst>
            <pc:docMk/>
            <pc:sldMk cId="1774216711" sldId="360"/>
            <ac:spMk id="10" creationId="{59D90B40-05A0-4347-8AC7-E04DA9F115DA}"/>
          </ac:spMkLst>
        </pc:spChg>
      </pc:sldChg>
      <pc:sldChg chg="del">
        <pc:chgData name="De Silva L.S.R it18113914" userId="62612fb7-9c05-46b9-9c88-459635f12739" providerId="ADAL" clId="{0776AC9C-D81D-40CD-8AC4-AF2CBEED1DE7}" dt="2021-03-08T18:55:37.853" v="150" actId="2696"/>
        <pc:sldMkLst>
          <pc:docMk/>
          <pc:sldMk cId="3749398846" sldId="361"/>
        </pc:sldMkLst>
      </pc:sldChg>
      <pc:sldChg chg="del">
        <pc:chgData name="De Silva L.S.R it18113914" userId="62612fb7-9c05-46b9-9c88-459635f12739" providerId="ADAL" clId="{0776AC9C-D81D-40CD-8AC4-AF2CBEED1DE7}" dt="2021-03-08T20:51:48.338" v="1022" actId="2696"/>
        <pc:sldMkLst>
          <pc:docMk/>
          <pc:sldMk cId="312812656" sldId="362"/>
        </pc:sldMkLst>
      </pc:sldChg>
      <pc:sldChg chg="addSp modSp mod">
        <pc:chgData name="De Silva L.S.R it18113914" userId="62612fb7-9c05-46b9-9c88-459635f12739" providerId="ADAL" clId="{0776AC9C-D81D-40CD-8AC4-AF2CBEED1DE7}" dt="2021-03-09T04:30:59.470" v="1076" actId="108"/>
        <pc:sldMkLst>
          <pc:docMk/>
          <pc:sldMk cId="6394910" sldId="368"/>
        </pc:sldMkLst>
        <pc:spChg chg="mod">
          <ac:chgData name="De Silva L.S.R it18113914" userId="62612fb7-9c05-46b9-9c88-459635f12739" providerId="ADAL" clId="{0776AC9C-D81D-40CD-8AC4-AF2CBEED1DE7}" dt="2021-03-09T04:30:59.470" v="1076" actId="108"/>
          <ac:spMkLst>
            <pc:docMk/>
            <pc:sldMk cId="6394910" sldId="368"/>
            <ac:spMk id="5" creationId="{22F6FBBB-4C77-4A4B-BE54-96D3B0DF3BB7}"/>
          </ac:spMkLst>
        </pc:spChg>
        <pc:spChg chg="add mod">
          <ac:chgData name="De Silva L.S.R it18113914" userId="62612fb7-9c05-46b9-9c88-459635f12739" providerId="ADAL" clId="{0776AC9C-D81D-40CD-8AC4-AF2CBEED1DE7}" dt="2021-03-09T04:30:24.897" v="1070"/>
          <ac:spMkLst>
            <pc:docMk/>
            <pc:sldMk cId="6394910" sldId="368"/>
            <ac:spMk id="9" creationId="{91D37ADC-F8A4-469F-AFAB-C6C84BDB900D}"/>
          </ac:spMkLst>
        </pc:spChg>
        <pc:picChg chg="add mod ord">
          <ac:chgData name="De Silva L.S.R it18113914" userId="62612fb7-9c05-46b9-9c88-459635f12739" providerId="ADAL" clId="{0776AC9C-D81D-40CD-8AC4-AF2CBEED1DE7}" dt="2021-03-09T04:29:01.511" v="1059" actId="167"/>
          <ac:picMkLst>
            <pc:docMk/>
            <pc:sldMk cId="6394910" sldId="368"/>
            <ac:picMk id="4" creationId="{8C94C3FF-7AC6-4275-A79C-E0FFE95A2D65}"/>
          </ac:picMkLst>
        </pc:picChg>
        <pc:picChg chg="add mod ord">
          <ac:chgData name="De Silva L.S.R it18113914" userId="62612fb7-9c05-46b9-9c88-459635f12739" providerId="ADAL" clId="{0776AC9C-D81D-40CD-8AC4-AF2CBEED1DE7}" dt="2021-03-09T04:29:01.511" v="1059" actId="167"/>
          <ac:picMkLst>
            <pc:docMk/>
            <pc:sldMk cId="6394910" sldId="368"/>
            <ac:picMk id="7" creationId="{FD6A6B30-935E-410E-980E-95B4882E39C1}"/>
          </ac:picMkLst>
        </pc:picChg>
        <pc:picChg chg="add mod">
          <ac:chgData name="De Silva L.S.R it18113914" userId="62612fb7-9c05-46b9-9c88-459635f12739" providerId="ADAL" clId="{0776AC9C-D81D-40CD-8AC4-AF2CBEED1DE7}" dt="2021-03-09T04:28:53.211" v="1058"/>
          <ac:picMkLst>
            <pc:docMk/>
            <pc:sldMk cId="6394910" sldId="368"/>
            <ac:picMk id="8" creationId="{93029A13-6A22-4396-8F7B-47B84EA6C5E3}"/>
          </ac:picMkLst>
        </pc:picChg>
      </pc:sldChg>
      <pc:sldChg chg="addSp modSp mod">
        <pc:chgData name="De Silva L.S.R it18113914" userId="62612fb7-9c05-46b9-9c88-459635f12739" providerId="ADAL" clId="{0776AC9C-D81D-40CD-8AC4-AF2CBEED1DE7}" dt="2021-03-09T04:31:04.965" v="1077" actId="108"/>
        <pc:sldMkLst>
          <pc:docMk/>
          <pc:sldMk cId="93041841" sldId="369"/>
        </pc:sldMkLst>
        <pc:spChg chg="mod">
          <ac:chgData name="De Silva L.S.R it18113914" userId="62612fb7-9c05-46b9-9c88-459635f12739" providerId="ADAL" clId="{0776AC9C-D81D-40CD-8AC4-AF2CBEED1DE7}" dt="2021-03-09T04:31:04.965" v="1077" actId="108"/>
          <ac:spMkLst>
            <pc:docMk/>
            <pc:sldMk cId="93041841" sldId="369"/>
            <ac:spMk id="5" creationId="{22F6FBBB-4C77-4A4B-BE54-96D3B0DF3BB7}"/>
          </ac:spMkLst>
        </pc:spChg>
        <pc:spChg chg="add mod">
          <ac:chgData name="De Silva L.S.R it18113914" userId="62612fb7-9c05-46b9-9c88-459635f12739" providerId="ADAL" clId="{0776AC9C-D81D-40CD-8AC4-AF2CBEED1DE7}" dt="2021-03-09T04:30:26.599" v="1071"/>
          <ac:spMkLst>
            <pc:docMk/>
            <pc:sldMk cId="93041841" sldId="369"/>
            <ac:spMk id="9" creationId="{0B308881-89F5-45B3-8213-0CB4B0C801BC}"/>
          </ac:spMkLst>
        </pc:spChg>
        <pc:picChg chg="add mod ord">
          <ac:chgData name="De Silva L.S.R it18113914" userId="62612fb7-9c05-46b9-9c88-459635f12739" providerId="ADAL" clId="{0776AC9C-D81D-40CD-8AC4-AF2CBEED1DE7}" dt="2021-03-09T04:29:10.415" v="1061" actId="167"/>
          <ac:picMkLst>
            <pc:docMk/>
            <pc:sldMk cId="93041841" sldId="369"/>
            <ac:picMk id="4" creationId="{77D272FE-00C5-4040-BF7D-8BE106691E4B}"/>
          </ac:picMkLst>
        </pc:picChg>
        <pc:picChg chg="add mod ord">
          <ac:chgData name="De Silva L.S.R it18113914" userId="62612fb7-9c05-46b9-9c88-459635f12739" providerId="ADAL" clId="{0776AC9C-D81D-40CD-8AC4-AF2CBEED1DE7}" dt="2021-03-09T04:29:10.415" v="1061" actId="167"/>
          <ac:picMkLst>
            <pc:docMk/>
            <pc:sldMk cId="93041841" sldId="369"/>
            <ac:picMk id="7" creationId="{3E13BE10-BE70-4A90-81BD-092223287CE7}"/>
          </ac:picMkLst>
        </pc:picChg>
        <pc:picChg chg="add mod">
          <ac:chgData name="De Silva L.S.R it18113914" userId="62612fb7-9c05-46b9-9c88-459635f12739" providerId="ADAL" clId="{0776AC9C-D81D-40CD-8AC4-AF2CBEED1DE7}" dt="2021-03-09T04:29:06.010" v="1060"/>
          <ac:picMkLst>
            <pc:docMk/>
            <pc:sldMk cId="93041841" sldId="369"/>
            <ac:picMk id="8" creationId="{D7AEAF21-C08B-4CC8-8174-E990FBC15A7F}"/>
          </ac:picMkLst>
        </pc:picChg>
      </pc:sldChg>
      <pc:sldChg chg="del">
        <pc:chgData name="De Silva L.S.R it18113914" userId="62612fb7-9c05-46b9-9c88-459635f12739" providerId="ADAL" clId="{0776AC9C-D81D-40CD-8AC4-AF2CBEED1DE7}" dt="2021-03-08T20:51:28.642" v="1018" actId="2696"/>
        <pc:sldMkLst>
          <pc:docMk/>
          <pc:sldMk cId="3317011" sldId="370"/>
        </pc:sldMkLst>
      </pc:sldChg>
      <pc:sldChg chg="del">
        <pc:chgData name="De Silva L.S.R it18113914" userId="62612fb7-9c05-46b9-9c88-459635f12739" providerId="ADAL" clId="{0776AC9C-D81D-40CD-8AC4-AF2CBEED1DE7}" dt="2021-03-08T20:51:31.534" v="1019" actId="2696"/>
        <pc:sldMkLst>
          <pc:docMk/>
          <pc:sldMk cId="946785232" sldId="371"/>
        </pc:sldMkLst>
      </pc:sldChg>
      <pc:sldChg chg="del">
        <pc:chgData name="De Silva L.S.R it18113914" userId="62612fb7-9c05-46b9-9c88-459635f12739" providerId="ADAL" clId="{0776AC9C-D81D-40CD-8AC4-AF2CBEED1DE7}" dt="2021-03-08T20:51:34.615" v="1020" actId="2696"/>
        <pc:sldMkLst>
          <pc:docMk/>
          <pc:sldMk cId="1489743599" sldId="372"/>
        </pc:sldMkLst>
      </pc:sldChg>
      <pc:sldChg chg="addSp modSp mod">
        <pc:chgData name="De Silva L.S.R it18113914" userId="62612fb7-9c05-46b9-9c88-459635f12739" providerId="ADAL" clId="{0776AC9C-D81D-40CD-8AC4-AF2CBEED1DE7}" dt="2021-03-09T04:23:49.269" v="1035" actId="122"/>
        <pc:sldMkLst>
          <pc:docMk/>
          <pc:sldMk cId="801158840" sldId="373"/>
        </pc:sldMkLst>
        <pc:spChg chg="mod">
          <ac:chgData name="De Silva L.S.R it18113914" userId="62612fb7-9c05-46b9-9c88-459635f12739" providerId="ADAL" clId="{0776AC9C-D81D-40CD-8AC4-AF2CBEED1DE7}" dt="2021-03-09T04:23:49.269" v="1035" actId="122"/>
          <ac:spMkLst>
            <pc:docMk/>
            <pc:sldMk cId="801158840" sldId="373"/>
            <ac:spMk id="2" creationId="{606F25A2-0ABA-476F-93A9-CAE8E1CC4A08}"/>
          </ac:spMkLst>
        </pc:spChg>
        <pc:spChg chg="add mod">
          <ac:chgData name="De Silva L.S.R it18113914" userId="62612fb7-9c05-46b9-9c88-459635f12739" providerId="ADAL" clId="{0776AC9C-D81D-40CD-8AC4-AF2CBEED1DE7}" dt="2021-03-09T04:23:16.895" v="1032"/>
          <ac:spMkLst>
            <pc:docMk/>
            <pc:sldMk cId="801158840" sldId="373"/>
            <ac:spMk id="6" creationId="{6F28A29E-A127-479C-9CAA-C570471648E9}"/>
          </ac:spMkLst>
        </pc:spChg>
        <pc:picChg chg="add mod ord">
          <ac:chgData name="De Silva L.S.R it18113914" userId="62612fb7-9c05-46b9-9c88-459635f12739" providerId="ADAL" clId="{0776AC9C-D81D-40CD-8AC4-AF2CBEED1DE7}" dt="2021-03-09T04:23:08.563" v="1031" actId="167"/>
          <ac:picMkLst>
            <pc:docMk/>
            <pc:sldMk cId="801158840" sldId="373"/>
            <ac:picMk id="4" creationId="{BF3BF08A-CA6F-405D-A5CD-6809B08A4F01}"/>
          </ac:picMkLst>
        </pc:picChg>
        <pc:picChg chg="add mod ord">
          <ac:chgData name="De Silva L.S.R it18113914" userId="62612fb7-9c05-46b9-9c88-459635f12739" providerId="ADAL" clId="{0776AC9C-D81D-40CD-8AC4-AF2CBEED1DE7}" dt="2021-03-09T04:23:08.563" v="1031" actId="167"/>
          <ac:picMkLst>
            <pc:docMk/>
            <pc:sldMk cId="801158840" sldId="373"/>
            <ac:picMk id="5" creationId="{22286141-3833-4206-9F35-200273BF1805}"/>
          </ac:picMkLst>
        </pc:picChg>
      </pc:sldChg>
      <pc:sldChg chg="addSp modSp mod">
        <pc:chgData name="De Silva L.S.R it18113914" userId="62612fb7-9c05-46b9-9c88-459635f12739" providerId="ADAL" clId="{0776AC9C-D81D-40CD-8AC4-AF2CBEED1DE7}" dt="2021-03-09T04:30:08.625" v="1069" actId="108"/>
        <pc:sldMkLst>
          <pc:docMk/>
          <pc:sldMk cId="3676737855" sldId="375"/>
        </pc:sldMkLst>
        <pc:spChg chg="mod">
          <ac:chgData name="De Silva L.S.R it18113914" userId="62612fb7-9c05-46b9-9c88-459635f12739" providerId="ADAL" clId="{0776AC9C-D81D-40CD-8AC4-AF2CBEED1DE7}" dt="2021-03-09T04:30:08.625" v="1069" actId="108"/>
          <ac:spMkLst>
            <pc:docMk/>
            <pc:sldMk cId="3676737855" sldId="375"/>
            <ac:spMk id="5" creationId="{22F6FBBB-4C77-4A4B-BE54-96D3B0DF3BB7}"/>
          </ac:spMkLst>
        </pc:spChg>
        <pc:spChg chg="add mod">
          <ac:chgData name="De Silva L.S.R it18113914" userId="62612fb7-9c05-46b9-9c88-459635f12739" providerId="ADAL" clId="{0776AC9C-D81D-40CD-8AC4-AF2CBEED1DE7}" dt="2021-03-09T04:29:46.335" v="1066"/>
          <ac:spMkLst>
            <pc:docMk/>
            <pc:sldMk cId="3676737855" sldId="375"/>
            <ac:spMk id="9" creationId="{5C23E1FD-DEA8-4C48-B29D-7638547361C8}"/>
          </ac:spMkLst>
        </pc:spChg>
        <pc:picChg chg="add mod ord">
          <ac:chgData name="De Silva L.S.R it18113914" userId="62612fb7-9c05-46b9-9c88-459635f12739" providerId="ADAL" clId="{0776AC9C-D81D-40CD-8AC4-AF2CBEED1DE7}" dt="2021-03-09T04:29:21.952" v="1063" actId="167"/>
          <ac:picMkLst>
            <pc:docMk/>
            <pc:sldMk cId="3676737855" sldId="375"/>
            <ac:picMk id="4" creationId="{F7A34F52-F085-4E01-A10F-F6BD5975BAF1}"/>
          </ac:picMkLst>
        </pc:picChg>
        <pc:picChg chg="add mod ord">
          <ac:chgData name="De Silva L.S.R it18113914" userId="62612fb7-9c05-46b9-9c88-459635f12739" providerId="ADAL" clId="{0776AC9C-D81D-40CD-8AC4-AF2CBEED1DE7}" dt="2021-03-09T04:29:21.952" v="1063" actId="167"/>
          <ac:picMkLst>
            <pc:docMk/>
            <pc:sldMk cId="3676737855" sldId="375"/>
            <ac:picMk id="7" creationId="{8D36CA08-8E6C-42B7-A5B9-08D1C4CB1879}"/>
          </ac:picMkLst>
        </pc:picChg>
        <pc:picChg chg="add mod">
          <ac:chgData name="De Silva L.S.R it18113914" userId="62612fb7-9c05-46b9-9c88-459635f12739" providerId="ADAL" clId="{0776AC9C-D81D-40CD-8AC4-AF2CBEED1DE7}" dt="2021-03-09T04:29:18.590" v="1062"/>
          <ac:picMkLst>
            <pc:docMk/>
            <pc:sldMk cId="3676737855" sldId="375"/>
            <ac:picMk id="8" creationId="{70FDBA12-A6AC-4051-931F-7AC9690B7763}"/>
          </ac:picMkLst>
        </pc:picChg>
      </pc:sldChg>
      <pc:sldChg chg="addSp modSp mod">
        <pc:chgData name="De Silva L.S.R it18113914" userId="62612fb7-9c05-46b9-9c88-459635f12739" providerId="ADAL" clId="{0776AC9C-D81D-40CD-8AC4-AF2CBEED1DE7}" dt="2021-03-09T04:30:01.057" v="1068" actId="108"/>
        <pc:sldMkLst>
          <pc:docMk/>
          <pc:sldMk cId="1643904466" sldId="376"/>
        </pc:sldMkLst>
        <pc:spChg chg="mod">
          <ac:chgData name="De Silva L.S.R it18113914" userId="62612fb7-9c05-46b9-9c88-459635f12739" providerId="ADAL" clId="{0776AC9C-D81D-40CD-8AC4-AF2CBEED1DE7}" dt="2021-03-09T04:30:01.057" v="1068" actId="108"/>
          <ac:spMkLst>
            <pc:docMk/>
            <pc:sldMk cId="1643904466" sldId="376"/>
            <ac:spMk id="5" creationId="{22F6FBBB-4C77-4A4B-BE54-96D3B0DF3BB7}"/>
          </ac:spMkLst>
        </pc:spChg>
        <pc:spChg chg="add mod">
          <ac:chgData name="De Silva L.S.R it18113914" userId="62612fb7-9c05-46b9-9c88-459635f12739" providerId="ADAL" clId="{0776AC9C-D81D-40CD-8AC4-AF2CBEED1DE7}" dt="2021-03-09T04:29:47.913" v="1067"/>
          <ac:spMkLst>
            <pc:docMk/>
            <pc:sldMk cId="1643904466" sldId="376"/>
            <ac:spMk id="9" creationId="{B1E7C9BC-F357-4124-93E7-44BB39472DA5}"/>
          </ac:spMkLst>
        </pc:spChg>
        <pc:picChg chg="add mod ord">
          <ac:chgData name="De Silva L.S.R it18113914" userId="62612fb7-9c05-46b9-9c88-459635f12739" providerId="ADAL" clId="{0776AC9C-D81D-40CD-8AC4-AF2CBEED1DE7}" dt="2021-03-09T04:29:31.228" v="1065" actId="167"/>
          <ac:picMkLst>
            <pc:docMk/>
            <pc:sldMk cId="1643904466" sldId="376"/>
            <ac:picMk id="4" creationId="{52552DB7-A5CF-4608-9110-B0E62064821B}"/>
          </ac:picMkLst>
        </pc:picChg>
        <pc:picChg chg="add mod ord">
          <ac:chgData name="De Silva L.S.R it18113914" userId="62612fb7-9c05-46b9-9c88-459635f12739" providerId="ADAL" clId="{0776AC9C-D81D-40CD-8AC4-AF2CBEED1DE7}" dt="2021-03-09T04:29:31.228" v="1065" actId="167"/>
          <ac:picMkLst>
            <pc:docMk/>
            <pc:sldMk cId="1643904466" sldId="376"/>
            <ac:picMk id="7" creationId="{1807DF87-5D5A-4222-A32B-0ED3464388F8}"/>
          </ac:picMkLst>
        </pc:picChg>
        <pc:picChg chg="add mod">
          <ac:chgData name="De Silva L.S.R it18113914" userId="62612fb7-9c05-46b9-9c88-459635f12739" providerId="ADAL" clId="{0776AC9C-D81D-40CD-8AC4-AF2CBEED1DE7}" dt="2021-03-09T04:29:27.038" v="1064"/>
          <ac:picMkLst>
            <pc:docMk/>
            <pc:sldMk cId="1643904466" sldId="376"/>
            <ac:picMk id="8" creationId="{4E2A0169-C904-4FF1-AB75-4B61EB478664}"/>
          </ac:picMkLst>
        </pc:picChg>
      </pc:sldChg>
      <pc:sldChg chg="addSp delSp modSp del mod">
        <pc:chgData name="De Silva L.S.R it18113914" userId="62612fb7-9c05-46b9-9c88-459635f12739" providerId="ADAL" clId="{0776AC9C-D81D-40CD-8AC4-AF2CBEED1DE7}" dt="2021-03-08T19:21:45.606" v="312" actId="2696"/>
        <pc:sldMkLst>
          <pc:docMk/>
          <pc:sldMk cId="3280790880" sldId="379"/>
        </pc:sldMkLst>
        <pc:spChg chg="mod">
          <ac:chgData name="De Silva L.S.R it18113914" userId="62612fb7-9c05-46b9-9c88-459635f12739" providerId="ADAL" clId="{0776AC9C-D81D-40CD-8AC4-AF2CBEED1DE7}" dt="2021-03-08T19:16:39.046" v="263" actId="1076"/>
          <ac:spMkLst>
            <pc:docMk/>
            <pc:sldMk cId="3280790880" sldId="379"/>
            <ac:spMk id="12" creationId="{64632178-9369-4A59-BA43-C6D668A1EC9E}"/>
          </ac:spMkLst>
        </pc:spChg>
        <pc:picChg chg="add mod">
          <ac:chgData name="De Silva L.S.R it18113914" userId="62612fb7-9c05-46b9-9c88-459635f12739" providerId="ADAL" clId="{0776AC9C-D81D-40CD-8AC4-AF2CBEED1DE7}" dt="2021-03-04T11:25:42.830" v="9" actId="1076"/>
          <ac:picMkLst>
            <pc:docMk/>
            <pc:sldMk cId="3280790880" sldId="379"/>
            <ac:picMk id="4" creationId="{E47F3E61-DF45-468F-B5C4-8D1B2F7B62E3}"/>
          </ac:picMkLst>
        </pc:picChg>
        <pc:picChg chg="mod ord">
          <ac:chgData name="De Silva L.S.R it18113914" userId="62612fb7-9c05-46b9-9c88-459635f12739" providerId="ADAL" clId="{0776AC9C-D81D-40CD-8AC4-AF2CBEED1DE7}" dt="2021-03-04T11:27:32.160" v="16" actId="14100"/>
          <ac:picMkLst>
            <pc:docMk/>
            <pc:sldMk cId="3280790880" sldId="379"/>
            <ac:picMk id="7" creationId="{4C19791B-76A9-47FC-8839-851D1200C3E1}"/>
          </ac:picMkLst>
        </pc:picChg>
        <pc:picChg chg="add mod">
          <ac:chgData name="De Silva L.S.R it18113914" userId="62612fb7-9c05-46b9-9c88-459635f12739" providerId="ADAL" clId="{0776AC9C-D81D-40CD-8AC4-AF2CBEED1DE7}" dt="2021-03-04T11:26:32.198" v="11" actId="1076"/>
          <ac:picMkLst>
            <pc:docMk/>
            <pc:sldMk cId="3280790880" sldId="379"/>
            <ac:picMk id="11" creationId="{C43B5724-F0C0-4DD4-8A25-345A32B42BA2}"/>
          </ac:picMkLst>
        </pc:picChg>
        <pc:picChg chg="add del">
          <ac:chgData name="De Silva L.S.R it18113914" userId="62612fb7-9c05-46b9-9c88-459635f12739" providerId="ADAL" clId="{0776AC9C-D81D-40CD-8AC4-AF2CBEED1DE7}" dt="2021-03-08T19:19:35.441" v="296" actId="21"/>
          <ac:picMkLst>
            <pc:docMk/>
            <pc:sldMk cId="3280790880" sldId="379"/>
            <ac:picMk id="3074" creationId="{AFB9A1DB-526C-4F69-B150-03107E8AF0B0}"/>
          </ac:picMkLst>
        </pc:picChg>
      </pc:sldChg>
      <pc:sldChg chg="modSp del mod ord">
        <pc:chgData name="De Silva L.S.R it18113914" userId="62612fb7-9c05-46b9-9c88-459635f12739" providerId="ADAL" clId="{0776AC9C-D81D-40CD-8AC4-AF2CBEED1DE7}" dt="2021-03-08T20:23:07.810" v="729" actId="2696"/>
        <pc:sldMkLst>
          <pc:docMk/>
          <pc:sldMk cId="1806540863" sldId="382"/>
        </pc:sldMkLst>
        <pc:spChg chg="mod">
          <ac:chgData name="De Silva L.S.R it18113914" userId="62612fb7-9c05-46b9-9c88-459635f12739" providerId="ADAL" clId="{0776AC9C-D81D-40CD-8AC4-AF2CBEED1DE7}" dt="2021-03-08T20:19:54.901" v="720" actId="20577"/>
          <ac:spMkLst>
            <pc:docMk/>
            <pc:sldMk cId="1806540863" sldId="382"/>
            <ac:spMk id="2" creationId="{F235C33F-A574-44D8-9FA5-6DE67E80164C}"/>
          </ac:spMkLst>
        </pc:spChg>
        <pc:spChg chg="mod">
          <ac:chgData name="De Silva L.S.R it18113914" userId="62612fb7-9c05-46b9-9c88-459635f12739" providerId="ADAL" clId="{0776AC9C-D81D-40CD-8AC4-AF2CBEED1DE7}" dt="2021-03-08T20:20:55.831" v="722" actId="207"/>
          <ac:spMkLst>
            <pc:docMk/>
            <pc:sldMk cId="1806540863" sldId="382"/>
            <ac:spMk id="3" creationId="{BCCE7827-D024-4959-9524-FC7485E38BDD}"/>
          </ac:spMkLst>
        </pc:spChg>
      </pc:sldChg>
      <pc:sldChg chg="addSp delSp modSp del mod">
        <pc:chgData name="De Silva L.S.R it18113914" userId="62612fb7-9c05-46b9-9c88-459635f12739" providerId="ADAL" clId="{0776AC9C-D81D-40CD-8AC4-AF2CBEED1DE7}" dt="2021-03-08T20:50:48.428" v="1016" actId="2696"/>
        <pc:sldMkLst>
          <pc:docMk/>
          <pc:sldMk cId="4275404158" sldId="383"/>
        </pc:sldMkLst>
        <pc:spChg chg="del">
          <ac:chgData name="De Silva L.S.R it18113914" userId="62612fb7-9c05-46b9-9c88-459635f12739" providerId="ADAL" clId="{0776AC9C-D81D-40CD-8AC4-AF2CBEED1DE7}" dt="2021-03-08T20:31:29.250" v="894" actId="478"/>
          <ac:spMkLst>
            <pc:docMk/>
            <pc:sldMk cId="4275404158" sldId="383"/>
            <ac:spMk id="2" creationId="{AB4211F8-10B2-4941-87DB-95664001897B}"/>
          </ac:spMkLst>
        </pc:spChg>
        <pc:spChg chg="add del mod">
          <ac:chgData name="De Silva L.S.R it18113914" userId="62612fb7-9c05-46b9-9c88-459635f12739" providerId="ADAL" clId="{0776AC9C-D81D-40CD-8AC4-AF2CBEED1DE7}" dt="2021-03-08T20:31:27.371" v="893" actId="478"/>
          <ac:spMkLst>
            <pc:docMk/>
            <pc:sldMk cId="4275404158" sldId="383"/>
            <ac:spMk id="4" creationId="{ECEA529B-7506-4B87-8D16-AE51CB03BE34}"/>
          </ac:spMkLst>
        </pc:spChg>
        <pc:spChg chg="mod">
          <ac:chgData name="De Silva L.S.R it18113914" userId="62612fb7-9c05-46b9-9c88-459635f12739" providerId="ADAL" clId="{0776AC9C-D81D-40CD-8AC4-AF2CBEED1DE7}" dt="2021-03-08T20:31:18.881" v="891" actId="108"/>
          <ac:spMkLst>
            <pc:docMk/>
            <pc:sldMk cId="4275404158" sldId="383"/>
            <ac:spMk id="5" creationId="{22F6FBBB-4C77-4A4B-BE54-96D3B0DF3BB7}"/>
          </ac:spMkLst>
        </pc:spChg>
        <pc:spChg chg="del mod">
          <ac:chgData name="De Silva L.S.R it18113914" userId="62612fb7-9c05-46b9-9c88-459635f12739" providerId="ADAL" clId="{0776AC9C-D81D-40CD-8AC4-AF2CBEED1DE7}" dt="2021-03-08T20:30:56.563" v="890" actId="478"/>
          <ac:spMkLst>
            <pc:docMk/>
            <pc:sldMk cId="4275404158" sldId="383"/>
            <ac:spMk id="6" creationId="{F7E461F4-E6D8-4801-94AA-9B72FC99FFED}"/>
          </ac:spMkLst>
        </pc:spChg>
        <pc:picChg chg="add mod">
          <ac:chgData name="De Silva L.S.R it18113914" userId="62612fb7-9c05-46b9-9c88-459635f12739" providerId="ADAL" clId="{0776AC9C-D81D-40CD-8AC4-AF2CBEED1DE7}" dt="2021-03-08T20:31:53.194" v="897" actId="14100"/>
          <ac:picMkLst>
            <pc:docMk/>
            <pc:sldMk cId="4275404158" sldId="383"/>
            <ac:picMk id="7" creationId="{4C0E01DE-95E5-4600-A3FB-45ECC447E862}"/>
          </ac:picMkLst>
        </pc:picChg>
        <pc:picChg chg="add mod">
          <ac:chgData name="De Silva L.S.R it18113914" userId="62612fb7-9c05-46b9-9c88-459635f12739" providerId="ADAL" clId="{0776AC9C-D81D-40CD-8AC4-AF2CBEED1DE7}" dt="2021-03-08T20:32:47.514" v="901" actId="1076"/>
          <ac:picMkLst>
            <pc:docMk/>
            <pc:sldMk cId="4275404158" sldId="383"/>
            <ac:picMk id="8" creationId="{88077D83-4BF3-4726-939A-6AF8B95F781E}"/>
          </ac:picMkLst>
        </pc:picChg>
      </pc:sldChg>
      <pc:sldChg chg="addSp delSp modSp mod">
        <pc:chgData name="De Silva L.S.R it18113914" userId="62612fb7-9c05-46b9-9c88-459635f12739" providerId="ADAL" clId="{0776AC9C-D81D-40CD-8AC4-AF2CBEED1DE7}" dt="2021-03-08T20:41:13.225" v="977" actId="1076"/>
        <pc:sldMkLst>
          <pc:docMk/>
          <pc:sldMk cId="28583670" sldId="384"/>
        </pc:sldMkLst>
        <pc:spChg chg="mod">
          <ac:chgData name="De Silva L.S.R it18113914" userId="62612fb7-9c05-46b9-9c88-459635f12739" providerId="ADAL" clId="{0776AC9C-D81D-40CD-8AC4-AF2CBEED1DE7}" dt="2021-03-08T20:38:40.901" v="950" actId="108"/>
          <ac:spMkLst>
            <pc:docMk/>
            <pc:sldMk cId="28583670" sldId="384"/>
            <ac:spMk id="5" creationId="{22F6FBBB-4C77-4A4B-BE54-96D3B0DF3BB7}"/>
          </ac:spMkLst>
        </pc:spChg>
        <pc:spChg chg="del mod">
          <ac:chgData name="De Silva L.S.R it18113914" userId="62612fb7-9c05-46b9-9c88-459635f12739" providerId="ADAL" clId="{0776AC9C-D81D-40CD-8AC4-AF2CBEED1DE7}" dt="2021-03-08T20:33:47.824" v="905"/>
          <ac:spMkLst>
            <pc:docMk/>
            <pc:sldMk cId="28583670" sldId="384"/>
            <ac:spMk id="6" creationId="{F7E461F4-E6D8-4801-94AA-9B72FC99FFED}"/>
          </ac:spMkLst>
        </pc:spChg>
        <pc:spChg chg="add del mod">
          <ac:chgData name="De Silva L.S.R it18113914" userId="62612fb7-9c05-46b9-9c88-459635f12739" providerId="ADAL" clId="{0776AC9C-D81D-40CD-8AC4-AF2CBEED1DE7}" dt="2021-03-08T20:33:57.028" v="907" actId="478"/>
          <ac:spMkLst>
            <pc:docMk/>
            <pc:sldMk cId="28583670" sldId="384"/>
            <ac:spMk id="7" creationId="{EF682845-B1C7-44AD-BC59-4C6A4CF77C9A}"/>
          </ac:spMkLst>
        </pc:spChg>
        <pc:spChg chg="add del mod">
          <ac:chgData name="De Silva L.S.R it18113914" userId="62612fb7-9c05-46b9-9c88-459635f12739" providerId="ADAL" clId="{0776AC9C-D81D-40CD-8AC4-AF2CBEED1DE7}" dt="2021-03-08T20:37:29.905" v="941" actId="478"/>
          <ac:spMkLst>
            <pc:docMk/>
            <pc:sldMk cId="28583670" sldId="384"/>
            <ac:spMk id="10" creationId="{A11A07DE-5E62-4B70-91FE-461007DB38A9}"/>
          </ac:spMkLst>
        </pc:spChg>
        <pc:spChg chg="add del mod">
          <ac:chgData name="De Silva L.S.R it18113914" userId="62612fb7-9c05-46b9-9c88-459635f12739" providerId="ADAL" clId="{0776AC9C-D81D-40CD-8AC4-AF2CBEED1DE7}" dt="2021-03-08T20:35:42.835" v="931" actId="22"/>
          <ac:spMkLst>
            <pc:docMk/>
            <pc:sldMk cId="28583670" sldId="384"/>
            <ac:spMk id="12" creationId="{9348402F-D71E-440C-BC8F-074811B8D58D}"/>
          </ac:spMkLst>
        </pc:spChg>
        <pc:spChg chg="add mod">
          <ac:chgData name="De Silva L.S.R it18113914" userId="62612fb7-9c05-46b9-9c88-459635f12739" providerId="ADAL" clId="{0776AC9C-D81D-40CD-8AC4-AF2CBEED1DE7}" dt="2021-03-08T20:41:13.225" v="977" actId="1076"/>
          <ac:spMkLst>
            <pc:docMk/>
            <pc:sldMk cId="28583670" sldId="384"/>
            <ac:spMk id="14" creationId="{39902B0D-2637-4500-A7B0-4CB9F9223643}"/>
          </ac:spMkLst>
        </pc:spChg>
        <pc:picChg chg="add mod">
          <ac:chgData name="De Silva L.S.R it18113914" userId="62612fb7-9c05-46b9-9c88-459635f12739" providerId="ADAL" clId="{0776AC9C-D81D-40CD-8AC4-AF2CBEED1DE7}" dt="2021-03-08T20:32:35.018" v="899" actId="1076"/>
          <ac:picMkLst>
            <pc:docMk/>
            <pc:sldMk cId="28583670" sldId="384"/>
            <ac:picMk id="2" creationId="{3DBCED6A-5B06-4B35-A449-27CB13962564}"/>
          </ac:picMkLst>
        </pc:picChg>
        <pc:picChg chg="add del mod">
          <ac:chgData name="De Silva L.S.R it18113914" userId="62612fb7-9c05-46b9-9c88-459635f12739" providerId="ADAL" clId="{0776AC9C-D81D-40CD-8AC4-AF2CBEED1DE7}" dt="2021-03-08T20:33:52.520" v="906" actId="478"/>
          <ac:picMkLst>
            <pc:docMk/>
            <pc:sldMk cId="28583670" sldId="384"/>
            <ac:picMk id="3" creationId="{016D4551-C467-4BE5-847A-E0F384E60956}"/>
          </ac:picMkLst>
        </pc:picChg>
        <pc:picChg chg="add del mod">
          <ac:chgData name="De Silva L.S.R it18113914" userId="62612fb7-9c05-46b9-9c88-459635f12739" providerId="ADAL" clId="{0776AC9C-D81D-40CD-8AC4-AF2CBEED1DE7}" dt="2021-03-08T20:34:31.612" v="921"/>
          <ac:picMkLst>
            <pc:docMk/>
            <pc:sldMk cId="28583670" sldId="384"/>
            <ac:picMk id="8" creationId="{4178160E-687F-49E2-B9DF-D1D52A2AED4D}"/>
          </ac:picMkLst>
        </pc:picChg>
      </pc:sldChg>
      <pc:sldChg chg="addSp modSp mod ord">
        <pc:chgData name="De Silva L.S.R it18113914" userId="62612fb7-9c05-46b9-9c88-459635f12739" providerId="ADAL" clId="{0776AC9C-D81D-40CD-8AC4-AF2CBEED1DE7}" dt="2021-03-09T04:24:29.407" v="1040"/>
        <pc:sldMkLst>
          <pc:docMk/>
          <pc:sldMk cId="307710707" sldId="385"/>
        </pc:sldMkLst>
        <pc:spChg chg="mod">
          <ac:chgData name="De Silva L.S.R it18113914" userId="62612fb7-9c05-46b9-9c88-459635f12739" providerId="ADAL" clId="{0776AC9C-D81D-40CD-8AC4-AF2CBEED1DE7}" dt="2021-03-09T04:23:57.424" v="1037" actId="122"/>
          <ac:spMkLst>
            <pc:docMk/>
            <pc:sldMk cId="307710707" sldId="385"/>
            <ac:spMk id="2" creationId="{606F25A2-0ABA-476F-93A9-CAE8E1CC4A08}"/>
          </ac:spMkLst>
        </pc:spChg>
        <pc:spChg chg="add mod">
          <ac:chgData name="De Silva L.S.R it18113914" userId="62612fb7-9c05-46b9-9c88-459635f12739" providerId="ADAL" clId="{0776AC9C-D81D-40CD-8AC4-AF2CBEED1DE7}" dt="2021-03-09T04:24:29.407" v="1040"/>
          <ac:spMkLst>
            <pc:docMk/>
            <pc:sldMk cId="307710707" sldId="385"/>
            <ac:spMk id="6" creationId="{FDEBC6B2-203A-4689-926F-9E82E19E8C73}"/>
          </ac:spMkLst>
        </pc:spChg>
        <pc:picChg chg="add mod ord">
          <ac:chgData name="De Silva L.S.R it18113914" userId="62612fb7-9c05-46b9-9c88-459635f12739" providerId="ADAL" clId="{0776AC9C-D81D-40CD-8AC4-AF2CBEED1DE7}" dt="2021-03-09T04:24:21.048" v="1039" actId="167"/>
          <ac:picMkLst>
            <pc:docMk/>
            <pc:sldMk cId="307710707" sldId="385"/>
            <ac:picMk id="4" creationId="{F276A80D-EA6E-4483-87D3-1B1525A10327}"/>
          </ac:picMkLst>
        </pc:picChg>
        <pc:picChg chg="add mod ord">
          <ac:chgData name="De Silva L.S.R it18113914" userId="62612fb7-9c05-46b9-9c88-459635f12739" providerId="ADAL" clId="{0776AC9C-D81D-40CD-8AC4-AF2CBEED1DE7}" dt="2021-03-09T04:24:21.048" v="1039" actId="167"/>
          <ac:picMkLst>
            <pc:docMk/>
            <pc:sldMk cId="307710707" sldId="385"/>
            <ac:picMk id="5" creationId="{08DDB834-4A53-432F-BC90-0CA0401DC054}"/>
          </ac:picMkLst>
        </pc:picChg>
      </pc:sldChg>
      <pc:sldChg chg="addSp delSp modSp add del mod">
        <pc:chgData name="De Silva L.S.R it18113914" userId="62612fb7-9c05-46b9-9c88-459635f12739" providerId="ADAL" clId="{0776AC9C-D81D-40CD-8AC4-AF2CBEED1DE7}" dt="2021-03-08T20:10:38.641" v="685" actId="478"/>
        <pc:sldMkLst>
          <pc:docMk/>
          <pc:sldMk cId="237490485" sldId="386"/>
        </pc:sldMkLst>
        <pc:spChg chg="del mod">
          <ac:chgData name="De Silva L.S.R it18113914" userId="62612fb7-9c05-46b9-9c88-459635f12739" providerId="ADAL" clId="{0776AC9C-D81D-40CD-8AC4-AF2CBEED1DE7}" dt="2021-03-08T19:07:28.289" v="206" actId="478"/>
          <ac:spMkLst>
            <pc:docMk/>
            <pc:sldMk cId="237490485" sldId="386"/>
            <ac:spMk id="6" creationId="{BFFD1E22-CBA5-4979-90FC-F3B5EFFE4279}"/>
          </ac:spMkLst>
        </pc:spChg>
        <pc:spChg chg="mod">
          <ac:chgData name="De Silva L.S.R it18113914" userId="62612fb7-9c05-46b9-9c88-459635f12739" providerId="ADAL" clId="{0776AC9C-D81D-40CD-8AC4-AF2CBEED1DE7}" dt="2021-03-08T19:07:47.136" v="209" actId="1076"/>
          <ac:spMkLst>
            <pc:docMk/>
            <pc:sldMk cId="237490485" sldId="386"/>
            <ac:spMk id="7" creationId="{655D1210-BA00-40F2-B8E5-41E8F21B4940}"/>
          </ac:spMkLst>
        </pc:spChg>
        <pc:picChg chg="add del mod">
          <ac:chgData name="De Silva L.S.R it18113914" userId="62612fb7-9c05-46b9-9c88-459635f12739" providerId="ADAL" clId="{0776AC9C-D81D-40CD-8AC4-AF2CBEED1DE7}" dt="2021-03-08T19:12:13.453" v="233" actId="478"/>
          <ac:picMkLst>
            <pc:docMk/>
            <pc:sldMk cId="237490485" sldId="386"/>
            <ac:picMk id="2" creationId="{32405BE0-A6C9-4804-89B4-835E616CD40D}"/>
          </ac:picMkLst>
        </pc:picChg>
        <pc:picChg chg="add del mod">
          <ac:chgData name="De Silva L.S.R it18113914" userId="62612fb7-9c05-46b9-9c88-459635f12739" providerId="ADAL" clId="{0776AC9C-D81D-40CD-8AC4-AF2CBEED1DE7}" dt="2021-03-08T19:10:01.519" v="214" actId="478"/>
          <ac:picMkLst>
            <pc:docMk/>
            <pc:sldMk cId="237490485" sldId="386"/>
            <ac:picMk id="3" creationId="{83CF1C0F-FED3-4C83-ABF7-498BCF69D6A4}"/>
          </ac:picMkLst>
        </pc:picChg>
        <pc:picChg chg="del">
          <ac:chgData name="De Silva L.S.R it18113914" userId="62612fb7-9c05-46b9-9c88-459635f12739" providerId="ADAL" clId="{0776AC9C-D81D-40CD-8AC4-AF2CBEED1DE7}" dt="2021-03-08T19:06:05.582" v="194" actId="478"/>
          <ac:picMkLst>
            <pc:docMk/>
            <pc:sldMk cId="237490485" sldId="386"/>
            <ac:picMk id="4" creationId="{EB8B207A-4B52-49E2-9602-D075157FEE6D}"/>
          </ac:picMkLst>
        </pc:picChg>
        <pc:picChg chg="add del mod ord">
          <ac:chgData name="De Silva L.S.R it18113914" userId="62612fb7-9c05-46b9-9c88-459635f12739" providerId="ADAL" clId="{0776AC9C-D81D-40CD-8AC4-AF2CBEED1DE7}" dt="2021-03-08T19:11:09.672" v="221" actId="478"/>
          <ac:picMkLst>
            <pc:docMk/>
            <pc:sldMk cId="237490485" sldId="386"/>
            <ac:picMk id="8" creationId="{57478FDF-89F2-4FA7-8C31-AACCF7DC6DBA}"/>
          </ac:picMkLst>
        </pc:picChg>
        <pc:picChg chg="add del mod ord">
          <ac:chgData name="De Silva L.S.R it18113914" userId="62612fb7-9c05-46b9-9c88-459635f12739" providerId="ADAL" clId="{0776AC9C-D81D-40CD-8AC4-AF2CBEED1DE7}" dt="2021-03-08T19:12:15.313" v="234" actId="478"/>
          <ac:picMkLst>
            <pc:docMk/>
            <pc:sldMk cId="237490485" sldId="386"/>
            <ac:picMk id="9" creationId="{1036EEB3-63F9-41C5-972A-B4E4179234A5}"/>
          </ac:picMkLst>
        </pc:picChg>
        <pc:picChg chg="add del mod ord">
          <ac:chgData name="De Silva L.S.R it18113914" userId="62612fb7-9c05-46b9-9c88-459635f12739" providerId="ADAL" clId="{0776AC9C-D81D-40CD-8AC4-AF2CBEED1DE7}" dt="2021-03-08T19:12:11.249" v="231" actId="478"/>
          <ac:picMkLst>
            <pc:docMk/>
            <pc:sldMk cId="237490485" sldId="386"/>
            <ac:picMk id="10" creationId="{B5390F11-61A0-47AC-A446-5EFCA30414B4}"/>
          </ac:picMkLst>
        </pc:picChg>
        <pc:picChg chg="add del mod">
          <ac:chgData name="De Silva L.S.R it18113914" userId="62612fb7-9c05-46b9-9c88-459635f12739" providerId="ADAL" clId="{0776AC9C-D81D-40CD-8AC4-AF2CBEED1DE7}" dt="2021-03-08T20:09:16.234" v="680" actId="478"/>
          <ac:picMkLst>
            <pc:docMk/>
            <pc:sldMk cId="237490485" sldId="386"/>
            <ac:picMk id="11" creationId="{DDAE53F4-B338-475F-864E-7AE649259CDC}"/>
          </ac:picMkLst>
        </pc:picChg>
        <pc:picChg chg="add del mod">
          <ac:chgData name="De Silva L.S.R it18113914" userId="62612fb7-9c05-46b9-9c88-459635f12739" providerId="ADAL" clId="{0776AC9C-D81D-40CD-8AC4-AF2CBEED1DE7}" dt="2021-03-08T20:10:38.641" v="685" actId="478"/>
          <ac:picMkLst>
            <pc:docMk/>
            <pc:sldMk cId="237490485" sldId="386"/>
            <ac:picMk id="12" creationId="{27F5CAE7-6BA0-40D0-9F48-1949D929EECB}"/>
          </ac:picMkLst>
        </pc:picChg>
      </pc:sldChg>
      <pc:sldChg chg="modSp mod">
        <pc:chgData name="De Silva L.S.R it18113914" userId="62612fb7-9c05-46b9-9c88-459635f12739" providerId="ADAL" clId="{0776AC9C-D81D-40CD-8AC4-AF2CBEED1DE7}" dt="2021-03-08T19:34:48.214" v="432" actId="20577"/>
        <pc:sldMkLst>
          <pc:docMk/>
          <pc:sldMk cId="3613969826" sldId="387"/>
        </pc:sldMkLst>
        <pc:spChg chg="mod">
          <ac:chgData name="De Silva L.S.R it18113914" userId="62612fb7-9c05-46b9-9c88-459635f12739" providerId="ADAL" clId="{0776AC9C-D81D-40CD-8AC4-AF2CBEED1DE7}" dt="2021-03-08T19:34:48.214" v="432" actId="20577"/>
          <ac:spMkLst>
            <pc:docMk/>
            <pc:sldMk cId="3613969826" sldId="387"/>
            <ac:spMk id="6" creationId="{BFFD1E22-CBA5-4979-90FC-F3B5EFFE4279}"/>
          </ac:spMkLst>
        </pc:spChg>
      </pc:sldChg>
      <pc:sldChg chg="addSp delSp modSp mod">
        <pc:chgData name="De Silva L.S.R it18113914" userId="62612fb7-9c05-46b9-9c88-459635f12739" providerId="ADAL" clId="{0776AC9C-D81D-40CD-8AC4-AF2CBEED1DE7}" dt="2021-03-08T19:30:50.684" v="408" actId="2710"/>
        <pc:sldMkLst>
          <pc:docMk/>
          <pc:sldMk cId="3325775860" sldId="388"/>
        </pc:sldMkLst>
        <pc:spChg chg="add del mod">
          <ac:chgData name="De Silva L.S.R it18113914" userId="62612fb7-9c05-46b9-9c88-459635f12739" providerId="ADAL" clId="{0776AC9C-D81D-40CD-8AC4-AF2CBEED1DE7}" dt="2021-03-08T19:30:50.684" v="408" actId="2710"/>
          <ac:spMkLst>
            <pc:docMk/>
            <pc:sldMk cId="3325775860" sldId="388"/>
            <ac:spMk id="3" creationId="{6B616913-88D6-45F7-BFC7-8135E014720C}"/>
          </ac:spMkLst>
        </pc:spChg>
        <pc:spChg chg="add del mod">
          <ac:chgData name="De Silva L.S.R it18113914" userId="62612fb7-9c05-46b9-9c88-459635f12739" providerId="ADAL" clId="{0776AC9C-D81D-40CD-8AC4-AF2CBEED1DE7}" dt="2021-03-08T19:26:29.713" v="352" actId="478"/>
          <ac:spMkLst>
            <pc:docMk/>
            <pc:sldMk cId="3325775860" sldId="388"/>
            <ac:spMk id="5" creationId="{D00F6739-D8C9-4273-B28D-70AC6F58B198}"/>
          </ac:spMkLst>
        </pc:spChg>
        <pc:picChg chg="mod ord">
          <ac:chgData name="De Silva L.S.R it18113914" userId="62612fb7-9c05-46b9-9c88-459635f12739" providerId="ADAL" clId="{0776AC9C-D81D-40CD-8AC4-AF2CBEED1DE7}" dt="2021-03-08T19:27:25.536" v="360" actId="167"/>
          <ac:picMkLst>
            <pc:docMk/>
            <pc:sldMk cId="3325775860" sldId="388"/>
            <ac:picMk id="6" creationId="{E15241DA-D475-4833-B53D-55088D8BF406}"/>
          </ac:picMkLst>
        </pc:picChg>
        <pc:picChg chg="add del">
          <ac:chgData name="De Silva L.S.R it18113914" userId="62612fb7-9c05-46b9-9c88-459635f12739" providerId="ADAL" clId="{0776AC9C-D81D-40CD-8AC4-AF2CBEED1DE7}" dt="2021-03-08T19:28:13.631" v="377" actId="22"/>
          <ac:picMkLst>
            <pc:docMk/>
            <pc:sldMk cId="3325775860" sldId="388"/>
            <ac:picMk id="9" creationId="{DE91C4AA-2159-4CD0-AFC1-A25D23A5D540}"/>
          </ac:picMkLst>
        </pc:picChg>
      </pc:sldChg>
      <pc:sldChg chg="add">
        <pc:chgData name="De Silva L.S.R it18113914" userId="62612fb7-9c05-46b9-9c88-459635f12739" providerId="ADAL" clId="{0776AC9C-D81D-40CD-8AC4-AF2CBEED1DE7}" dt="2021-03-08T19:05:50.051" v="193" actId="2890"/>
        <pc:sldMkLst>
          <pc:docMk/>
          <pc:sldMk cId="168305474" sldId="390"/>
        </pc:sldMkLst>
      </pc:sldChg>
      <pc:sldChg chg="add del">
        <pc:chgData name="De Silva L.S.R it18113914" userId="62612fb7-9c05-46b9-9c88-459635f12739" providerId="ADAL" clId="{0776AC9C-D81D-40CD-8AC4-AF2CBEED1DE7}" dt="2021-03-08T19:05:36.976" v="190" actId="2696"/>
        <pc:sldMkLst>
          <pc:docMk/>
          <pc:sldMk cId="839723146" sldId="390"/>
        </pc:sldMkLst>
      </pc:sldChg>
      <pc:sldChg chg="del">
        <pc:chgData name="De Silva L.S.R it18113914" userId="62612fb7-9c05-46b9-9c88-459635f12739" providerId="ADAL" clId="{0776AC9C-D81D-40CD-8AC4-AF2CBEED1DE7}" dt="2021-03-04T11:28:29.983" v="20" actId="2696"/>
        <pc:sldMkLst>
          <pc:docMk/>
          <pc:sldMk cId="1257604354" sldId="390"/>
        </pc:sldMkLst>
      </pc:sldChg>
      <pc:sldChg chg="addSp modSp del mod">
        <pc:chgData name="De Silva L.S.R it18113914" userId="62612fb7-9c05-46b9-9c88-459635f12739" providerId="ADAL" clId="{0776AC9C-D81D-40CD-8AC4-AF2CBEED1DE7}" dt="2021-03-08T19:04:08.293" v="186" actId="2696"/>
        <pc:sldMkLst>
          <pc:docMk/>
          <pc:sldMk cId="3148119566" sldId="390"/>
        </pc:sldMkLst>
        <pc:picChg chg="add mod ord">
          <ac:chgData name="De Silva L.S.R it18113914" userId="62612fb7-9c05-46b9-9c88-459635f12739" providerId="ADAL" clId="{0776AC9C-D81D-40CD-8AC4-AF2CBEED1DE7}" dt="2021-03-06T09:03:51.580" v="61" actId="1076"/>
          <ac:picMkLst>
            <pc:docMk/>
            <pc:sldMk cId="3148119566" sldId="390"/>
            <ac:picMk id="2" creationId="{9CBEDADF-245C-4970-94C6-8ECED9BBB1F6}"/>
          </ac:picMkLst>
        </pc:picChg>
        <pc:picChg chg="add mod">
          <ac:chgData name="De Silva L.S.R it18113914" userId="62612fb7-9c05-46b9-9c88-459635f12739" providerId="ADAL" clId="{0776AC9C-D81D-40CD-8AC4-AF2CBEED1DE7}" dt="2021-03-06T09:01:48.745" v="43" actId="1076"/>
          <ac:picMkLst>
            <pc:docMk/>
            <pc:sldMk cId="3148119566" sldId="390"/>
            <ac:picMk id="3" creationId="{CFEF9B28-B618-4045-9887-3D88F0C28A5B}"/>
          </ac:picMkLst>
        </pc:picChg>
        <pc:picChg chg="add mod ord">
          <ac:chgData name="De Silva L.S.R it18113914" userId="62612fb7-9c05-46b9-9c88-459635f12739" providerId="ADAL" clId="{0776AC9C-D81D-40CD-8AC4-AF2CBEED1DE7}" dt="2021-03-06T09:03:47.702" v="60" actId="1076"/>
          <ac:picMkLst>
            <pc:docMk/>
            <pc:sldMk cId="3148119566" sldId="390"/>
            <ac:picMk id="4" creationId="{678A25A9-B357-4BD1-95A6-682DF8F414E9}"/>
          </ac:picMkLst>
        </pc:picChg>
      </pc:sldChg>
      <pc:sldChg chg="addSp delSp modSp add del mod">
        <pc:chgData name="De Silva L.S.R it18113914" userId="62612fb7-9c05-46b9-9c88-459635f12739" providerId="ADAL" clId="{0776AC9C-D81D-40CD-8AC4-AF2CBEED1DE7}" dt="2021-03-08T19:23:29.954" v="334" actId="2696"/>
        <pc:sldMkLst>
          <pc:docMk/>
          <pc:sldMk cId="1091209138" sldId="391"/>
        </pc:sldMkLst>
        <pc:spChg chg="del">
          <ac:chgData name="De Silva L.S.R it18113914" userId="62612fb7-9c05-46b9-9c88-459635f12739" providerId="ADAL" clId="{0776AC9C-D81D-40CD-8AC4-AF2CBEED1DE7}" dt="2021-03-08T19:15:20.676" v="253" actId="478"/>
          <ac:spMkLst>
            <pc:docMk/>
            <pc:sldMk cId="1091209138" sldId="391"/>
            <ac:spMk id="3" creationId="{0B42E678-BB9E-40E6-A17A-839F7C76C7EE}"/>
          </ac:spMkLst>
        </pc:spChg>
        <pc:spChg chg="add del mod">
          <ac:chgData name="De Silva L.S.R it18113914" userId="62612fb7-9c05-46b9-9c88-459635f12739" providerId="ADAL" clId="{0776AC9C-D81D-40CD-8AC4-AF2CBEED1DE7}" dt="2021-03-08T19:15:28.792" v="254" actId="478"/>
          <ac:spMkLst>
            <pc:docMk/>
            <pc:sldMk cId="1091209138" sldId="391"/>
            <ac:spMk id="4" creationId="{3A9CAAE8-C5B1-4BE3-86C7-3FDF1FD6FF0C}"/>
          </ac:spMkLst>
        </pc:spChg>
        <pc:spChg chg="mod">
          <ac:chgData name="De Silva L.S.R it18113914" userId="62612fb7-9c05-46b9-9c88-459635f12739" providerId="ADAL" clId="{0776AC9C-D81D-40CD-8AC4-AF2CBEED1DE7}" dt="2021-03-08T19:14:18.156" v="252" actId="14100"/>
          <ac:spMkLst>
            <pc:docMk/>
            <pc:sldMk cId="1091209138" sldId="391"/>
            <ac:spMk id="12" creationId="{64632178-9369-4A59-BA43-C6D668A1EC9E}"/>
          </ac:spMkLst>
        </pc:spChg>
        <pc:picChg chg="add">
          <ac:chgData name="De Silva L.S.R it18113914" userId="62612fb7-9c05-46b9-9c88-459635f12739" providerId="ADAL" clId="{0776AC9C-D81D-40CD-8AC4-AF2CBEED1DE7}" dt="2021-03-08T19:15:44.391" v="261"/>
          <ac:picMkLst>
            <pc:docMk/>
            <pc:sldMk cId="1091209138" sldId="391"/>
            <ac:picMk id="5" creationId="{ED089036-B217-46E9-92E7-DBD89A03C7FA}"/>
          </ac:picMkLst>
        </pc:picChg>
        <pc:picChg chg="del">
          <ac:chgData name="De Silva L.S.R it18113914" userId="62612fb7-9c05-46b9-9c88-459635f12739" providerId="ADAL" clId="{0776AC9C-D81D-40CD-8AC4-AF2CBEED1DE7}" dt="2021-03-08T19:15:30.137" v="255" actId="478"/>
          <ac:picMkLst>
            <pc:docMk/>
            <pc:sldMk cId="1091209138" sldId="391"/>
            <ac:picMk id="7" creationId="{4C19791B-76A9-47FC-8839-851D1200C3E1}"/>
          </ac:picMkLst>
        </pc:picChg>
        <pc:picChg chg="del">
          <ac:chgData name="De Silva L.S.R it18113914" userId="62612fb7-9c05-46b9-9c88-459635f12739" providerId="ADAL" clId="{0776AC9C-D81D-40CD-8AC4-AF2CBEED1DE7}" dt="2021-03-08T19:15:32.207" v="258" actId="478"/>
          <ac:picMkLst>
            <pc:docMk/>
            <pc:sldMk cId="1091209138" sldId="391"/>
            <ac:picMk id="10" creationId="{38323BAA-90E9-4FBE-BD07-EAA17A164FE1}"/>
          </ac:picMkLst>
        </pc:picChg>
        <pc:picChg chg="del">
          <ac:chgData name="De Silva L.S.R it18113914" userId="62612fb7-9c05-46b9-9c88-459635f12739" providerId="ADAL" clId="{0776AC9C-D81D-40CD-8AC4-AF2CBEED1DE7}" dt="2021-03-08T19:15:31.559" v="257" actId="478"/>
          <ac:picMkLst>
            <pc:docMk/>
            <pc:sldMk cId="1091209138" sldId="391"/>
            <ac:picMk id="2050" creationId="{DAF1F64B-C88D-4B2C-A5EB-12D1BF44B33D}"/>
          </ac:picMkLst>
        </pc:picChg>
        <pc:picChg chg="del">
          <ac:chgData name="De Silva L.S.R it18113914" userId="62612fb7-9c05-46b9-9c88-459635f12739" providerId="ADAL" clId="{0776AC9C-D81D-40CD-8AC4-AF2CBEED1DE7}" dt="2021-03-08T19:15:30.768" v="256" actId="478"/>
          <ac:picMkLst>
            <pc:docMk/>
            <pc:sldMk cId="1091209138" sldId="391"/>
            <ac:picMk id="2060" creationId="{66C1274F-B3B3-4D57-942C-81A03AD13543}"/>
          </ac:picMkLst>
        </pc:picChg>
        <pc:picChg chg="del">
          <ac:chgData name="De Silva L.S.R it18113914" userId="62612fb7-9c05-46b9-9c88-459635f12739" providerId="ADAL" clId="{0776AC9C-D81D-40CD-8AC4-AF2CBEED1DE7}" dt="2021-03-08T19:15:33.417" v="259" actId="478"/>
          <ac:picMkLst>
            <pc:docMk/>
            <pc:sldMk cId="1091209138" sldId="391"/>
            <ac:picMk id="2062" creationId="{80140F57-FE0E-4C0F-9585-99411258ECE3}"/>
          </ac:picMkLst>
        </pc:picChg>
        <pc:picChg chg="del">
          <ac:chgData name="De Silva L.S.R it18113914" userId="62612fb7-9c05-46b9-9c88-459635f12739" providerId="ADAL" clId="{0776AC9C-D81D-40CD-8AC4-AF2CBEED1DE7}" dt="2021-03-08T19:15:34.137" v="260" actId="478"/>
          <ac:picMkLst>
            <pc:docMk/>
            <pc:sldMk cId="1091209138" sldId="391"/>
            <ac:picMk id="3074" creationId="{AFB9A1DB-526C-4F69-B150-03107E8AF0B0}"/>
          </ac:picMkLst>
        </pc:picChg>
      </pc:sldChg>
      <pc:sldChg chg="addSp delSp modSp add mod">
        <pc:chgData name="De Silva L.S.R it18113914" userId="62612fb7-9c05-46b9-9c88-459635f12739" providerId="ADAL" clId="{0776AC9C-D81D-40CD-8AC4-AF2CBEED1DE7}" dt="2021-03-08T19:21:24.729" v="311" actId="20577"/>
        <pc:sldMkLst>
          <pc:docMk/>
          <pc:sldMk cId="879344293" sldId="392"/>
        </pc:sldMkLst>
        <pc:spChg chg="add del mod">
          <ac:chgData name="De Silva L.S.R it18113914" userId="62612fb7-9c05-46b9-9c88-459635f12739" providerId="ADAL" clId="{0776AC9C-D81D-40CD-8AC4-AF2CBEED1DE7}" dt="2021-03-08T19:17:50.873" v="274" actId="478"/>
          <ac:spMkLst>
            <pc:docMk/>
            <pc:sldMk cId="879344293" sldId="392"/>
            <ac:spMk id="3" creationId="{B3B4DD0A-C04F-4CB4-BF3F-88F4770391DE}"/>
          </ac:spMkLst>
        </pc:spChg>
        <pc:spChg chg="mod">
          <ac:chgData name="De Silva L.S.R it18113914" userId="62612fb7-9c05-46b9-9c88-459635f12739" providerId="ADAL" clId="{0776AC9C-D81D-40CD-8AC4-AF2CBEED1DE7}" dt="2021-03-08T19:21:24.729" v="311" actId="20577"/>
          <ac:spMkLst>
            <pc:docMk/>
            <pc:sldMk cId="879344293" sldId="392"/>
            <ac:spMk id="4" creationId="{74609314-C850-44A7-8758-385AD69C51B4}"/>
          </ac:spMkLst>
        </pc:spChg>
        <pc:picChg chg="del">
          <ac:chgData name="De Silva L.S.R it18113914" userId="62612fb7-9c05-46b9-9c88-459635f12739" providerId="ADAL" clId="{0776AC9C-D81D-40CD-8AC4-AF2CBEED1DE7}" dt="2021-03-08T19:17:45.266" v="273" actId="478"/>
          <ac:picMkLst>
            <pc:docMk/>
            <pc:sldMk cId="879344293" sldId="392"/>
            <ac:picMk id="5" creationId="{34655D9B-C172-4F5C-91EA-5F4534A0848D}"/>
          </ac:picMkLst>
        </pc:picChg>
        <pc:picChg chg="del">
          <ac:chgData name="De Silva L.S.R it18113914" userId="62612fb7-9c05-46b9-9c88-459635f12739" providerId="ADAL" clId="{0776AC9C-D81D-40CD-8AC4-AF2CBEED1DE7}" dt="2021-03-08T19:17:41.641" v="270" actId="478"/>
          <ac:picMkLst>
            <pc:docMk/>
            <pc:sldMk cId="879344293" sldId="392"/>
            <ac:picMk id="6" creationId="{24A38E6D-E842-4D07-B9B5-A170351966E5}"/>
          </ac:picMkLst>
        </pc:picChg>
        <pc:picChg chg="add mod">
          <ac:chgData name="De Silva L.S.R it18113914" userId="62612fb7-9c05-46b9-9c88-459635f12739" providerId="ADAL" clId="{0776AC9C-D81D-40CD-8AC4-AF2CBEED1DE7}" dt="2021-03-08T19:18:36.754" v="281" actId="14100"/>
          <ac:picMkLst>
            <pc:docMk/>
            <pc:sldMk cId="879344293" sldId="392"/>
            <ac:picMk id="7" creationId="{9EC04A53-CB8E-45CA-862F-3894D63983ED}"/>
          </ac:picMkLst>
        </pc:picChg>
        <pc:picChg chg="del">
          <ac:chgData name="De Silva L.S.R it18113914" userId="62612fb7-9c05-46b9-9c88-459635f12739" providerId="ADAL" clId="{0776AC9C-D81D-40CD-8AC4-AF2CBEED1DE7}" dt="2021-03-08T19:17:44.136" v="272" actId="478"/>
          <ac:picMkLst>
            <pc:docMk/>
            <pc:sldMk cId="879344293" sldId="392"/>
            <ac:picMk id="8" creationId="{2F111967-2D35-4893-9E44-918FD32516F7}"/>
          </ac:picMkLst>
        </pc:picChg>
        <pc:picChg chg="del">
          <ac:chgData name="De Silva L.S.R it18113914" userId="62612fb7-9c05-46b9-9c88-459635f12739" providerId="ADAL" clId="{0776AC9C-D81D-40CD-8AC4-AF2CBEED1DE7}" dt="2021-03-08T19:17:42.627" v="271" actId="478"/>
          <ac:picMkLst>
            <pc:docMk/>
            <pc:sldMk cId="879344293" sldId="392"/>
            <ac:picMk id="9" creationId="{CAA794E1-9DC7-4FD8-9366-15FCD2654694}"/>
          </ac:picMkLst>
        </pc:picChg>
        <pc:picChg chg="add mod">
          <ac:chgData name="De Silva L.S.R it18113914" userId="62612fb7-9c05-46b9-9c88-459635f12739" providerId="ADAL" clId="{0776AC9C-D81D-40CD-8AC4-AF2CBEED1DE7}" dt="2021-03-08T19:18:45.696" v="284" actId="14100"/>
          <ac:picMkLst>
            <pc:docMk/>
            <pc:sldMk cId="879344293" sldId="392"/>
            <ac:picMk id="10" creationId="{0982456E-B1AC-4D62-B572-466B8B387B59}"/>
          </ac:picMkLst>
        </pc:picChg>
        <pc:picChg chg="add mod">
          <ac:chgData name="De Silva L.S.R it18113914" userId="62612fb7-9c05-46b9-9c88-459635f12739" providerId="ADAL" clId="{0776AC9C-D81D-40CD-8AC4-AF2CBEED1DE7}" dt="2021-03-08T19:21:05.814" v="309" actId="1076"/>
          <ac:picMkLst>
            <pc:docMk/>
            <pc:sldMk cId="879344293" sldId="392"/>
            <ac:picMk id="11" creationId="{312C6E3E-A7AD-4141-8FC4-3249EFE678F6}"/>
          </ac:picMkLst>
        </pc:picChg>
        <pc:picChg chg="add mod">
          <ac:chgData name="De Silva L.S.R it18113914" userId="62612fb7-9c05-46b9-9c88-459635f12739" providerId="ADAL" clId="{0776AC9C-D81D-40CD-8AC4-AF2CBEED1DE7}" dt="2021-03-08T19:19:10.793" v="292" actId="1076"/>
          <ac:picMkLst>
            <pc:docMk/>
            <pc:sldMk cId="879344293" sldId="392"/>
            <ac:picMk id="12" creationId="{44E27BFD-8C9C-42AE-9832-E31487BEE0D7}"/>
          </ac:picMkLst>
        </pc:picChg>
        <pc:picChg chg="add mod">
          <ac:chgData name="De Silva L.S.R it18113914" userId="62612fb7-9c05-46b9-9c88-459635f12739" providerId="ADAL" clId="{0776AC9C-D81D-40CD-8AC4-AF2CBEED1DE7}" dt="2021-03-08T19:19:28.715" v="294" actId="1076"/>
          <ac:picMkLst>
            <pc:docMk/>
            <pc:sldMk cId="879344293" sldId="392"/>
            <ac:picMk id="13" creationId="{56D20B25-5F35-4BB6-8B93-37B879025357}"/>
          </ac:picMkLst>
        </pc:picChg>
        <pc:picChg chg="add mod">
          <ac:chgData name="De Silva L.S.R it18113914" userId="62612fb7-9c05-46b9-9c88-459635f12739" providerId="ADAL" clId="{0776AC9C-D81D-40CD-8AC4-AF2CBEED1DE7}" dt="2021-03-08T19:19:51.624" v="300" actId="1076"/>
          <ac:picMkLst>
            <pc:docMk/>
            <pc:sldMk cId="879344293" sldId="392"/>
            <ac:picMk id="14" creationId="{AF740ACC-86C1-4E78-BA23-F7D1AD562831}"/>
          </ac:picMkLst>
        </pc:picChg>
        <pc:picChg chg="add mod">
          <ac:chgData name="De Silva L.S.R it18113914" userId="62612fb7-9c05-46b9-9c88-459635f12739" providerId="ADAL" clId="{0776AC9C-D81D-40CD-8AC4-AF2CBEED1DE7}" dt="2021-03-08T19:20:09.274" v="304" actId="1076"/>
          <ac:picMkLst>
            <pc:docMk/>
            <pc:sldMk cId="879344293" sldId="392"/>
            <ac:picMk id="15" creationId="{19B92947-32B7-47BF-9D01-6105031F7A00}"/>
          </ac:picMkLst>
        </pc:picChg>
        <pc:picChg chg="add mod">
          <ac:chgData name="De Silva L.S.R it18113914" userId="62612fb7-9c05-46b9-9c88-459635f12739" providerId="ADAL" clId="{0776AC9C-D81D-40CD-8AC4-AF2CBEED1DE7}" dt="2021-03-08T19:20:20.298" v="306" actId="1076"/>
          <ac:picMkLst>
            <pc:docMk/>
            <pc:sldMk cId="879344293" sldId="392"/>
            <ac:picMk id="16" creationId="{27D197EA-7023-4405-9481-B5C85592C706}"/>
          </ac:picMkLst>
        </pc:picChg>
      </pc:sldChg>
      <pc:sldChg chg="addSp delSp modSp add mod">
        <pc:chgData name="De Silva L.S.R it18113914" userId="62612fb7-9c05-46b9-9c88-459635f12739" providerId="ADAL" clId="{0776AC9C-D81D-40CD-8AC4-AF2CBEED1DE7}" dt="2021-03-08T19:23:24.830" v="333" actId="1076"/>
        <pc:sldMkLst>
          <pc:docMk/>
          <pc:sldMk cId="1391893257" sldId="393"/>
        </pc:sldMkLst>
        <pc:spChg chg="mod">
          <ac:chgData name="De Silva L.S.R it18113914" userId="62612fb7-9c05-46b9-9c88-459635f12739" providerId="ADAL" clId="{0776AC9C-D81D-40CD-8AC4-AF2CBEED1DE7}" dt="2021-03-08T19:22:43.504" v="330" actId="20577"/>
          <ac:spMkLst>
            <pc:docMk/>
            <pc:sldMk cId="1391893257" sldId="393"/>
            <ac:spMk id="4" creationId="{74609314-C850-44A7-8758-385AD69C51B4}"/>
          </ac:spMkLst>
        </pc:spChg>
        <pc:picChg chg="add mod">
          <ac:chgData name="De Silva L.S.R it18113914" userId="62612fb7-9c05-46b9-9c88-459635f12739" providerId="ADAL" clId="{0776AC9C-D81D-40CD-8AC4-AF2CBEED1DE7}" dt="2021-03-08T19:23:24.830" v="333" actId="1076"/>
          <ac:picMkLst>
            <pc:docMk/>
            <pc:sldMk cId="1391893257" sldId="393"/>
            <ac:picMk id="2" creationId="{EDB98150-471B-42FA-80FC-469619CA5409}"/>
          </ac:picMkLst>
        </pc:picChg>
        <pc:picChg chg="del">
          <ac:chgData name="De Silva L.S.R it18113914" userId="62612fb7-9c05-46b9-9c88-459635f12739" providerId="ADAL" clId="{0776AC9C-D81D-40CD-8AC4-AF2CBEED1DE7}" dt="2021-03-08T19:22:10.370" v="314" actId="478"/>
          <ac:picMkLst>
            <pc:docMk/>
            <pc:sldMk cId="1391893257" sldId="393"/>
            <ac:picMk id="7" creationId="{9EC04A53-CB8E-45CA-862F-3894D63983ED}"/>
          </ac:picMkLst>
        </pc:picChg>
        <pc:picChg chg="del">
          <ac:chgData name="De Silva L.S.R it18113914" userId="62612fb7-9c05-46b9-9c88-459635f12739" providerId="ADAL" clId="{0776AC9C-D81D-40CD-8AC4-AF2CBEED1DE7}" dt="2021-03-08T19:22:12.242" v="315" actId="478"/>
          <ac:picMkLst>
            <pc:docMk/>
            <pc:sldMk cId="1391893257" sldId="393"/>
            <ac:picMk id="10" creationId="{0982456E-B1AC-4D62-B572-466B8B387B59}"/>
          </ac:picMkLst>
        </pc:picChg>
        <pc:picChg chg="del">
          <ac:chgData name="De Silva L.S.R it18113914" userId="62612fb7-9c05-46b9-9c88-459635f12739" providerId="ADAL" clId="{0776AC9C-D81D-40CD-8AC4-AF2CBEED1DE7}" dt="2021-03-08T19:22:13.976" v="316" actId="478"/>
          <ac:picMkLst>
            <pc:docMk/>
            <pc:sldMk cId="1391893257" sldId="393"/>
            <ac:picMk id="11" creationId="{312C6E3E-A7AD-4141-8FC4-3249EFE678F6}"/>
          </ac:picMkLst>
        </pc:picChg>
        <pc:picChg chg="del">
          <ac:chgData name="De Silva L.S.R it18113914" userId="62612fb7-9c05-46b9-9c88-459635f12739" providerId="ADAL" clId="{0776AC9C-D81D-40CD-8AC4-AF2CBEED1DE7}" dt="2021-03-08T19:22:15.500" v="317" actId="478"/>
          <ac:picMkLst>
            <pc:docMk/>
            <pc:sldMk cId="1391893257" sldId="393"/>
            <ac:picMk id="12" creationId="{44E27BFD-8C9C-42AE-9832-E31487BEE0D7}"/>
          </ac:picMkLst>
        </pc:picChg>
        <pc:picChg chg="del">
          <ac:chgData name="De Silva L.S.R it18113914" userId="62612fb7-9c05-46b9-9c88-459635f12739" providerId="ADAL" clId="{0776AC9C-D81D-40CD-8AC4-AF2CBEED1DE7}" dt="2021-03-08T19:22:17.233" v="318" actId="478"/>
          <ac:picMkLst>
            <pc:docMk/>
            <pc:sldMk cId="1391893257" sldId="393"/>
            <ac:picMk id="13" creationId="{56D20B25-5F35-4BB6-8B93-37B879025357}"/>
          </ac:picMkLst>
        </pc:picChg>
        <pc:picChg chg="del">
          <ac:chgData name="De Silva L.S.R it18113914" userId="62612fb7-9c05-46b9-9c88-459635f12739" providerId="ADAL" clId="{0776AC9C-D81D-40CD-8AC4-AF2CBEED1DE7}" dt="2021-03-08T19:22:18.736" v="319" actId="478"/>
          <ac:picMkLst>
            <pc:docMk/>
            <pc:sldMk cId="1391893257" sldId="393"/>
            <ac:picMk id="14" creationId="{AF740ACC-86C1-4E78-BA23-F7D1AD562831}"/>
          </ac:picMkLst>
        </pc:picChg>
        <pc:picChg chg="del">
          <ac:chgData name="De Silva L.S.R it18113914" userId="62612fb7-9c05-46b9-9c88-459635f12739" providerId="ADAL" clId="{0776AC9C-D81D-40CD-8AC4-AF2CBEED1DE7}" dt="2021-03-08T19:22:20.313" v="320" actId="478"/>
          <ac:picMkLst>
            <pc:docMk/>
            <pc:sldMk cId="1391893257" sldId="393"/>
            <ac:picMk id="15" creationId="{19B92947-32B7-47BF-9D01-6105031F7A00}"/>
          </ac:picMkLst>
        </pc:picChg>
      </pc:sldChg>
      <pc:sldChg chg="modSp add del mod">
        <pc:chgData name="De Silva L.S.R it18113914" userId="62612fb7-9c05-46b9-9c88-459635f12739" providerId="ADAL" clId="{0776AC9C-D81D-40CD-8AC4-AF2CBEED1DE7}" dt="2021-03-08T19:31:01.026" v="409" actId="2696"/>
        <pc:sldMkLst>
          <pc:docMk/>
          <pc:sldMk cId="849184252" sldId="394"/>
        </pc:sldMkLst>
        <pc:spChg chg="mod">
          <ac:chgData name="De Silva L.S.R it18113914" userId="62612fb7-9c05-46b9-9c88-459635f12739" providerId="ADAL" clId="{0776AC9C-D81D-40CD-8AC4-AF2CBEED1DE7}" dt="2021-03-08T19:25:05.707" v="346" actId="14100"/>
          <ac:spMkLst>
            <pc:docMk/>
            <pc:sldMk cId="849184252" sldId="394"/>
            <ac:spMk id="7" creationId="{9D6582AB-6620-4284-A96C-F1E8D6DBFCFE}"/>
          </ac:spMkLst>
        </pc:spChg>
      </pc:sldChg>
      <pc:sldChg chg="modSp add mod">
        <pc:chgData name="De Silva L.S.R it18113914" userId="62612fb7-9c05-46b9-9c88-459635f12739" providerId="ADAL" clId="{0776AC9C-D81D-40CD-8AC4-AF2CBEED1DE7}" dt="2021-03-08T19:32:47.548" v="430" actId="27636"/>
        <pc:sldMkLst>
          <pc:docMk/>
          <pc:sldMk cId="3923241347" sldId="394"/>
        </pc:sldMkLst>
        <pc:spChg chg="mod">
          <ac:chgData name="De Silva L.S.R it18113914" userId="62612fb7-9c05-46b9-9c88-459635f12739" providerId="ADAL" clId="{0776AC9C-D81D-40CD-8AC4-AF2CBEED1DE7}" dt="2021-03-08T19:32:47.548" v="430" actId="27636"/>
          <ac:spMkLst>
            <pc:docMk/>
            <pc:sldMk cId="3923241347" sldId="394"/>
            <ac:spMk id="3" creationId="{6B616913-88D6-45F7-BFC7-8135E014720C}"/>
          </ac:spMkLst>
        </pc:spChg>
        <pc:spChg chg="mod">
          <ac:chgData name="De Silva L.S.R it18113914" userId="62612fb7-9c05-46b9-9c88-459635f12739" providerId="ADAL" clId="{0776AC9C-D81D-40CD-8AC4-AF2CBEED1DE7}" dt="2021-03-08T19:31:34.524" v="425" actId="20577"/>
          <ac:spMkLst>
            <pc:docMk/>
            <pc:sldMk cId="3923241347" sldId="394"/>
            <ac:spMk id="7" creationId="{9D6582AB-6620-4284-A96C-F1E8D6DBFCFE}"/>
          </ac:spMkLst>
        </pc:spChg>
      </pc:sldChg>
      <pc:sldChg chg="modSp add mod">
        <pc:chgData name="De Silva L.S.R it18113914" userId="62612fb7-9c05-46b9-9c88-459635f12739" providerId="ADAL" clId="{0776AC9C-D81D-40CD-8AC4-AF2CBEED1DE7}" dt="2021-03-08T19:44:20.238" v="533" actId="313"/>
        <pc:sldMkLst>
          <pc:docMk/>
          <pc:sldMk cId="2640458513" sldId="395"/>
        </pc:sldMkLst>
        <pc:spChg chg="mod">
          <ac:chgData name="De Silva L.S.R it18113914" userId="62612fb7-9c05-46b9-9c88-459635f12739" providerId="ADAL" clId="{0776AC9C-D81D-40CD-8AC4-AF2CBEED1DE7}" dt="2021-03-08T19:44:20.238" v="533" actId="313"/>
          <ac:spMkLst>
            <pc:docMk/>
            <pc:sldMk cId="2640458513" sldId="395"/>
            <ac:spMk id="53" creationId="{92696519-16FD-4478-B1D5-1A3295D4E215}"/>
          </ac:spMkLst>
        </pc:spChg>
      </pc:sldChg>
      <pc:sldChg chg="addSp delSp modSp add mod ord">
        <pc:chgData name="De Silva L.S.R it18113914" userId="62612fb7-9c05-46b9-9c88-459635f12739" providerId="ADAL" clId="{0776AC9C-D81D-40CD-8AC4-AF2CBEED1DE7}" dt="2021-03-08T20:28:15.940" v="886" actId="20577"/>
        <pc:sldMkLst>
          <pc:docMk/>
          <pc:sldMk cId="3589580797" sldId="396"/>
        </pc:sldMkLst>
        <pc:spChg chg="mod">
          <ac:chgData name="De Silva L.S.R it18113914" userId="62612fb7-9c05-46b9-9c88-459635f12739" providerId="ADAL" clId="{0776AC9C-D81D-40CD-8AC4-AF2CBEED1DE7}" dt="2021-03-08T20:24:39.521" v="784" actId="20577"/>
          <ac:spMkLst>
            <pc:docMk/>
            <pc:sldMk cId="3589580797" sldId="396"/>
            <ac:spMk id="2" creationId="{ADF54792-7952-46F5-A524-88D17703667F}"/>
          </ac:spMkLst>
        </pc:spChg>
        <pc:spChg chg="mod">
          <ac:chgData name="De Silva L.S.R it18113914" userId="62612fb7-9c05-46b9-9c88-459635f12739" providerId="ADAL" clId="{0776AC9C-D81D-40CD-8AC4-AF2CBEED1DE7}" dt="2021-03-08T20:28:15.940" v="886" actId="20577"/>
          <ac:spMkLst>
            <pc:docMk/>
            <pc:sldMk cId="3589580797" sldId="396"/>
            <ac:spMk id="3" creationId="{A1CC5A43-472A-4962-B321-659FBD8631E9}"/>
          </ac:spMkLst>
        </pc:spChg>
        <pc:spChg chg="mod">
          <ac:chgData name="De Silva L.S.R it18113914" userId="62612fb7-9c05-46b9-9c88-459635f12739" providerId="ADAL" clId="{0776AC9C-D81D-40CD-8AC4-AF2CBEED1DE7}" dt="2021-03-08T20:23:22.192" v="776" actId="20577"/>
          <ac:spMkLst>
            <pc:docMk/>
            <pc:sldMk cId="3589580797" sldId="396"/>
            <ac:spMk id="8" creationId="{6101A3FC-5CA3-48E0-A40C-78FA2097F63F}"/>
          </ac:spMkLst>
        </pc:spChg>
        <pc:picChg chg="add mod ord">
          <ac:chgData name="De Silva L.S.R it18113914" userId="62612fb7-9c05-46b9-9c88-459635f12739" providerId="ADAL" clId="{0776AC9C-D81D-40CD-8AC4-AF2CBEED1DE7}" dt="2021-03-08T20:24:37.048" v="783" actId="1076"/>
          <ac:picMkLst>
            <pc:docMk/>
            <pc:sldMk cId="3589580797" sldId="396"/>
            <ac:picMk id="4" creationId="{7AE506D0-3594-49D9-8160-CB0B4D948A29}"/>
          </ac:picMkLst>
        </pc:picChg>
        <pc:picChg chg="del">
          <ac:chgData name="De Silva L.S.R it18113914" userId="62612fb7-9c05-46b9-9c88-459635f12739" providerId="ADAL" clId="{0776AC9C-D81D-40CD-8AC4-AF2CBEED1DE7}" dt="2021-03-08T20:24:13.707" v="777" actId="478"/>
          <ac:picMkLst>
            <pc:docMk/>
            <pc:sldMk cId="3589580797" sldId="396"/>
            <ac:picMk id="5" creationId="{70964B9A-4C6E-4965-9E72-FDC80367A80B}"/>
          </ac:picMkLst>
        </pc:picChg>
        <pc:picChg chg="ord">
          <ac:chgData name="De Silva L.S.R it18113914" userId="62612fb7-9c05-46b9-9c88-459635f12739" providerId="ADAL" clId="{0776AC9C-D81D-40CD-8AC4-AF2CBEED1DE7}" dt="2021-03-08T20:24:30.413" v="781" actId="167"/>
          <ac:picMkLst>
            <pc:docMk/>
            <pc:sldMk cId="3589580797" sldId="396"/>
            <ac:picMk id="7" creationId="{CEA4538F-CCF6-4FBA-8052-A0265269E3A0}"/>
          </ac:picMkLst>
        </pc:picChg>
      </pc:sldChg>
      <pc:sldChg chg="modSp add mod">
        <pc:chgData name="De Silva L.S.R it18113914" userId="62612fb7-9c05-46b9-9c88-459635f12739" providerId="ADAL" clId="{0776AC9C-D81D-40CD-8AC4-AF2CBEED1DE7}" dt="2021-03-08T20:41:26.705" v="983" actId="2710"/>
        <pc:sldMkLst>
          <pc:docMk/>
          <pc:sldMk cId="2371450287" sldId="397"/>
        </pc:sldMkLst>
        <pc:spChg chg="mod">
          <ac:chgData name="De Silva L.S.R it18113914" userId="62612fb7-9c05-46b9-9c88-459635f12739" providerId="ADAL" clId="{0776AC9C-D81D-40CD-8AC4-AF2CBEED1DE7}" dt="2021-03-08T20:39:57.193" v="968" actId="20577"/>
          <ac:spMkLst>
            <pc:docMk/>
            <pc:sldMk cId="2371450287" sldId="397"/>
            <ac:spMk id="5" creationId="{22F6FBBB-4C77-4A4B-BE54-96D3B0DF3BB7}"/>
          </ac:spMkLst>
        </pc:spChg>
        <pc:spChg chg="mod">
          <ac:chgData name="De Silva L.S.R it18113914" userId="62612fb7-9c05-46b9-9c88-459635f12739" providerId="ADAL" clId="{0776AC9C-D81D-40CD-8AC4-AF2CBEED1DE7}" dt="2021-03-08T20:41:26.705" v="983" actId="2710"/>
          <ac:spMkLst>
            <pc:docMk/>
            <pc:sldMk cId="2371450287" sldId="397"/>
            <ac:spMk id="14" creationId="{39902B0D-2637-4500-A7B0-4CB9F9223643}"/>
          </ac:spMkLst>
        </pc:spChg>
      </pc:sldChg>
      <pc:sldChg chg="modSp add mod ord">
        <pc:chgData name="De Silva L.S.R it18113914" userId="62612fb7-9c05-46b9-9c88-459635f12739" providerId="ADAL" clId="{0776AC9C-D81D-40CD-8AC4-AF2CBEED1DE7}" dt="2021-03-08T20:43:14.614" v="992" actId="20577"/>
        <pc:sldMkLst>
          <pc:docMk/>
          <pc:sldMk cId="646891140" sldId="398"/>
        </pc:sldMkLst>
        <pc:spChg chg="mod">
          <ac:chgData name="De Silva L.S.R it18113914" userId="62612fb7-9c05-46b9-9c88-459635f12739" providerId="ADAL" clId="{0776AC9C-D81D-40CD-8AC4-AF2CBEED1DE7}" dt="2021-03-08T20:43:14.614" v="992" actId="20577"/>
          <ac:spMkLst>
            <pc:docMk/>
            <pc:sldMk cId="646891140" sldId="398"/>
            <ac:spMk id="5" creationId="{22F6FBBB-4C77-4A4B-BE54-96D3B0DF3BB7}"/>
          </ac:spMkLst>
        </pc:spChg>
      </pc:sldChg>
      <pc:sldChg chg="add del">
        <pc:chgData name="De Silva L.S.R it18113914" userId="62612fb7-9c05-46b9-9c88-459635f12739" providerId="ADAL" clId="{0776AC9C-D81D-40CD-8AC4-AF2CBEED1DE7}" dt="2021-03-08T20:42:22.190" v="985" actId="2696"/>
        <pc:sldMkLst>
          <pc:docMk/>
          <pc:sldMk cId="4238331902" sldId="398"/>
        </pc:sldMkLst>
      </pc:sldChg>
      <pc:sldChg chg="modSp add mod ord">
        <pc:chgData name="De Silva L.S.R it18113914" userId="62612fb7-9c05-46b9-9c88-459635f12739" providerId="ADAL" clId="{0776AC9C-D81D-40CD-8AC4-AF2CBEED1DE7}" dt="2021-03-08T20:43:52.594" v="996" actId="27636"/>
        <pc:sldMkLst>
          <pc:docMk/>
          <pc:sldMk cId="1420284539" sldId="399"/>
        </pc:sldMkLst>
        <pc:spChg chg="mod">
          <ac:chgData name="De Silva L.S.R it18113914" userId="62612fb7-9c05-46b9-9c88-459635f12739" providerId="ADAL" clId="{0776AC9C-D81D-40CD-8AC4-AF2CBEED1DE7}" dt="2021-03-08T20:43:52.594" v="996" actId="27636"/>
          <ac:spMkLst>
            <pc:docMk/>
            <pc:sldMk cId="1420284539" sldId="399"/>
            <ac:spMk id="5" creationId="{22F6FBBB-4C77-4A4B-BE54-96D3B0DF3BB7}"/>
          </ac:spMkLst>
        </pc:spChg>
      </pc:sldChg>
      <pc:sldChg chg="addSp delSp modSp add mod">
        <pc:chgData name="De Silva L.S.R it18113914" userId="62612fb7-9c05-46b9-9c88-459635f12739" providerId="ADAL" clId="{0776AC9C-D81D-40CD-8AC4-AF2CBEED1DE7}" dt="2021-03-08T20:50:37.966" v="1015" actId="207"/>
        <pc:sldMkLst>
          <pc:docMk/>
          <pc:sldMk cId="4039289081" sldId="400"/>
        </pc:sldMkLst>
        <pc:graphicFrameChg chg="add mod modGraphic">
          <ac:chgData name="De Silva L.S.R it18113914" userId="62612fb7-9c05-46b9-9c88-459635f12739" providerId="ADAL" clId="{0776AC9C-D81D-40CD-8AC4-AF2CBEED1DE7}" dt="2021-03-08T20:50:37.966" v="1015" actId="207"/>
          <ac:graphicFrameMkLst>
            <pc:docMk/>
            <pc:sldMk cId="4039289081" sldId="400"/>
            <ac:graphicFrameMk id="9" creationId="{9E3D5F1B-6A9B-41D3-9834-5AF918855CD3}"/>
          </ac:graphicFrameMkLst>
        </pc:graphicFrameChg>
        <pc:picChg chg="add del mod">
          <ac:chgData name="De Silva L.S.R it18113914" userId="62612fb7-9c05-46b9-9c88-459635f12739" providerId="ADAL" clId="{0776AC9C-D81D-40CD-8AC4-AF2CBEED1DE7}" dt="2021-03-08T20:48:22.869" v="1005"/>
          <ac:picMkLst>
            <pc:docMk/>
            <pc:sldMk cId="4039289081" sldId="400"/>
            <ac:picMk id="6" creationId="{37C55FB0-C4D7-4FCE-B800-0BE54ACE4925}"/>
          </ac:picMkLst>
        </pc:picChg>
        <pc:picChg chg="del">
          <ac:chgData name="De Silva L.S.R it18113914" userId="62612fb7-9c05-46b9-9c88-459635f12739" providerId="ADAL" clId="{0776AC9C-D81D-40CD-8AC4-AF2CBEED1DE7}" dt="2021-03-08T20:48:17.739" v="1003" actId="478"/>
          <ac:picMkLst>
            <pc:docMk/>
            <pc:sldMk cId="4039289081" sldId="400"/>
            <ac:picMk id="7" creationId="{4C0E01DE-95E5-4600-A3FB-45ECC447E862}"/>
          </ac:picMkLst>
        </pc:picChg>
      </pc:sldChg>
      <pc:sldChg chg="addSp delSp modSp mod">
        <pc:chgData name="De Silva L.S.R it18113914" userId="62612fb7-9c05-46b9-9c88-459635f12739" providerId="ADAL" clId="{0776AC9C-D81D-40CD-8AC4-AF2CBEED1DE7}" dt="2021-03-09T04:33:14.085" v="1093" actId="404"/>
        <pc:sldMkLst>
          <pc:docMk/>
          <pc:sldMk cId="1160405096" sldId="407"/>
        </pc:sldMkLst>
        <pc:spChg chg="ord">
          <ac:chgData name="De Silva L.S.R it18113914" userId="62612fb7-9c05-46b9-9c88-459635f12739" providerId="ADAL" clId="{0776AC9C-D81D-40CD-8AC4-AF2CBEED1DE7}" dt="2021-03-09T04:32:17.342" v="1088" actId="167"/>
          <ac:spMkLst>
            <pc:docMk/>
            <pc:sldMk cId="1160405096" sldId="407"/>
            <ac:spMk id="10" creationId="{73C4D231-54C3-4A78-B849-098988D8A357}"/>
          </ac:spMkLst>
        </pc:spChg>
        <pc:spChg chg="mod">
          <ac:chgData name="De Silva L.S.R it18113914" userId="62612fb7-9c05-46b9-9c88-459635f12739" providerId="ADAL" clId="{0776AC9C-D81D-40CD-8AC4-AF2CBEED1DE7}" dt="2021-03-09T04:33:14.085" v="1093" actId="404"/>
          <ac:spMkLst>
            <pc:docMk/>
            <pc:sldMk cId="1160405096" sldId="407"/>
            <ac:spMk id="12" creationId="{7BCD102C-608A-4CF6-84D9-490C44DAD41A}"/>
          </ac:spMkLst>
        </pc:spChg>
        <pc:picChg chg="ord">
          <ac:chgData name="De Silva L.S.R it18113914" userId="62612fb7-9c05-46b9-9c88-459635f12739" providerId="ADAL" clId="{0776AC9C-D81D-40CD-8AC4-AF2CBEED1DE7}" dt="2021-03-09T04:32:19.494" v="1089" actId="167"/>
          <ac:picMkLst>
            <pc:docMk/>
            <pc:sldMk cId="1160405096" sldId="407"/>
            <ac:picMk id="7" creationId="{BE6D4969-ECF9-4293-9A6E-C9D7853385AF}"/>
          </ac:picMkLst>
        </pc:picChg>
        <pc:picChg chg="del">
          <ac:chgData name="De Silva L.S.R it18113914" userId="62612fb7-9c05-46b9-9c88-459635f12739" providerId="ADAL" clId="{0776AC9C-D81D-40CD-8AC4-AF2CBEED1DE7}" dt="2021-03-09T04:32:07.964" v="1085" actId="478"/>
          <ac:picMkLst>
            <pc:docMk/>
            <pc:sldMk cId="1160405096" sldId="407"/>
            <ac:picMk id="11" creationId="{216B9874-E239-47A3-9FBB-32AC15F33609}"/>
          </ac:picMkLst>
        </pc:picChg>
        <pc:picChg chg="add mod ord">
          <ac:chgData name="De Silva L.S.R it18113914" userId="62612fb7-9c05-46b9-9c88-459635f12739" providerId="ADAL" clId="{0776AC9C-D81D-40CD-8AC4-AF2CBEED1DE7}" dt="2021-03-09T04:32:13.479" v="1087" actId="167"/>
          <ac:picMkLst>
            <pc:docMk/>
            <pc:sldMk cId="1160405096" sldId="407"/>
            <ac:picMk id="14" creationId="{C6EBB982-559C-410F-8323-7E5B844D38A5}"/>
          </ac:picMkLst>
        </pc:picChg>
      </pc:sldChg>
      <pc:sldChg chg="addSp delSp modSp mod">
        <pc:chgData name="De Silva L.S.R it18113914" userId="62612fb7-9c05-46b9-9c88-459635f12739" providerId="ADAL" clId="{0776AC9C-D81D-40CD-8AC4-AF2CBEED1DE7}" dt="2021-03-09T04:33:54.102" v="1098"/>
        <pc:sldMkLst>
          <pc:docMk/>
          <pc:sldMk cId="1254910620" sldId="410"/>
        </pc:sldMkLst>
        <pc:spChg chg="del">
          <ac:chgData name="De Silva L.S.R it18113914" userId="62612fb7-9c05-46b9-9c88-459635f12739" providerId="ADAL" clId="{0776AC9C-D81D-40CD-8AC4-AF2CBEED1DE7}" dt="2021-03-09T04:33:52.716" v="1097" actId="478"/>
          <ac:spMkLst>
            <pc:docMk/>
            <pc:sldMk cId="1254910620" sldId="410"/>
            <ac:spMk id="8" creationId="{6101A3FC-5CA3-48E0-A40C-78FA2097F63F}"/>
          </ac:spMkLst>
        </pc:spChg>
        <pc:spChg chg="add mod">
          <ac:chgData name="De Silva L.S.R it18113914" userId="62612fb7-9c05-46b9-9c88-459635f12739" providerId="ADAL" clId="{0776AC9C-D81D-40CD-8AC4-AF2CBEED1DE7}" dt="2021-03-09T04:33:54.102" v="1098"/>
          <ac:spMkLst>
            <pc:docMk/>
            <pc:sldMk cId="1254910620" sldId="410"/>
            <ac:spMk id="11" creationId="{0EEA12E2-5A0A-4B3A-AD4A-574B936D7145}"/>
          </ac:spMkLst>
        </pc:spChg>
      </pc:sldChg>
      <pc:sldChg chg="addSp delSp modSp add mod ord">
        <pc:chgData name="De Silva L.S.R it18113914" userId="62612fb7-9c05-46b9-9c88-459635f12739" providerId="ADAL" clId="{0776AC9C-D81D-40CD-8AC4-AF2CBEED1DE7}" dt="2021-03-09T04:36:22.495" v="1115"/>
        <pc:sldMkLst>
          <pc:docMk/>
          <pc:sldMk cId="1477976650" sldId="413"/>
        </pc:sldMkLst>
        <pc:spChg chg="mod">
          <ac:chgData name="De Silva L.S.R it18113914" userId="62612fb7-9c05-46b9-9c88-459635f12739" providerId="ADAL" clId="{0776AC9C-D81D-40CD-8AC4-AF2CBEED1DE7}" dt="2021-03-09T04:36:09.696" v="1113" actId="20577"/>
          <ac:spMkLst>
            <pc:docMk/>
            <pc:sldMk cId="1477976650" sldId="413"/>
            <ac:spMk id="6" creationId="{F7E461F4-E6D8-4801-94AA-9B72FC99FFED}"/>
          </ac:spMkLst>
        </pc:spChg>
        <pc:spChg chg="del">
          <ac:chgData name="De Silva L.S.R it18113914" userId="62612fb7-9c05-46b9-9c88-459635f12739" providerId="ADAL" clId="{0776AC9C-D81D-40CD-8AC4-AF2CBEED1DE7}" dt="2021-03-09T04:36:15.684" v="1114" actId="478"/>
          <ac:spMkLst>
            <pc:docMk/>
            <pc:sldMk cId="1477976650" sldId="413"/>
            <ac:spMk id="48" creationId="{73AB496C-6D8D-433D-AA48-456E5F83D7F2}"/>
          </ac:spMkLst>
        </pc:spChg>
        <pc:spChg chg="add mod">
          <ac:chgData name="De Silva L.S.R it18113914" userId="62612fb7-9c05-46b9-9c88-459635f12739" providerId="ADAL" clId="{0776AC9C-D81D-40CD-8AC4-AF2CBEED1DE7}" dt="2021-03-09T04:36:22.495" v="1115"/>
          <ac:spMkLst>
            <pc:docMk/>
            <pc:sldMk cId="1477976650" sldId="413"/>
            <ac:spMk id="50" creationId="{02B35C7D-673E-43E0-904F-BF508B2D64C0}"/>
          </ac:spMkLst>
        </pc:spChg>
      </pc:sldChg>
      <pc:sldChg chg="add del">
        <pc:chgData name="De Silva L.S.R it18113914" userId="62612fb7-9c05-46b9-9c88-459635f12739" providerId="ADAL" clId="{0776AC9C-D81D-40CD-8AC4-AF2CBEED1DE7}" dt="2021-03-09T04:34:55.209" v="1100" actId="47"/>
        <pc:sldMkLst>
          <pc:docMk/>
          <pc:sldMk cId="3899792356" sldId="413"/>
        </pc:sldMkLst>
      </pc:sldChg>
      <pc:sldChg chg="addSp delSp modSp mod">
        <pc:chgData name="De Silva L.S.R it18113914" userId="62612fb7-9c05-46b9-9c88-459635f12739" providerId="ADAL" clId="{0776AC9C-D81D-40CD-8AC4-AF2CBEED1DE7}" dt="2021-03-09T04:37:49.031" v="1122"/>
        <pc:sldMkLst>
          <pc:docMk/>
          <pc:sldMk cId="3209105373" sldId="414"/>
        </pc:sldMkLst>
        <pc:spChg chg="mod">
          <ac:chgData name="De Silva L.S.R it18113914" userId="62612fb7-9c05-46b9-9c88-459635f12739" providerId="ADAL" clId="{0776AC9C-D81D-40CD-8AC4-AF2CBEED1DE7}" dt="2021-03-09T04:37:40.665" v="1120"/>
          <ac:spMkLst>
            <pc:docMk/>
            <pc:sldMk cId="3209105373" sldId="414"/>
            <ac:spMk id="6" creationId="{F7E461F4-E6D8-4801-94AA-9B72FC99FFED}"/>
          </ac:spMkLst>
        </pc:spChg>
        <pc:spChg chg="add mod">
          <ac:chgData name="De Silva L.S.R it18113914" userId="62612fb7-9c05-46b9-9c88-459635f12739" providerId="ADAL" clId="{0776AC9C-D81D-40CD-8AC4-AF2CBEED1DE7}" dt="2021-03-09T04:37:49.031" v="1122"/>
          <ac:spMkLst>
            <pc:docMk/>
            <pc:sldMk cId="3209105373" sldId="414"/>
            <ac:spMk id="48" creationId="{AF2DE1BE-DCDA-47A4-A4F1-4D2ECD73E6EB}"/>
          </ac:spMkLst>
        </pc:spChg>
        <pc:spChg chg="del">
          <ac:chgData name="De Silva L.S.R it18113914" userId="62612fb7-9c05-46b9-9c88-459635f12739" providerId="ADAL" clId="{0776AC9C-D81D-40CD-8AC4-AF2CBEED1DE7}" dt="2021-03-09T04:37:47.885" v="1121" actId="478"/>
          <ac:spMkLst>
            <pc:docMk/>
            <pc:sldMk cId="3209105373" sldId="414"/>
            <ac:spMk id="50" creationId="{02B35C7D-673E-43E0-904F-BF508B2D64C0}"/>
          </ac:spMkLst>
        </pc:spChg>
      </pc:sldChg>
      <pc:sldChg chg="modSp add mod ord">
        <pc:chgData name="De Silva L.S.R it18113914" userId="62612fb7-9c05-46b9-9c88-459635f12739" providerId="ADAL" clId="{0776AC9C-D81D-40CD-8AC4-AF2CBEED1DE7}" dt="2021-03-09T04:39:12.846" v="1131"/>
        <pc:sldMkLst>
          <pc:docMk/>
          <pc:sldMk cId="1139094913" sldId="415"/>
        </pc:sldMkLst>
        <pc:spChg chg="mod">
          <ac:chgData name="De Silva L.S.R it18113914" userId="62612fb7-9c05-46b9-9c88-459635f12739" providerId="ADAL" clId="{0776AC9C-D81D-40CD-8AC4-AF2CBEED1DE7}" dt="2021-03-09T04:39:12.846" v="1131"/>
          <ac:spMkLst>
            <pc:docMk/>
            <pc:sldMk cId="1139094913" sldId="415"/>
            <ac:spMk id="6" creationId="{F7E461F4-E6D8-4801-94AA-9B72FC99FFED}"/>
          </ac:spMkLst>
        </pc:spChg>
      </pc:sldChg>
      <pc:sldChg chg="del">
        <pc:chgData name="De Silva L.S.R it18113914" userId="62612fb7-9c05-46b9-9c88-459635f12739" providerId="ADAL" clId="{0776AC9C-D81D-40CD-8AC4-AF2CBEED1DE7}" dt="2021-03-09T04:40:18.103" v="1152" actId="47"/>
        <pc:sldMkLst>
          <pc:docMk/>
          <pc:sldMk cId="2025730543" sldId="415"/>
        </pc:sldMkLst>
      </pc:sldChg>
      <pc:sldChg chg="addSp delSp modSp mod">
        <pc:chgData name="De Silva L.S.R it18113914" userId="62612fb7-9c05-46b9-9c88-459635f12739" providerId="ADAL" clId="{0776AC9C-D81D-40CD-8AC4-AF2CBEED1DE7}" dt="2021-03-09T04:41:54.658" v="1166"/>
        <pc:sldMkLst>
          <pc:docMk/>
          <pc:sldMk cId="631576397" sldId="416"/>
        </pc:sldMkLst>
        <pc:spChg chg="add mod">
          <ac:chgData name="De Silva L.S.R it18113914" userId="62612fb7-9c05-46b9-9c88-459635f12739" providerId="ADAL" clId="{0776AC9C-D81D-40CD-8AC4-AF2CBEED1DE7}" dt="2021-03-09T04:41:54.658" v="1166"/>
          <ac:spMkLst>
            <pc:docMk/>
            <pc:sldMk cId="631576397" sldId="416"/>
            <ac:spMk id="8" creationId="{FE81FE53-46AB-48B7-AB1E-74AD270765C4}"/>
          </ac:spMkLst>
        </pc:spChg>
        <pc:spChg chg="del">
          <ac:chgData name="De Silva L.S.R it18113914" userId="62612fb7-9c05-46b9-9c88-459635f12739" providerId="ADAL" clId="{0776AC9C-D81D-40CD-8AC4-AF2CBEED1DE7}" dt="2021-03-09T04:41:53.221" v="1165" actId="478"/>
          <ac:spMkLst>
            <pc:docMk/>
            <pc:sldMk cId="631576397" sldId="416"/>
            <ac:spMk id="10" creationId="{EDC77A7F-8F48-4B16-B20E-6C07AE8D74C4}"/>
          </ac:spMkLst>
        </pc:spChg>
      </pc:sldChg>
      <pc:sldChg chg="add del">
        <pc:chgData name="De Silva L.S.R it18113914" userId="62612fb7-9c05-46b9-9c88-459635f12739" providerId="ADAL" clId="{0776AC9C-D81D-40CD-8AC4-AF2CBEED1DE7}" dt="2021-03-09T04:41:41.084" v="1164" actId="47"/>
        <pc:sldMkLst>
          <pc:docMk/>
          <pc:sldMk cId="211548079" sldId="419"/>
        </pc:sldMkLst>
      </pc:sldChg>
      <pc:sldChg chg="del">
        <pc:chgData name="De Silva L.S.R it18113914" userId="62612fb7-9c05-46b9-9c88-459635f12739" providerId="ADAL" clId="{0776AC9C-D81D-40CD-8AC4-AF2CBEED1DE7}" dt="2021-03-09T04:40:22.662" v="1153" actId="47"/>
        <pc:sldMkLst>
          <pc:docMk/>
          <pc:sldMk cId="1679273884" sldId="420"/>
        </pc:sldMkLst>
      </pc:sldChg>
      <pc:sldChg chg="addSp delSp modSp mod ord">
        <pc:chgData name="De Silva L.S.R it18113914" userId="62612fb7-9c05-46b9-9c88-459635f12739" providerId="ADAL" clId="{0776AC9C-D81D-40CD-8AC4-AF2CBEED1DE7}" dt="2021-03-09T04:40:12.624" v="1151"/>
        <pc:sldMkLst>
          <pc:docMk/>
          <pc:sldMk cId="1139094913" sldId="421"/>
        </pc:sldMkLst>
        <pc:spChg chg="mod">
          <ac:chgData name="De Silva L.S.R it18113914" userId="62612fb7-9c05-46b9-9c88-459635f12739" providerId="ADAL" clId="{0776AC9C-D81D-40CD-8AC4-AF2CBEED1DE7}" dt="2021-03-09T04:40:11.958" v="1149"/>
          <ac:spMkLst>
            <pc:docMk/>
            <pc:sldMk cId="1139094913" sldId="421"/>
            <ac:spMk id="6" creationId="{F7E461F4-E6D8-4801-94AA-9B72FC99FFED}"/>
          </ac:spMkLst>
        </pc:spChg>
        <pc:spChg chg="add del">
          <ac:chgData name="De Silva L.S.R it18113914" userId="62612fb7-9c05-46b9-9c88-459635f12739" providerId="ADAL" clId="{0776AC9C-D81D-40CD-8AC4-AF2CBEED1DE7}" dt="2021-03-09T04:40:12.384" v="1150" actId="478"/>
          <ac:spMkLst>
            <pc:docMk/>
            <pc:sldMk cId="1139094913" sldId="421"/>
            <ac:spMk id="48" creationId="{AF2DE1BE-DCDA-47A4-A4F1-4D2ECD73E6EB}"/>
          </ac:spMkLst>
        </pc:spChg>
        <pc:spChg chg="add del mod">
          <ac:chgData name="De Silva L.S.R it18113914" userId="62612fb7-9c05-46b9-9c88-459635f12739" providerId="ADAL" clId="{0776AC9C-D81D-40CD-8AC4-AF2CBEED1DE7}" dt="2021-03-09T04:40:12.624" v="1151"/>
          <ac:spMkLst>
            <pc:docMk/>
            <pc:sldMk cId="1139094913" sldId="421"/>
            <ac:spMk id="50" creationId="{A50008CE-2B6F-4698-94B7-31C20BB2E689}"/>
          </ac:spMkLst>
        </pc:spChg>
      </pc:sldChg>
    </pc:docChg>
  </pc:docChgLst>
  <pc:docChgLst>
    <pc:chgData name="Oshadi Yashodhika G.B. it18120226" userId="S::it18120226@my.sliit.lk::434220d6-88d2-4bac-b6ab-07818277ed2f" providerId="AD" clId="Web-{B1A932F6-749F-46E5-87A7-BFE5073A64E3}"/>
    <pc:docChg chg="modSld">
      <pc:chgData name="Oshadi Yashodhika G.B. it18120226" userId="S::it18120226@my.sliit.lk::434220d6-88d2-4bac-b6ab-07818277ed2f" providerId="AD" clId="Web-{B1A932F6-749F-46E5-87A7-BFE5073A64E3}" dt="2021-03-02T00:37:43.398" v="4" actId="20577"/>
      <pc:docMkLst>
        <pc:docMk/>
      </pc:docMkLst>
      <pc:sldChg chg="modSp">
        <pc:chgData name="Oshadi Yashodhika G.B. it18120226" userId="S::it18120226@my.sliit.lk::434220d6-88d2-4bac-b6ab-07818277ed2f" providerId="AD" clId="Web-{B1A932F6-749F-46E5-87A7-BFE5073A64E3}" dt="2021-03-02T00:37:43.398" v="4" actId="20577"/>
        <pc:sldMkLst>
          <pc:docMk/>
          <pc:sldMk cId="1275283585" sldId="257"/>
        </pc:sldMkLst>
        <pc:spChg chg="mod">
          <ac:chgData name="Oshadi Yashodhika G.B. it18120226" userId="S::it18120226@my.sliit.lk::434220d6-88d2-4bac-b6ab-07818277ed2f" providerId="AD" clId="Web-{B1A932F6-749F-46E5-87A7-BFE5073A64E3}" dt="2021-03-02T00:37:43.398" v="4" actId="20577"/>
          <ac:spMkLst>
            <pc:docMk/>
            <pc:sldMk cId="1275283585" sldId="257"/>
            <ac:spMk id="6" creationId="{1A53AEB1-B06A-4385-9D7D-63D45599F0F2}"/>
          </ac:spMkLst>
        </pc:spChg>
      </pc:sldChg>
    </pc:docChg>
  </pc:docChgLst>
  <pc:docChgLst>
    <pc:chgData name="Liyanage D.R.Y. it18119718" userId="ef991f6a-f950-4b6d-9ba6-51d913e390b5" providerId="ADAL" clId="{B417EC17-57A6-451B-BC16-D8D029324D60}"/>
    <pc:docChg chg="undo custSel addSld delSld modSld">
      <pc:chgData name="Liyanage D.R.Y. it18119718" userId="ef991f6a-f950-4b6d-9ba6-51d913e390b5" providerId="ADAL" clId="{B417EC17-57A6-451B-BC16-D8D029324D60}" dt="2021-03-04T08:46:07.741" v="1876" actId="5793"/>
      <pc:docMkLst>
        <pc:docMk/>
      </pc:docMkLst>
      <pc:sldChg chg="addSp modSp mod">
        <pc:chgData name="Liyanage D.R.Y. it18119718" userId="ef991f6a-f950-4b6d-9ba6-51d913e390b5" providerId="ADAL" clId="{B417EC17-57A6-451B-BC16-D8D029324D60}" dt="2021-03-03T05:56:21.552" v="23" actId="14100"/>
        <pc:sldMkLst>
          <pc:docMk/>
          <pc:sldMk cId="1101270428" sldId="285"/>
        </pc:sldMkLst>
        <pc:picChg chg="add mod modCrop">
          <ac:chgData name="Liyanage D.R.Y. it18119718" userId="ef991f6a-f950-4b6d-9ba6-51d913e390b5" providerId="ADAL" clId="{B417EC17-57A6-451B-BC16-D8D029324D60}" dt="2021-03-03T05:56:21.552" v="23" actId="14100"/>
          <ac:picMkLst>
            <pc:docMk/>
            <pc:sldMk cId="1101270428" sldId="285"/>
            <ac:picMk id="3" creationId="{C1618F62-165C-4ECE-BC2A-8966F45BBBB6}"/>
          </ac:picMkLst>
        </pc:picChg>
      </pc:sldChg>
      <pc:sldChg chg="modSp mod">
        <pc:chgData name="Liyanage D.R.Y. it18119718" userId="ef991f6a-f950-4b6d-9ba6-51d913e390b5" providerId="ADAL" clId="{B417EC17-57A6-451B-BC16-D8D029324D60}" dt="2021-03-03T07:02:49.304" v="392"/>
        <pc:sldMkLst>
          <pc:docMk/>
          <pc:sldMk cId="3615476336" sldId="286"/>
        </pc:sldMkLst>
        <pc:spChg chg="mod">
          <ac:chgData name="Liyanage D.R.Y. it18119718" userId="ef991f6a-f950-4b6d-9ba6-51d913e390b5" providerId="ADAL" clId="{B417EC17-57A6-451B-BC16-D8D029324D60}" dt="2021-03-03T07:02:49.304" v="392"/>
          <ac:spMkLst>
            <pc:docMk/>
            <pc:sldMk cId="3615476336" sldId="286"/>
            <ac:spMk id="6" creationId="{1A53AEB1-B06A-4385-9D7D-63D45599F0F2}"/>
          </ac:spMkLst>
        </pc:spChg>
      </pc:sldChg>
      <pc:sldChg chg="addSp modSp mod">
        <pc:chgData name="Liyanage D.R.Y. it18119718" userId="ef991f6a-f950-4b6d-9ba6-51d913e390b5" providerId="ADAL" clId="{B417EC17-57A6-451B-BC16-D8D029324D60}" dt="2021-03-03T05:57:03.996" v="29" actId="14100"/>
        <pc:sldMkLst>
          <pc:docMk/>
          <pc:sldMk cId="3114942583" sldId="293"/>
        </pc:sldMkLst>
        <pc:picChg chg="add mod">
          <ac:chgData name="Liyanage D.R.Y. it18119718" userId="ef991f6a-f950-4b6d-9ba6-51d913e390b5" providerId="ADAL" clId="{B417EC17-57A6-451B-BC16-D8D029324D60}" dt="2021-03-03T05:57:03.996" v="29" actId="14100"/>
          <ac:picMkLst>
            <pc:docMk/>
            <pc:sldMk cId="3114942583" sldId="293"/>
            <ac:picMk id="3" creationId="{DDA40F43-DA1E-435F-ABB4-1BDBCE1EE6FF}"/>
          </ac:picMkLst>
        </pc:picChg>
      </pc:sldChg>
      <pc:sldChg chg="modSp mod">
        <pc:chgData name="Liyanage D.R.Y. it18119718" userId="ef991f6a-f950-4b6d-9ba6-51d913e390b5" providerId="ADAL" clId="{B417EC17-57A6-451B-BC16-D8D029324D60}" dt="2021-03-02T18:33:48.820" v="0" actId="1076"/>
        <pc:sldMkLst>
          <pc:docMk/>
          <pc:sldMk cId="1030091956" sldId="309"/>
        </pc:sldMkLst>
        <pc:picChg chg="mod">
          <ac:chgData name="Liyanage D.R.Y. it18119718" userId="ef991f6a-f950-4b6d-9ba6-51d913e390b5" providerId="ADAL" clId="{B417EC17-57A6-451B-BC16-D8D029324D60}" dt="2021-03-02T18:33:48.820" v="0" actId="1076"/>
          <ac:picMkLst>
            <pc:docMk/>
            <pc:sldMk cId="1030091956" sldId="309"/>
            <ac:picMk id="7" creationId="{AE8B1E3F-A264-4E1B-84A7-11496316A289}"/>
          </ac:picMkLst>
        </pc:picChg>
      </pc:sldChg>
      <pc:sldChg chg="del">
        <pc:chgData name="Liyanage D.R.Y. it18119718" userId="ef991f6a-f950-4b6d-9ba6-51d913e390b5" providerId="ADAL" clId="{B417EC17-57A6-451B-BC16-D8D029324D60}" dt="2021-03-03T07:02:05.933" v="347" actId="47"/>
        <pc:sldMkLst>
          <pc:docMk/>
          <pc:sldMk cId="2049457829" sldId="314"/>
        </pc:sldMkLst>
      </pc:sldChg>
      <pc:sldChg chg="modSp mod">
        <pc:chgData name="Liyanage D.R.Y. it18119718" userId="ef991f6a-f950-4b6d-9ba6-51d913e390b5" providerId="ADAL" clId="{B417EC17-57A6-451B-BC16-D8D029324D60}" dt="2021-03-03T05:58:47.593" v="39" actId="20577"/>
        <pc:sldMkLst>
          <pc:docMk/>
          <pc:sldMk cId="126472766" sldId="317"/>
        </pc:sldMkLst>
        <pc:spChg chg="mod">
          <ac:chgData name="Liyanage D.R.Y. it18119718" userId="ef991f6a-f950-4b6d-9ba6-51d913e390b5" providerId="ADAL" clId="{B417EC17-57A6-451B-BC16-D8D029324D60}" dt="2021-03-03T05:58:47.593" v="39" actId="20577"/>
          <ac:spMkLst>
            <pc:docMk/>
            <pc:sldMk cId="126472766" sldId="317"/>
            <ac:spMk id="6" creationId="{F7E461F4-E6D8-4801-94AA-9B72FC99FFED}"/>
          </ac:spMkLst>
        </pc:spChg>
      </pc:sldChg>
      <pc:sldChg chg="modSp mod">
        <pc:chgData name="Liyanage D.R.Y. it18119718" userId="ef991f6a-f950-4b6d-9ba6-51d913e390b5" providerId="ADAL" clId="{B417EC17-57A6-451B-BC16-D8D029324D60}" dt="2021-03-03T06:53:14.350" v="332" actId="20577"/>
        <pc:sldMkLst>
          <pc:docMk/>
          <pc:sldMk cId="900094218" sldId="322"/>
        </pc:sldMkLst>
        <pc:spChg chg="mod">
          <ac:chgData name="Liyanage D.R.Y. it18119718" userId="ef991f6a-f950-4b6d-9ba6-51d913e390b5" providerId="ADAL" clId="{B417EC17-57A6-451B-BC16-D8D029324D60}" dt="2021-03-03T06:53:14.350" v="332" actId="20577"/>
          <ac:spMkLst>
            <pc:docMk/>
            <pc:sldMk cId="900094218" sldId="322"/>
            <ac:spMk id="6" creationId="{F7E461F4-E6D8-4801-94AA-9B72FC99FFED}"/>
          </ac:spMkLst>
        </pc:spChg>
      </pc:sldChg>
      <pc:sldChg chg="del">
        <pc:chgData name="Liyanage D.R.Y. it18119718" userId="ef991f6a-f950-4b6d-9ba6-51d913e390b5" providerId="ADAL" clId="{B417EC17-57A6-451B-BC16-D8D029324D60}" dt="2021-03-03T06:58:29.776" v="345" actId="47"/>
        <pc:sldMkLst>
          <pc:docMk/>
          <pc:sldMk cId="66233555" sldId="324"/>
        </pc:sldMkLst>
      </pc:sldChg>
      <pc:sldChg chg="addSp delSp del">
        <pc:chgData name="Liyanage D.R.Y. it18119718" userId="ef991f6a-f950-4b6d-9ba6-51d913e390b5" providerId="ADAL" clId="{B417EC17-57A6-451B-BC16-D8D029324D60}" dt="2021-03-03T17:35:01.474" v="1187" actId="47"/>
        <pc:sldMkLst>
          <pc:docMk/>
          <pc:sldMk cId="1800930534" sldId="325"/>
        </pc:sldMkLst>
        <pc:graphicFrameChg chg="add del">
          <ac:chgData name="Liyanage D.R.Y. it18119718" userId="ef991f6a-f950-4b6d-9ba6-51d913e390b5" providerId="ADAL" clId="{B417EC17-57A6-451B-BC16-D8D029324D60}" dt="2021-03-03T17:34:41.794" v="1185"/>
          <ac:graphicFrameMkLst>
            <pc:docMk/>
            <pc:sldMk cId="1800930534" sldId="325"/>
            <ac:graphicFrameMk id="4" creationId="{6335BF66-B48B-4CF5-AF00-933BE9200309}"/>
          </ac:graphicFrameMkLst>
        </pc:graphicFrameChg>
      </pc:sldChg>
      <pc:sldChg chg="del">
        <pc:chgData name="Liyanage D.R.Y. it18119718" userId="ef991f6a-f950-4b6d-9ba6-51d913e390b5" providerId="ADAL" clId="{B417EC17-57A6-451B-BC16-D8D029324D60}" dt="2021-03-03T18:39:59.176" v="1270" actId="47"/>
        <pc:sldMkLst>
          <pc:docMk/>
          <pc:sldMk cId="639382167" sldId="327"/>
        </pc:sldMkLst>
      </pc:sldChg>
      <pc:sldChg chg="del">
        <pc:chgData name="Liyanage D.R.Y. it18119718" userId="ef991f6a-f950-4b6d-9ba6-51d913e390b5" providerId="ADAL" clId="{B417EC17-57A6-451B-BC16-D8D029324D60}" dt="2021-03-03T18:40:47.084" v="1272" actId="47"/>
        <pc:sldMkLst>
          <pc:docMk/>
          <pc:sldMk cId="3425532794" sldId="334"/>
        </pc:sldMkLst>
      </pc:sldChg>
      <pc:sldChg chg="del">
        <pc:chgData name="Liyanage D.R.Y. it18119718" userId="ef991f6a-f950-4b6d-9ba6-51d913e390b5" providerId="ADAL" clId="{B417EC17-57A6-451B-BC16-D8D029324D60}" dt="2021-03-03T18:41:19.578" v="1275" actId="47"/>
        <pc:sldMkLst>
          <pc:docMk/>
          <pc:sldMk cId="1695202501" sldId="336"/>
        </pc:sldMkLst>
      </pc:sldChg>
      <pc:sldChg chg="del">
        <pc:chgData name="Liyanage D.R.Y. it18119718" userId="ef991f6a-f950-4b6d-9ba6-51d913e390b5" providerId="ADAL" clId="{B417EC17-57A6-451B-BC16-D8D029324D60}" dt="2021-03-03T18:41:19.578" v="1275" actId="47"/>
        <pc:sldMkLst>
          <pc:docMk/>
          <pc:sldMk cId="3401100323" sldId="337"/>
        </pc:sldMkLst>
      </pc:sldChg>
      <pc:sldChg chg="modSp mod">
        <pc:chgData name="Liyanage D.R.Y. it18119718" userId="ef991f6a-f950-4b6d-9ba6-51d913e390b5" providerId="ADAL" clId="{B417EC17-57A6-451B-BC16-D8D029324D60}" dt="2021-03-03T05:49:40.115" v="12" actId="20577"/>
        <pc:sldMkLst>
          <pc:docMk/>
          <pc:sldMk cId="216552282" sldId="339"/>
        </pc:sldMkLst>
        <pc:spChg chg="mod">
          <ac:chgData name="Liyanage D.R.Y. it18119718" userId="ef991f6a-f950-4b6d-9ba6-51d913e390b5" providerId="ADAL" clId="{B417EC17-57A6-451B-BC16-D8D029324D60}" dt="2021-03-03T05:49:40.115" v="12" actId="20577"/>
          <ac:spMkLst>
            <pc:docMk/>
            <pc:sldMk cId="216552282" sldId="339"/>
            <ac:spMk id="3" creationId="{6B616913-88D6-45F7-BFC7-8135E014720C}"/>
          </ac:spMkLst>
        </pc:spChg>
      </pc:sldChg>
      <pc:sldChg chg="modSp mod">
        <pc:chgData name="Liyanage D.R.Y. it18119718" userId="ef991f6a-f950-4b6d-9ba6-51d913e390b5" providerId="ADAL" clId="{B417EC17-57A6-451B-BC16-D8D029324D60}" dt="2021-03-03T06:40:31.795" v="232" actId="27636"/>
        <pc:sldMkLst>
          <pc:docMk/>
          <pc:sldMk cId="740746795" sldId="345"/>
        </pc:sldMkLst>
        <pc:spChg chg="mod">
          <ac:chgData name="Liyanage D.R.Y. it18119718" userId="ef991f6a-f950-4b6d-9ba6-51d913e390b5" providerId="ADAL" clId="{B417EC17-57A6-451B-BC16-D8D029324D60}" dt="2021-03-03T06:40:31.795" v="232" actId="27636"/>
          <ac:spMkLst>
            <pc:docMk/>
            <pc:sldMk cId="740746795" sldId="345"/>
            <ac:spMk id="3" creationId="{0B42E678-BB9E-40E6-A17A-839F7C76C7EE}"/>
          </ac:spMkLst>
        </pc:spChg>
      </pc:sldChg>
      <pc:sldChg chg="add del">
        <pc:chgData name="Liyanage D.R.Y. it18119718" userId="ef991f6a-f950-4b6d-9ba6-51d913e390b5" providerId="ADAL" clId="{B417EC17-57A6-451B-BC16-D8D029324D60}" dt="2021-03-03T05:59:42.730" v="41" actId="47"/>
        <pc:sldMkLst>
          <pc:docMk/>
          <pc:sldMk cId="3814504052" sldId="351"/>
        </pc:sldMkLst>
      </pc:sldChg>
      <pc:sldChg chg="modSp add mod">
        <pc:chgData name="Liyanage D.R.Y. it18119718" userId="ef991f6a-f950-4b6d-9ba6-51d913e390b5" providerId="ADAL" clId="{B417EC17-57A6-451B-BC16-D8D029324D60}" dt="2021-03-03T18:49:22.977" v="1380" actId="20577"/>
        <pc:sldMkLst>
          <pc:docMk/>
          <pc:sldMk cId="1322611081" sldId="352"/>
        </pc:sldMkLst>
        <pc:spChg chg="mod">
          <ac:chgData name="Liyanage D.R.Y. it18119718" userId="ef991f6a-f950-4b6d-9ba6-51d913e390b5" providerId="ADAL" clId="{B417EC17-57A6-451B-BC16-D8D029324D60}" dt="2021-03-03T18:49:22.977" v="1380" actId="20577"/>
          <ac:spMkLst>
            <pc:docMk/>
            <pc:sldMk cId="1322611081" sldId="352"/>
            <ac:spMk id="3" creationId="{0B42E678-BB9E-40E6-A17A-839F7C76C7EE}"/>
          </ac:spMkLst>
        </pc:spChg>
      </pc:sldChg>
      <pc:sldChg chg="add">
        <pc:chgData name="Liyanage D.R.Y. it18119718" userId="ef991f6a-f950-4b6d-9ba6-51d913e390b5" providerId="ADAL" clId="{B417EC17-57A6-451B-BC16-D8D029324D60}" dt="2021-03-03T05:59:33.857" v="40"/>
        <pc:sldMkLst>
          <pc:docMk/>
          <pc:sldMk cId="2907492390" sldId="353"/>
        </pc:sldMkLst>
      </pc:sldChg>
      <pc:sldChg chg="modSp add mod">
        <pc:chgData name="Liyanage D.R.Y. it18119718" userId="ef991f6a-f950-4b6d-9ba6-51d913e390b5" providerId="ADAL" clId="{B417EC17-57A6-451B-BC16-D8D029324D60}" dt="2021-03-03T06:57:39.446" v="343" actId="2711"/>
        <pc:sldMkLst>
          <pc:docMk/>
          <pc:sldMk cId="2494244169" sldId="354"/>
        </pc:sldMkLst>
        <pc:spChg chg="mod">
          <ac:chgData name="Liyanage D.R.Y. it18119718" userId="ef991f6a-f950-4b6d-9ba6-51d913e390b5" providerId="ADAL" clId="{B417EC17-57A6-451B-BC16-D8D029324D60}" dt="2021-03-03T06:57:39.446" v="343" actId="2711"/>
          <ac:spMkLst>
            <pc:docMk/>
            <pc:sldMk cId="2494244169" sldId="354"/>
            <ac:spMk id="6" creationId="{F7E461F4-E6D8-4801-94AA-9B72FC99FFED}"/>
          </ac:spMkLst>
        </pc:spChg>
      </pc:sldChg>
      <pc:sldChg chg="add del">
        <pc:chgData name="Liyanage D.R.Y. it18119718" userId="ef991f6a-f950-4b6d-9ba6-51d913e390b5" providerId="ADAL" clId="{B417EC17-57A6-451B-BC16-D8D029324D60}" dt="2021-03-03T17:32:43.419" v="1182" actId="47"/>
        <pc:sldMkLst>
          <pc:docMk/>
          <pc:sldMk cId="2412377065" sldId="355"/>
        </pc:sldMkLst>
      </pc:sldChg>
      <pc:sldChg chg="add del">
        <pc:chgData name="Liyanage D.R.Y. it18119718" userId="ef991f6a-f950-4b6d-9ba6-51d913e390b5" providerId="ADAL" clId="{B417EC17-57A6-451B-BC16-D8D029324D60}" dt="2021-03-03T17:32:45.919" v="1183" actId="47"/>
        <pc:sldMkLst>
          <pc:docMk/>
          <pc:sldMk cId="1514647496" sldId="356"/>
        </pc:sldMkLst>
      </pc:sldChg>
      <pc:sldChg chg="modSp add del mod">
        <pc:chgData name="Liyanage D.R.Y. it18119718" userId="ef991f6a-f950-4b6d-9ba6-51d913e390b5" providerId="ADAL" clId="{B417EC17-57A6-451B-BC16-D8D029324D60}" dt="2021-03-03T18:39:39.382" v="1268"/>
        <pc:sldMkLst>
          <pc:docMk/>
          <pc:sldMk cId="4120376041" sldId="357"/>
        </pc:sldMkLst>
        <pc:spChg chg="mod">
          <ac:chgData name="Liyanage D.R.Y. it18119718" userId="ef991f6a-f950-4b6d-9ba6-51d913e390b5" providerId="ADAL" clId="{B417EC17-57A6-451B-BC16-D8D029324D60}" dt="2021-03-03T17:39:51.824" v="1241" actId="20577"/>
          <ac:spMkLst>
            <pc:docMk/>
            <pc:sldMk cId="4120376041" sldId="357"/>
            <ac:spMk id="6" creationId="{F7E461F4-E6D8-4801-94AA-9B72FC99FFED}"/>
          </ac:spMkLst>
        </pc:spChg>
      </pc:sldChg>
      <pc:sldChg chg="modSp add del mod">
        <pc:chgData name="Liyanage D.R.Y. it18119718" userId="ef991f6a-f950-4b6d-9ba6-51d913e390b5" providerId="ADAL" clId="{B417EC17-57A6-451B-BC16-D8D029324D60}" dt="2021-03-03T18:39:39.382" v="1268"/>
        <pc:sldMkLst>
          <pc:docMk/>
          <pc:sldMk cId="2548080455" sldId="358"/>
        </pc:sldMkLst>
        <pc:spChg chg="mod">
          <ac:chgData name="Liyanage D.R.Y. it18119718" userId="ef991f6a-f950-4b6d-9ba6-51d913e390b5" providerId="ADAL" clId="{B417EC17-57A6-451B-BC16-D8D029324D60}" dt="2021-03-03T09:07:44.972" v="917"/>
          <ac:spMkLst>
            <pc:docMk/>
            <pc:sldMk cId="2548080455" sldId="358"/>
            <ac:spMk id="5" creationId="{22F6FBBB-4C77-4A4B-BE54-96D3B0DF3BB7}"/>
          </ac:spMkLst>
        </pc:spChg>
        <pc:spChg chg="mod">
          <ac:chgData name="Liyanage D.R.Y. it18119718" userId="ef991f6a-f950-4b6d-9ba6-51d913e390b5" providerId="ADAL" clId="{B417EC17-57A6-451B-BC16-D8D029324D60}" dt="2021-03-03T17:41:09.381" v="1261" actId="20577"/>
          <ac:spMkLst>
            <pc:docMk/>
            <pc:sldMk cId="2548080455" sldId="358"/>
            <ac:spMk id="6" creationId="{F7E461F4-E6D8-4801-94AA-9B72FC99FFED}"/>
          </ac:spMkLst>
        </pc:spChg>
      </pc:sldChg>
      <pc:sldChg chg="add del">
        <pc:chgData name="Liyanage D.R.Y. it18119718" userId="ef991f6a-f950-4b6d-9ba6-51d913e390b5" providerId="ADAL" clId="{B417EC17-57A6-451B-BC16-D8D029324D60}" dt="2021-03-03T18:39:39.382" v="1268"/>
        <pc:sldMkLst>
          <pc:docMk/>
          <pc:sldMk cId="563098098" sldId="364"/>
        </pc:sldMkLst>
      </pc:sldChg>
      <pc:sldChg chg="add del">
        <pc:chgData name="Liyanage D.R.Y. it18119718" userId="ef991f6a-f950-4b6d-9ba6-51d913e390b5" providerId="ADAL" clId="{B417EC17-57A6-451B-BC16-D8D029324D60}" dt="2021-03-03T18:39:39.382" v="1268"/>
        <pc:sldMkLst>
          <pc:docMk/>
          <pc:sldMk cId="497772714" sldId="365"/>
        </pc:sldMkLst>
      </pc:sldChg>
      <pc:sldChg chg="add del">
        <pc:chgData name="Liyanage D.R.Y. it18119718" userId="ef991f6a-f950-4b6d-9ba6-51d913e390b5" providerId="ADAL" clId="{B417EC17-57A6-451B-BC16-D8D029324D60}" dt="2021-03-03T18:39:39.382" v="1268"/>
        <pc:sldMkLst>
          <pc:docMk/>
          <pc:sldMk cId="2795621746" sldId="366"/>
        </pc:sldMkLst>
      </pc:sldChg>
      <pc:sldChg chg="addSp delSp modSp add del mod">
        <pc:chgData name="Liyanage D.R.Y. it18119718" userId="ef991f6a-f950-4b6d-9ba6-51d913e390b5" providerId="ADAL" clId="{B417EC17-57A6-451B-BC16-D8D029324D60}" dt="2021-03-03T18:39:39.382" v="1268"/>
        <pc:sldMkLst>
          <pc:docMk/>
          <pc:sldMk cId="4221149781" sldId="367"/>
        </pc:sldMkLst>
        <pc:spChg chg="mod">
          <ac:chgData name="Liyanage D.R.Y. it18119718" userId="ef991f6a-f950-4b6d-9ba6-51d913e390b5" providerId="ADAL" clId="{B417EC17-57A6-451B-BC16-D8D029324D60}" dt="2021-03-03T17:38:25.463" v="1224" actId="20577"/>
          <ac:spMkLst>
            <pc:docMk/>
            <pc:sldMk cId="4221149781" sldId="367"/>
            <ac:spMk id="3" creationId="{BEF3D551-122C-4719-815B-4B734524ED38}"/>
          </ac:spMkLst>
        </pc:spChg>
        <pc:graphicFrameChg chg="add del">
          <ac:chgData name="Liyanage D.R.Y. it18119718" userId="ef991f6a-f950-4b6d-9ba6-51d913e390b5" providerId="ADAL" clId="{B417EC17-57A6-451B-BC16-D8D029324D60}" dt="2021-03-03T17:36:30.233" v="1197"/>
          <ac:graphicFrameMkLst>
            <pc:docMk/>
            <pc:sldMk cId="4221149781" sldId="367"/>
            <ac:graphicFrameMk id="4" creationId="{090C8B2A-D321-4773-B953-C8C53B225E9B}"/>
          </ac:graphicFrameMkLst>
        </pc:graphicFrameChg>
        <pc:graphicFrameChg chg="add del">
          <ac:chgData name="Liyanage D.R.Y. it18119718" userId="ef991f6a-f950-4b6d-9ba6-51d913e390b5" providerId="ADAL" clId="{B417EC17-57A6-451B-BC16-D8D029324D60}" dt="2021-03-03T17:37:05.783" v="1201"/>
          <ac:graphicFrameMkLst>
            <pc:docMk/>
            <pc:sldMk cId="4221149781" sldId="367"/>
            <ac:graphicFrameMk id="5" creationId="{64B6CCFE-4E27-4B77-8C5C-7D9C51D9ECCB}"/>
          </ac:graphicFrameMkLst>
        </pc:graphicFrameChg>
      </pc:sldChg>
      <pc:sldChg chg="add">
        <pc:chgData name="Liyanage D.R.Y. it18119718" userId="ef991f6a-f950-4b6d-9ba6-51d913e390b5" providerId="ADAL" clId="{B417EC17-57A6-451B-BC16-D8D029324D60}" dt="2021-03-03T18:36:19.521" v="1262"/>
        <pc:sldMkLst>
          <pc:docMk/>
          <pc:sldMk cId="6394910" sldId="368"/>
        </pc:sldMkLst>
      </pc:sldChg>
      <pc:sldChg chg="add">
        <pc:chgData name="Liyanage D.R.Y. it18119718" userId="ef991f6a-f950-4b6d-9ba6-51d913e390b5" providerId="ADAL" clId="{B417EC17-57A6-451B-BC16-D8D029324D60}" dt="2021-03-03T18:36:19.521" v="1262"/>
        <pc:sldMkLst>
          <pc:docMk/>
          <pc:sldMk cId="93041841" sldId="369"/>
        </pc:sldMkLst>
      </pc:sldChg>
      <pc:sldChg chg="add">
        <pc:chgData name="Liyanage D.R.Y. it18119718" userId="ef991f6a-f950-4b6d-9ba6-51d913e390b5" providerId="ADAL" clId="{B417EC17-57A6-451B-BC16-D8D029324D60}" dt="2021-03-03T18:38:39.412" v="1264"/>
        <pc:sldMkLst>
          <pc:docMk/>
          <pc:sldMk cId="3317011" sldId="370"/>
        </pc:sldMkLst>
      </pc:sldChg>
      <pc:sldChg chg="add">
        <pc:chgData name="Liyanage D.R.Y. it18119718" userId="ef991f6a-f950-4b6d-9ba6-51d913e390b5" providerId="ADAL" clId="{B417EC17-57A6-451B-BC16-D8D029324D60}" dt="2021-03-03T18:38:39.412" v="1264"/>
        <pc:sldMkLst>
          <pc:docMk/>
          <pc:sldMk cId="946785232" sldId="371"/>
        </pc:sldMkLst>
      </pc:sldChg>
      <pc:sldChg chg="add">
        <pc:chgData name="Liyanage D.R.Y. it18119718" userId="ef991f6a-f950-4b6d-9ba6-51d913e390b5" providerId="ADAL" clId="{B417EC17-57A6-451B-BC16-D8D029324D60}" dt="2021-03-03T18:38:39.412" v="1264"/>
        <pc:sldMkLst>
          <pc:docMk/>
          <pc:sldMk cId="1489743599" sldId="372"/>
        </pc:sldMkLst>
      </pc:sldChg>
      <pc:sldChg chg="add">
        <pc:chgData name="Liyanage D.R.Y. it18119718" userId="ef991f6a-f950-4b6d-9ba6-51d913e390b5" providerId="ADAL" clId="{B417EC17-57A6-451B-BC16-D8D029324D60}" dt="2021-03-03T18:38:39.412" v="1264"/>
        <pc:sldMkLst>
          <pc:docMk/>
          <pc:sldMk cId="801158840" sldId="373"/>
        </pc:sldMkLst>
      </pc:sldChg>
      <pc:sldChg chg="add del">
        <pc:chgData name="Liyanage D.R.Y. it18119718" userId="ef991f6a-f950-4b6d-9ba6-51d913e390b5" providerId="ADAL" clId="{B417EC17-57A6-451B-BC16-D8D029324D60}" dt="2021-03-03T18:39:57.055" v="1269"/>
        <pc:sldMkLst>
          <pc:docMk/>
          <pc:sldMk cId="3668890284" sldId="374"/>
        </pc:sldMkLst>
      </pc:sldChg>
      <pc:sldChg chg="addSp delSp modSp add del mod">
        <pc:chgData name="Liyanage D.R.Y. it18119718" userId="ef991f6a-f950-4b6d-9ba6-51d913e390b5" providerId="ADAL" clId="{B417EC17-57A6-451B-BC16-D8D029324D60}" dt="2021-03-03T19:07:17.595" v="1624" actId="20577"/>
        <pc:sldMkLst>
          <pc:docMk/>
          <pc:sldMk cId="3676737855" sldId="375"/>
        </pc:sldMkLst>
        <pc:spChg chg="add del">
          <ac:chgData name="Liyanage D.R.Y. it18119718" userId="ef991f6a-f950-4b6d-9ba6-51d913e390b5" providerId="ADAL" clId="{B417EC17-57A6-451B-BC16-D8D029324D60}" dt="2021-03-03T18:51:42.238" v="1385"/>
          <ac:spMkLst>
            <pc:docMk/>
            <pc:sldMk cId="3676737855" sldId="375"/>
            <ac:spMk id="2" creationId="{C37F71A5-BBBC-49E3-99E6-9860B3A518ED}"/>
          </ac:spMkLst>
        </pc:spChg>
        <pc:spChg chg="add del">
          <ac:chgData name="Liyanage D.R.Y. it18119718" userId="ef991f6a-f950-4b6d-9ba6-51d913e390b5" providerId="ADAL" clId="{B417EC17-57A6-451B-BC16-D8D029324D60}" dt="2021-03-03T18:51:47.413" v="1388"/>
          <ac:spMkLst>
            <pc:docMk/>
            <pc:sldMk cId="3676737855" sldId="375"/>
            <ac:spMk id="3" creationId="{49FFA12F-8B3D-4FA5-A881-54225A8BA226}"/>
          </ac:spMkLst>
        </pc:spChg>
        <pc:spChg chg="mod">
          <ac:chgData name="Liyanage D.R.Y. it18119718" userId="ef991f6a-f950-4b6d-9ba6-51d913e390b5" providerId="ADAL" clId="{B417EC17-57A6-451B-BC16-D8D029324D60}" dt="2021-03-03T19:07:17.595" v="1624" actId="20577"/>
          <ac:spMkLst>
            <pc:docMk/>
            <pc:sldMk cId="3676737855" sldId="375"/>
            <ac:spMk id="6" creationId="{F7E461F4-E6D8-4801-94AA-9B72FC99FFED}"/>
          </ac:spMkLst>
        </pc:spChg>
      </pc:sldChg>
      <pc:sldChg chg="modSp add del mod">
        <pc:chgData name="Liyanage D.R.Y. it18119718" userId="ef991f6a-f950-4b6d-9ba6-51d913e390b5" providerId="ADAL" clId="{B417EC17-57A6-451B-BC16-D8D029324D60}" dt="2021-03-03T19:07:50.909" v="1642"/>
        <pc:sldMkLst>
          <pc:docMk/>
          <pc:sldMk cId="1643904466" sldId="376"/>
        </pc:sldMkLst>
        <pc:spChg chg="mod">
          <ac:chgData name="Liyanage D.R.Y. it18119718" userId="ef991f6a-f950-4b6d-9ba6-51d913e390b5" providerId="ADAL" clId="{B417EC17-57A6-451B-BC16-D8D029324D60}" dt="2021-03-03T19:07:50.909" v="1642"/>
          <ac:spMkLst>
            <pc:docMk/>
            <pc:sldMk cId="1643904466" sldId="376"/>
            <ac:spMk id="6" creationId="{F7E461F4-E6D8-4801-94AA-9B72FC99FFED}"/>
          </ac:spMkLst>
        </pc:spChg>
      </pc:sldChg>
      <pc:sldChg chg="add del">
        <pc:chgData name="Liyanage D.R.Y. it18119718" userId="ef991f6a-f950-4b6d-9ba6-51d913e390b5" providerId="ADAL" clId="{B417EC17-57A6-451B-BC16-D8D029324D60}" dt="2021-03-03T18:40:51.938" v="1273" actId="47"/>
        <pc:sldMkLst>
          <pc:docMk/>
          <pc:sldMk cId="3426714818" sldId="377"/>
        </pc:sldMkLst>
      </pc:sldChg>
      <pc:sldChg chg="modSp add mod">
        <pc:chgData name="Liyanage D.R.Y. it18119718" userId="ef991f6a-f950-4b6d-9ba6-51d913e390b5" providerId="ADAL" clId="{B417EC17-57A6-451B-BC16-D8D029324D60}" dt="2021-03-03T18:49:06.425" v="1378" actId="27636"/>
        <pc:sldMkLst>
          <pc:docMk/>
          <pc:sldMk cId="9863696" sldId="378"/>
        </pc:sldMkLst>
        <pc:spChg chg="mod">
          <ac:chgData name="Liyanage D.R.Y. it18119718" userId="ef991f6a-f950-4b6d-9ba6-51d913e390b5" providerId="ADAL" clId="{B417EC17-57A6-451B-BC16-D8D029324D60}" dt="2021-03-03T18:49:06.425" v="1378" actId="27636"/>
          <ac:spMkLst>
            <pc:docMk/>
            <pc:sldMk cId="9863696" sldId="378"/>
            <ac:spMk id="3" creationId="{0B42E678-BB9E-40E6-A17A-839F7C76C7EE}"/>
          </ac:spMkLst>
        </pc:spChg>
      </pc:sldChg>
      <pc:sldChg chg="modSp add mod">
        <pc:chgData name="Liyanage D.R.Y. it18119718" userId="ef991f6a-f950-4b6d-9ba6-51d913e390b5" providerId="ADAL" clId="{B417EC17-57A6-451B-BC16-D8D029324D60}" dt="2021-03-04T08:46:07.741" v="1876" actId="5793"/>
        <pc:sldMkLst>
          <pc:docMk/>
          <pc:sldMk cId="3280790880" sldId="379"/>
        </pc:sldMkLst>
        <pc:spChg chg="mod">
          <ac:chgData name="Liyanage D.R.Y. it18119718" userId="ef991f6a-f950-4b6d-9ba6-51d913e390b5" providerId="ADAL" clId="{B417EC17-57A6-451B-BC16-D8D029324D60}" dt="2021-03-04T08:46:07.741" v="1876" actId="5793"/>
          <ac:spMkLst>
            <pc:docMk/>
            <pc:sldMk cId="3280790880" sldId="379"/>
            <ac:spMk id="3" creationId="{0B42E678-BB9E-40E6-A17A-839F7C76C7EE}"/>
          </ac:spMkLst>
        </pc:spChg>
      </pc:sldChg>
      <pc:sldChg chg="add">
        <pc:chgData name="Liyanage D.R.Y. it18119718" userId="ef991f6a-f950-4b6d-9ba6-51d913e390b5" providerId="ADAL" clId="{B417EC17-57A6-451B-BC16-D8D029324D60}" dt="2021-03-03T18:40:42.884" v="1271"/>
        <pc:sldMkLst>
          <pc:docMk/>
          <pc:sldMk cId="1573783376" sldId="380"/>
        </pc:sldMkLst>
      </pc:sldChg>
      <pc:sldChg chg="add">
        <pc:chgData name="Liyanage D.R.Y. it18119718" userId="ef991f6a-f950-4b6d-9ba6-51d913e390b5" providerId="ADAL" clId="{B417EC17-57A6-451B-BC16-D8D029324D60}" dt="2021-03-03T18:40:42.884" v="1271"/>
        <pc:sldMkLst>
          <pc:docMk/>
          <pc:sldMk cId="934122700" sldId="381"/>
        </pc:sldMkLst>
      </pc:sldChg>
      <pc:sldChg chg="add">
        <pc:chgData name="Liyanage D.R.Y. it18119718" userId="ef991f6a-f950-4b6d-9ba6-51d913e390b5" providerId="ADAL" clId="{B417EC17-57A6-451B-BC16-D8D029324D60}" dt="2021-03-03T18:41:15.285" v="1274"/>
        <pc:sldMkLst>
          <pc:docMk/>
          <pc:sldMk cId="1806540863" sldId="382"/>
        </pc:sldMkLst>
      </pc:sldChg>
      <pc:sldChg chg="add">
        <pc:chgData name="Liyanage D.R.Y. it18119718" userId="ef991f6a-f950-4b6d-9ba6-51d913e390b5" providerId="ADAL" clId="{B417EC17-57A6-451B-BC16-D8D029324D60}" dt="2021-03-03T18:41:15.285" v="1274"/>
        <pc:sldMkLst>
          <pc:docMk/>
          <pc:sldMk cId="4275404158" sldId="383"/>
        </pc:sldMkLst>
      </pc:sldChg>
      <pc:sldChg chg="add">
        <pc:chgData name="Liyanage D.R.Y. it18119718" userId="ef991f6a-f950-4b6d-9ba6-51d913e390b5" providerId="ADAL" clId="{B417EC17-57A6-451B-BC16-D8D029324D60}" dt="2021-03-03T18:41:15.285" v="1274"/>
        <pc:sldMkLst>
          <pc:docMk/>
          <pc:sldMk cId="28583670" sldId="384"/>
        </pc:sldMkLst>
      </pc:sldChg>
      <pc:sldChg chg="addSp delSp modSp add mod">
        <pc:chgData name="Liyanage D.R.Y. it18119718" userId="ef991f6a-f950-4b6d-9ba6-51d913e390b5" providerId="ADAL" clId="{B417EC17-57A6-451B-BC16-D8D029324D60}" dt="2021-03-03T19:13:46.567" v="1724" actId="14100"/>
        <pc:sldMkLst>
          <pc:docMk/>
          <pc:sldMk cId="307710707" sldId="385"/>
        </pc:sldMkLst>
        <pc:spChg chg="mod">
          <ac:chgData name="Liyanage D.R.Y. it18119718" userId="ef991f6a-f950-4b6d-9ba6-51d913e390b5" providerId="ADAL" clId="{B417EC17-57A6-451B-BC16-D8D029324D60}" dt="2021-03-03T19:13:46.567" v="1724" actId="14100"/>
          <ac:spMkLst>
            <pc:docMk/>
            <pc:sldMk cId="307710707" sldId="385"/>
            <ac:spMk id="3" creationId="{BEF3D551-122C-4719-815B-4B734524ED38}"/>
          </ac:spMkLst>
        </pc:spChg>
        <pc:graphicFrameChg chg="add del">
          <ac:chgData name="Liyanage D.R.Y. it18119718" userId="ef991f6a-f950-4b6d-9ba6-51d913e390b5" providerId="ADAL" clId="{B417EC17-57A6-451B-BC16-D8D029324D60}" dt="2021-03-03T19:09:19.477" v="1647" actId="478"/>
          <ac:graphicFrameMkLst>
            <pc:docMk/>
            <pc:sldMk cId="307710707" sldId="385"/>
            <ac:graphicFrameMk id="4" creationId="{24DC50CB-3655-4EE8-851C-D45C928F8775}"/>
          </ac:graphicFrameMkLst>
        </pc:graphicFrameChg>
      </pc:sldChg>
    </pc:docChg>
  </pc:docChgLst>
  <pc:docChgLst>
    <pc:chgData name="it18120226@my.sliit.lk" userId="434220d6-88d2-4bac-b6ab-07818277ed2f" providerId="ADAL" clId="{2942843F-3434-4181-90A2-B7FC65D78E75}"/>
    <pc:docChg chg="undo redo custSel addSld delSld modSld sldOrd">
      <pc:chgData name="it18120226@my.sliit.lk" userId="434220d6-88d2-4bac-b6ab-07818277ed2f" providerId="ADAL" clId="{2942843F-3434-4181-90A2-B7FC65D78E75}" dt="2021-03-09T17:27:50.915" v="763"/>
      <pc:docMkLst>
        <pc:docMk/>
      </pc:docMkLst>
      <pc:sldChg chg="modSp">
        <pc:chgData name="it18120226@my.sliit.lk" userId="434220d6-88d2-4bac-b6ab-07818277ed2f" providerId="ADAL" clId="{2942843F-3434-4181-90A2-B7FC65D78E75}" dt="2021-03-09T03:26:29.919" v="0" actId="14826"/>
        <pc:sldMkLst>
          <pc:docMk/>
          <pc:sldMk cId="905819553" sldId="275"/>
        </pc:sldMkLst>
        <pc:picChg chg="mod">
          <ac:chgData name="it18120226@my.sliit.lk" userId="434220d6-88d2-4bac-b6ab-07818277ed2f" providerId="ADAL" clId="{2942843F-3434-4181-90A2-B7FC65D78E75}" dt="2021-03-09T03:26:29.919" v="0" actId="14826"/>
          <ac:picMkLst>
            <pc:docMk/>
            <pc:sldMk cId="905819553" sldId="275"/>
            <ac:picMk id="3" creationId="{EA24652A-1AFE-457B-B2FD-ACED9B53E2B4}"/>
          </ac:picMkLst>
        </pc:picChg>
      </pc:sldChg>
      <pc:sldChg chg="delSp modSp del mod">
        <pc:chgData name="it18120226@my.sliit.lk" userId="434220d6-88d2-4bac-b6ab-07818277ed2f" providerId="ADAL" clId="{2942843F-3434-4181-90A2-B7FC65D78E75}" dt="2021-03-09T03:53:32.679" v="199" actId="2696"/>
        <pc:sldMkLst>
          <pc:docMk/>
          <pc:sldMk cId="2170502358" sldId="278"/>
        </pc:sldMkLst>
        <pc:spChg chg="mod">
          <ac:chgData name="it18120226@my.sliit.lk" userId="434220d6-88d2-4bac-b6ab-07818277ed2f" providerId="ADAL" clId="{2942843F-3434-4181-90A2-B7FC65D78E75}" dt="2021-03-09T03:34:22.159" v="43" actId="21"/>
          <ac:spMkLst>
            <pc:docMk/>
            <pc:sldMk cId="2170502358" sldId="278"/>
            <ac:spMk id="5" creationId="{FA755AF9-6AEA-4BCA-A1A2-C57A58214B9E}"/>
          </ac:spMkLst>
        </pc:spChg>
        <pc:picChg chg="del">
          <ac:chgData name="it18120226@my.sliit.lk" userId="434220d6-88d2-4bac-b6ab-07818277ed2f" providerId="ADAL" clId="{2942843F-3434-4181-90A2-B7FC65D78E75}" dt="2021-03-09T03:33:21.849" v="39" actId="21"/>
          <ac:picMkLst>
            <pc:docMk/>
            <pc:sldMk cId="2170502358" sldId="278"/>
            <ac:picMk id="3" creationId="{88492C55-EA4B-4E45-AAC1-9C0510442098}"/>
          </ac:picMkLst>
        </pc:picChg>
      </pc:sldChg>
      <pc:sldChg chg="del">
        <pc:chgData name="it18120226@my.sliit.lk" userId="434220d6-88d2-4bac-b6ab-07818277ed2f" providerId="ADAL" clId="{2942843F-3434-4181-90A2-B7FC65D78E75}" dt="2021-03-09T03:58:17.177" v="217" actId="2696"/>
        <pc:sldMkLst>
          <pc:docMk/>
          <pc:sldMk cId="3516759889" sldId="279"/>
        </pc:sldMkLst>
      </pc:sldChg>
      <pc:sldChg chg="del">
        <pc:chgData name="it18120226@my.sliit.lk" userId="434220d6-88d2-4bac-b6ab-07818277ed2f" providerId="ADAL" clId="{2942843F-3434-4181-90A2-B7FC65D78E75}" dt="2021-03-09T03:56:24.810" v="210" actId="2696"/>
        <pc:sldMkLst>
          <pc:docMk/>
          <pc:sldMk cId="1281237262" sldId="281"/>
        </pc:sldMkLst>
      </pc:sldChg>
      <pc:sldChg chg="delSp del mod">
        <pc:chgData name="it18120226@my.sliit.lk" userId="434220d6-88d2-4bac-b6ab-07818277ed2f" providerId="ADAL" clId="{2942843F-3434-4181-90A2-B7FC65D78E75}" dt="2021-03-09T03:53:17.910" v="197" actId="2696"/>
        <pc:sldMkLst>
          <pc:docMk/>
          <pc:sldMk cId="1101270428" sldId="285"/>
        </pc:sldMkLst>
        <pc:picChg chg="del">
          <ac:chgData name="it18120226@my.sliit.lk" userId="434220d6-88d2-4bac-b6ab-07818277ed2f" providerId="ADAL" clId="{2942843F-3434-4181-90A2-B7FC65D78E75}" dt="2021-03-09T03:35:27.160" v="78" actId="21"/>
          <ac:picMkLst>
            <pc:docMk/>
            <pc:sldMk cId="1101270428" sldId="285"/>
            <ac:picMk id="3" creationId="{C1618F62-165C-4ECE-BC2A-8966F45BBBB6}"/>
          </ac:picMkLst>
        </pc:picChg>
      </pc:sldChg>
      <pc:sldChg chg="del">
        <pc:chgData name="it18120226@my.sliit.lk" userId="434220d6-88d2-4bac-b6ab-07818277ed2f" providerId="ADAL" clId="{2942843F-3434-4181-90A2-B7FC65D78E75}" dt="2021-03-09T03:58:31.253" v="220" actId="2696"/>
        <pc:sldMkLst>
          <pc:docMk/>
          <pc:sldMk cId="3615476336" sldId="286"/>
        </pc:sldMkLst>
      </pc:sldChg>
      <pc:sldChg chg="del">
        <pc:chgData name="it18120226@my.sliit.lk" userId="434220d6-88d2-4bac-b6ab-07818277ed2f" providerId="ADAL" clId="{2942843F-3434-4181-90A2-B7FC65D78E75}" dt="2021-03-09T03:53:23.568" v="198" actId="2696"/>
        <pc:sldMkLst>
          <pc:docMk/>
          <pc:sldMk cId="3114942583" sldId="293"/>
        </pc:sldMkLst>
      </pc:sldChg>
      <pc:sldChg chg="addSp delSp modSp mod">
        <pc:chgData name="it18120226@my.sliit.lk" userId="434220d6-88d2-4bac-b6ab-07818277ed2f" providerId="ADAL" clId="{2942843F-3434-4181-90A2-B7FC65D78E75}" dt="2021-03-09T07:03:34.428" v="545" actId="1037"/>
        <pc:sldMkLst>
          <pc:docMk/>
          <pc:sldMk cId="2365419708" sldId="300"/>
        </pc:sldMkLst>
        <pc:spChg chg="mod">
          <ac:chgData name="it18120226@my.sliit.lk" userId="434220d6-88d2-4bac-b6ab-07818277ed2f" providerId="ADAL" clId="{2942843F-3434-4181-90A2-B7FC65D78E75}" dt="2021-03-09T03:47:06.249" v="186"/>
          <ac:spMkLst>
            <pc:docMk/>
            <pc:sldMk cId="2365419708" sldId="300"/>
            <ac:spMk id="2" creationId="{92DD8274-1297-4A13-B8F8-BBD27ABD5507}"/>
          </ac:spMkLst>
        </pc:spChg>
        <pc:spChg chg="add del mod">
          <ac:chgData name="it18120226@my.sliit.lk" userId="434220d6-88d2-4bac-b6ab-07818277ed2f" providerId="ADAL" clId="{2942843F-3434-4181-90A2-B7FC65D78E75}" dt="2021-03-09T03:45:26.585" v="176"/>
          <ac:spMkLst>
            <pc:docMk/>
            <pc:sldMk cId="2365419708" sldId="300"/>
            <ac:spMk id="46" creationId="{A27D6E6E-F79B-4CD6-B3A2-FB6ECAB49907}"/>
          </ac:spMkLst>
        </pc:spChg>
        <pc:graphicFrameChg chg="modGraphic">
          <ac:chgData name="it18120226@my.sliit.lk" userId="434220d6-88d2-4bac-b6ab-07818277ed2f" providerId="ADAL" clId="{2942843F-3434-4181-90A2-B7FC65D78E75}" dt="2021-03-09T07:03:25.932" v="542" actId="14734"/>
          <ac:graphicFrameMkLst>
            <pc:docMk/>
            <pc:sldMk cId="2365419708" sldId="300"/>
            <ac:graphicFrameMk id="4" creationId="{8C4CEEFB-05F4-465B-90E6-F86BEBDCA04C}"/>
          </ac:graphicFrameMkLst>
        </pc:graphicFrameChg>
        <pc:picChg chg="mod">
          <ac:chgData name="it18120226@my.sliit.lk" userId="434220d6-88d2-4bac-b6ab-07818277ed2f" providerId="ADAL" clId="{2942843F-3434-4181-90A2-B7FC65D78E75}" dt="2021-03-09T07:03:34.428" v="545" actId="1037"/>
          <ac:picMkLst>
            <pc:docMk/>
            <pc:sldMk cId="2365419708" sldId="300"/>
            <ac:picMk id="5" creationId="{E675A5F7-4969-4C32-8F0F-433F9043CE57}"/>
          </ac:picMkLst>
        </pc:picChg>
        <pc:picChg chg="mod">
          <ac:chgData name="it18120226@my.sliit.lk" userId="434220d6-88d2-4bac-b6ab-07818277ed2f" providerId="ADAL" clId="{2942843F-3434-4181-90A2-B7FC65D78E75}" dt="2021-03-09T07:03:34.428" v="545" actId="1037"/>
          <ac:picMkLst>
            <pc:docMk/>
            <pc:sldMk cId="2365419708" sldId="300"/>
            <ac:picMk id="9" creationId="{6593F952-8033-49D4-AFBC-A1AEBCB87CBD}"/>
          </ac:picMkLst>
        </pc:picChg>
        <pc:picChg chg="mod">
          <ac:chgData name="it18120226@my.sliit.lk" userId="434220d6-88d2-4bac-b6ab-07818277ed2f" providerId="ADAL" clId="{2942843F-3434-4181-90A2-B7FC65D78E75}" dt="2021-03-09T07:03:34.428" v="545" actId="1037"/>
          <ac:picMkLst>
            <pc:docMk/>
            <pc:sldMk cId="2365419708" sldId="300"/>
            <ac:picMk id="10" creationId="{45B9D11A-52F8-4215-8325-F86F6194A1E5}"/>
          </ac:picMkLst>
        </pc:picChg>
        <pc:picChg chg="mod">
          <ac:chgData name="it18120226@my.sliit.lk" userId="434220d6-88d2-4bac-b6ab-07818277ed2f" providerId="ADAL" clId="{2942843F-3434-4181-90A2-B7FC65D78E75}" dt="2021-03-09T07:03:34.428" v="545" actId="1037"/>
          <ac:picMkLst>
            <pc:docMk/>
            <pc:sldMk cId="2365419708" sldId="300"/>
            <ac:picMk id="14" creationId="{24A91653-4E67-45CC-876D-DB9FCD0F00D9}"/>
          </ac:picMkLst>
        </pc:picChg>
        <pc:picChg chg="mod">
          <ac:chgData name="it18120226@my.sliit.lk" userId="434220d6-88d2-4bac-b6ab-07818277ed2f" providerId="ADAL" clId="{2942843F-3434-4181-90A2-B7FC65D78E75}" dt="2021-03-09T07:03:34.428" v="545" actId="1037"/>
          <ac:picMkLst>
            <pc:docMk/>
            <pc:sldMk cId="2365419708" sldId="300"/>
            <ac:picMk id="15" creationId="{08D37510-F5DC-4A71-8056-F5DFA7CEBF8B}"/>
          </ac:picMkLst>
        </pc:picChg>
        <pc:picChg chg="mod">
          <ac:chgData name="it18120226@my.sliit.lk" userId="434220d6-88d2-4bac-b6ab-07818277ed2f" providerId="ADAL" clId="{2942843F-3434-4181-90A2-B7FC65D78E75}" dt="2021-03-09T07:03:34.428" v="545" actId="1037"/>
          <ac:picMkLst>
            <pc:docMk/>
            <pc:sldMk cId="2365419708" sldId="300"/>
            <ac:picMk id="19" creationId="{CA79656E-A771-4EFF-8719-79E16EC4D9BB}"/>
          </ac:picMkLst>
        </pc:picChg>
        <pc:picChg chg="mod">
          <ac:chgData name="it18120226@my.sliit.lk" userId="434220d6-88d2-4bac-b6ab-07818277ed2f" providerId="ADAL" clId="{2942843F-3434-4181-90A2-B7FC65D78E75}" dt="2021-03-09T07:03:34.428" v="545" actId="1037"/>
          <ac:picMkLst>
            <pc:docMk/>
            <pc:sldMk cId="2365419708" sldId="300"/>
            <ac:picMk id="20" creationId="{B4AD4B87-B2C7-4A0F-B572-7C2D1BE64C78}"/>
          </ac:picMkLst>
        </pc:picChg>
        <pc:picChg chg="mod">
          <ac:chgData name="it18120226@my.sliit.lk" userId="434220d6-88d2-4bac-b6ab-07818277ed2f" providerId="ADAL" clId="{2942843F-3434-4181-90A2-B7FC65D78E75}" dt="2021-03-09T07:03:34.428" v="545" actId="1037"/>
          <ac:picMkLst>
            <pc:docMk/>
            <pc:sldMk cId="2365419708" sldId="300"/>
            <ac:picMk id="24" creationId="{858039D9-A3B0-498C-B6CD-20E45D77E2A0}"/>
          </ac:picMkLst>
        </pc:picChg>
        <pc:picChg chg="mod">
          <ac:chgData name="it18120226@my.sliit.lk" userId="434220d6-88d2-4bac-b6ab-07818277ed2f" providerId="ADAL" clId="{2942843F-3434-4181-90A2-B7FC65D78E75}" dt="2021-03-09T07:03:34.428" v="545" actId="1037"/>
          <ac:picMkLst>
            <pc:docMk/>
            <pc:sldMk cId="2365419708" sldId="300"/>
            <ac:picMk id="25" creationId="{B1D3CAF5-6E74-4E9D-A0BA-C19DF4FB977F}"/>
          </ac:picMkLst>
        </pc:picChg>
        <pc:picChg chg="mod">
          <ac:chgData name="it18120226@my.sliit.lk" userId="434220d6-88d2-4bac-b6ab-07818277ed2f" providerId="ADAL" clId="{2942843F-3434-4181-90A2-B7FC65D78E75}" dt="2021-03-09T07:03:34.428" v="545" actId="1037"/>
          <ac:picMkLst>
            <pc:docMk/>
            <pc:sldMk cId="2365419708" sldId="300"/>
            <ac:picMk id="30" creationId="{E23FD185-2527-42F4-9679-D6CE20043273}"/>
          </ac:picMkLst>
        </pc:picChg>
        <pc:picChg chg="mod">
          <ac:chgData name="it18120226@my.sliit.lk" userId="434220d6-88d2-4bac-b6ab-07818277ed2f" providerId="ADAL" clId="{2942843F-3434-4181-90A2-B7FC65D78E75}" dt="2021-03-09T07:03:34.428" v="545" actId="1037"/>
          <ac:picMkLst>
            <pc:docMk/>
            <pc:sldMk cId="2365419708" sldId="300"/>
            <ac:picMk id="34" creationId="{0EEFB44F-3A71-4738-A3D6-6748F1E3C1BF}"/>
          </ac:picMkLst>
        </pc:picChg>
        <pc:picChg chg="mod">
          <ac:chgData name="it18120226@my.sliit.lk" userId="434220d6-88d2-4bac-b6ab-07818277ed2f" providerId="ADAL" clId="{2942843F-3434-4181-90A2-B7FC65D78E75}" dt="2021-03-09T07:03:34.428" v="545" actId="1037"/>
          <ac:picMkLst>
            <pc:docMk/>
            <pc:sldMk cId="2365419708" sldId="300"/>
            <ac:picMk id="38" creationId="{4C7A0D66-CC93-4576-8A29-2984BC249905}"/>
          </ac:picMkLst>
        </pc:picChg>
        <pc:picChg chg="mod">
          <ac:chgData name="it18120226@my.sliit.lk" userId="434220d6-88d2-4bac-b6ab-07818277ed2f" providerId="ADAL" clId="{2942843F-3434-4181-90A2-B7FC65D78E75}" dt="2021-03-09T07:03:34.428" v="545" actId="1037"/>
          <ac:picMkLst>
            <pc:docMk/>
            <pc:sldMk cId="2365419708" sldId="300"/>
            <ac:picMk id="39" creationId="{CAAC72F8-06BD-4BE4-8E48-4B3586FCD446}"/>
          </ac:picMkLst>
        </pc:picChg>
        <pc:picChg chg="mod">
          <ac:chgData name="it18120226@my.sliit.lk" userId="434220d6-88d2-4bac-b6ab-07818277ed2f" providerId="ADAL" clId="{2942843F-3434-4181-90A2-B7FC65D78E75}" dt="2021-03-09T07:03:34.428" v="545" actId="1037"/>
          <ac:picMkLst>
            <pc:docMk/>
            <pc:sldMk cId="2365419708" sldId="300"/>
            <ac:picMk id="43" creationId="{3C2129CB-849B-443E-8C89-7EDD28D8E039}"/>
          </ac:picMkLst>
        </pc:picChg>
        <pc:picChg chg="add mod ord">
          <ac:chgData name="it18120226@my.sliit.lk" userId="434220d6-88d2-4bac-b6ab-07818277ed2f" providerId="ADAL" clId="{2942843F-3434-4181-90A2-B7FC65D78E75}" dt="2021-03-09T03:45:00.701" v="171" actId="167"/>
          <ac:picMkLst>
            <pc:docMk/>
            <pc:sldMk cId="2365419708" sldId="300"/>
            <ac:picMk id="44" creationId="{799C9EA0-AC6B-4D82-A466-523A2021911D}"/>
          </ac:picMkLst>
        </pc:picChg>
        <pc:picChg chg="add mod">
          <ac:chgData name="it18120226@my.sliit.lk" userId="434220d6-88d2-4bac-b6ab-07818277ed2f" providerId="ADAL" clId="{2942843F-3434-4181-90A2-B7FC65D78E75}" dt="2021-03-09T03:44:56.740" v="170"/>
          <ac:picMkLst>
            <pc:docMk/>
            <pc:sldMk cId="2365419708" sldId="300"/>
            <ac:picMk id="45" creationId="{34B6FD09-7D1C-421E-94D1-E26CD69F89AD}"/>
          </ac:picMkLst>
        </pc:picChg>
      </pc:sldChg>
      <pc:sldChg chg="addSp modSp mod">
        <pc:chgData name="it18120226@my.sliit.lk" userId="434220d6-88d2-4bac-b6ab-07818277ed2f" providerId="ADAL" clId="{2942843F-3434-4181-90A2-B7FC65D78E75}" dt="2021-03-09T07:02:53.667" v="540" actId="14100"/>
        <pc:sldMkLst>
          <pc:docMk/>
          <pc:sldMk cId="1030091956" sldId="309"/>
        </pc:sldMkLst>
        <pc:spChg chg="add mod">
          <ac:chgData name="it18120226@my.sliit.lk" userId="434220d6-88d2-4bac-b6ab-07818277ed2f" providerId="ADAL" clId="{2942843F-3434-4181-90A2-B7FC65D78E75}" dt="2021-03-09T05:31:41.265" v="249"/>
          <ac:spMkLst>
            <pc:docMk/>
            <pc:sldMk cId="1030091956" sldId="309"/>
            <ac:spMk id="4" creationId="{706FE458-C753-40D9-9C5D-35C18783E9D5}"/>
          </ac:spMkLst>
        </pc:spChg>
        <pc:spChg chg="mod">
          <ac:chgData name="it18120226@my.sliit.lk" userId="434220d6-88d2-4bac-b6ab-07818277ed2f" providerId="ADAL" clId="{2942843F-3434-4181-90A2-B7FC65D78E75}" dt="2021-03-09T05:57:27.216" v="487" actId="108"/>
          <ac:spMkLst>
            <pc:docMk/>
            <pc:sldMk cId="1030091956" sldId="309"/>
            <ac:spMk id="5" creationId="{22F6FBBB-4C77-4A4B-BE54-96D3B0DF3BB7}"/>
          </ac:spMkLst>
        </pc:spChg>
        <pc:picChg chg="add mod">
          <ac:chgData name="it18120226@my.sliit.lk" userId="434220d6-88d2-4bac-b6ab-07818277ed2f" providerId="ADAL" clId="{2942843F-3434-4181-90A2-B7FC65D78E75}" dt="2021-03-09T05:37:11.893" v="257"/>
          <ac:picMkLst>
            <pc:docMk/>
            <pc:sldMk cId="1030091956" sldId="309"/>
            <ac:picMk id="6" creationId="{E2C0194B-3641-4ECE-AB45-11BA31AFF043}"/>
          </ac:picMkLst>
        </pc:picChg>
        <pc:picChg chg="mod">
          <ac:chgData name="it18120226@my.sliit.lk" userId="434220d6-88d2-4bac-b6ab-07818277ed2f" providerId="ADAL" clId="{2942843F-3434-4181-90A2-B7FC65D78E75}" dt="2021-03-09T07:02:53.667" v="540" actId="14100"/>
          <ac:picMkLst>
            <pc:docMk/>
            <pc:sldMk cId="1030091956" sldId="309"/>
            <ac:picMk id="7" creationId="{AE8B1E3F-A264-4E1B-84A7-11496316A289}"/>
          </ac:picMkLst>
        </pc:picChg>
      </pc:sldChg>
      <pc:sldChg chg="addSp modSp mod">
        <pc:chgData name="it18120226@my.sliit.lk" userId="434220d6-88d2-4bac-b6ab-07818277ed2f" providerId="ADAL" clId="{2942843F-3434-4181-90A2-B7FC65D78E75}" dt="2021-03-09T05:57:33.824" v="488" actId="108"/>
        <pc:sldMkLst>
          <pc:docMk/>
          <pc:sldMk cId="2327637336" sldId="311"/>
        </pc:sldMkLst>
        <pc:spChg chg="add mod">
          <ac:chgData name="it18120226@my.sliit.lk" userId="434220d6-88d2-4bac-b6ab-07818277ed2f" providerId="ADAL" clId="{2942843F-3434-4181-90A2-B7FC65D78E75}" dt="2021-03-09T05:31:27.825" v="248"/>
          <ac:spMkLst>
            <pc:docMk/>
            <pc:sldMk cId="2327637336" sldId="311"/>
            <ac:spMk id="4" creationId="{88F63BB5-AA1E-4158-A93D-93CCEA887CCD}"/>
          </ac:spMkLst>
        </pc:spChg>
        <pc:spChg chg="mod">
          <ac:chgData name="it18120226@my.sliit.lk" userId="434220d6-88d2-4bac-b6ab-07818277ed2f" providerId="ADAL" clId="{2942843F-3434-4181-90A2-B7FC65D78E75}" dt="2021-03-09T05:57:33.824" v="488" actId="108"/>
          <ac:spMkLst>
            <pc:docMk/>
            <pc:sldMk cId="2327637336" sldId="311"/>
            <ac:spMk id="5" creationId="{22F6FBBB-4C77-4A4B-BE54-96D3B0DF3BB7}"/>
          </ac:spMkLst>
        </pc:spChg>
        <pc:spChg chg="mod">
          <ac:chgData name="it18120226@my.sliit.lk" userId="434220d6-88d2-4bac-b6ab-07818277ed2f" providerId="ADAL" clId="{2942843F-3434-4181-90A2-B7FC65D78E75}" dt="2021-03-09T05:54:45.284" v="454" actId="404"/>
          <ac:spMkLst>
            <pc:docMk/>
            <pc:sldMk cId="2327637336" sldId="311"/>
            <ac:spMk id="6" creationId="{F7E461F4-E6D8-4801-94AA-9B72FC99FFED}"/>
          </ac:spMkLst>
        </pc:spChg>
        <pc:picChg chg="add mod ord">
          <ac:chgData name="it18120226@my.sliit.lk" userId="434220d6-88d2-4bac-b6ab-07818277ed2f" providerId="ADAL" clId="{2942843F-3434-4181-90A2-B7FC65D78E75}" dt="2021-03-09T05:51:09.050" v="401" actId="167"/>
          <ac:picMkLst>
            <pc:docMk/>
            <pc:sldMk cId="2327637336" sldId="311"/>
            <ac:picMk id="7" creationId="{018292A6-6794-4C7E-B325-55023255CDF3}"/>
          </ac:picMkLst>
        </pc:picChg>
        <pc:picChg chg="add mod ord">
          <ac:chgData name="it18120226@my.sliit.lk" userId="434220d6-88d2-4bac-b6ab-07818277ed2f" providerId="ADAL" clId="{2942843F-3434-4181-90A2-B7FC65D78E75}" dt="2021-03-09T05:51:09.050" v="401" actId="167"/>
          <ac:picMkLst>
            <pc:docMk/>
            <pc:sldMk cId="2327637336" sldId="311"/>
            <ac:picMk id="8" creationId="{5AD23245-EB39-4F4D-9D6C-39E946371E8E}"/>
          </ac:picMkLst>
        </pc:picChg>
        <pc:picChg chg="add mod">
          <ac:chgData name="it18120226@my.sliit.lk" userId="434220d6-88d2-4bac-b6ab-07818277ed2f" providerId="ADAL" clId="{2942843F-3434-4181-90A2-B7FC65D78E75}" dt="2021-03-09T05:51:18.947" v="402"/>
          <ac:picMkLst>
            <pc:docMk/>
            <pc:sldMk cId="2327637336" sldId="311"/>
            <ac:picMk id="9" creationId="{805F4B26-A3F3-4088-9820-6AE559D4C40C}"/>
          </ac:picMkLst>
        </pc:picChg>
      </pc:sldChg>
      <pc:sldChg chg="addSp modSp mod">
        <pc:chgData name="it18120226@my.sliit.lk" userId="434220d6-88d2-4bac-b6ab-07818277ed2f" providerId="ADAL" clId="{2942843F-3434-4181-90A2-B7FC65D78E75}" dt="2021-03-09T05:57:51.212" v="490" actId="108"/>
        <pc:sldMkLst>
          <pc:docMk/>
          <pc:sldMk cId="3231961486" sldId="312"/>
        </pc:sldMkLst>
        <pc:spChg chg="mod">
          <ac:chgData name="it18120226@my.sliit.lk" userId="434220d6-88d2-4bac-b6ab-07818277ed2f" providerId="ADAL" clId="{2942843F-3434-4181-90A2-B7FC65D78E75}" dt="2021-03-09T05:57:51.212" v="490" actId="108"/>
          <ac:spMkLst>
            <pc:docMk/>
            <pc:sldMk cId="3231961486" sldId="312"/>
            <ac:spMk id="5" creationId="{22F6FBBB-4C77-4A4B-BE54-96D3B0DF3BB7}"/>
          </ac:spMkLst>
        </pc:spChg>
        <pc:spChg chg="add mod">
          <ac:chgData name="it18120226@my.sliit.lk" userId="434220d6-88d2-4bac-b6ab-07818277ed2f" providerId="ADAL" clId="{2942843F-3434-4181-90A2-B7FC65D78E75}" dt="2021-03-09T03:39:42.733" v="154"/>
          <ac:spMkLst>
            <pc:docMk/>
            <pc:sldMk cId="3231961486" sldId="312"/>
            <ac:spMk id="6" creationId="{7C6A6D53-C58A-4C5E-BBBF-ABD74ED99ED2}"/>
          </ac:spMkLst>
        </pc:spChg>
        <pc:picChg chg="add mod">
          <ac:chgData name="it18120226@my.sliit.lk" userId="434220d6-88d2-4bac-b6ab-07818277ed2f" providerId="ADAL" clId="{2942843F-3434-4181-90A2-B7FC65D78E75}" dt="2021-03-09T03:38:15.152" v="147"/>
          <ac:picMkLst>
            <pc:docMk/>
            <pc:sldMk cId="3231961486" sldId="312"/>
            <ac:picMk id="4" creationId="{3CD7E0A6-756F-4ED9-ABDA-9C91AB6C3C30}"/>
          </ac:picMkLst>
        </pc:picChg>
      </pc:sldChg>
      <pc:sldChg chg="addSp delSp modSp mod">
        <pc:chgData name="it18120226@my.sliit.lk" userId="434220d6-88d2-4bac-b6ab-07818277ed2f" providerId="ADAL" clId="{2942843F-3434-4181-90A2-B7FC65D78E75}" dt="2021-03-09T03:47:13.134" v="187"/>
        <pc:sldMkLst>
          <pc:docMk/>
          <pc:sldMk cId="1570002697" sldId="316"/>
        </pc:sldMkLst>
        <pc:spChg chg="mod">
          <ac:chgData name="it18120226@my.sliit.lk" userId="434220d6-88d2-4bac-b6ab-07818277ed2f" providerId="ADAL" clId="{2942843F-3434-4181-90A2-B7FC65D78E75}" dt="2021-03-09T03:47:13.134" v="187"/>
          <ac:spMkLst>
            <pc:docMk/>
            <pc:sldMk cId="1570002697" sldId="316"/>
            <ac:spMk id="2" creationId="{92DD8274-1297-4A13-B8F8-BBD27ABD5507}"/>
          </ac:spMkLst>
        </pc:spChg>
        <pc:spChg chg="add del mod">
          <ac:chgData name="it18120226@my.sliit.lk" userId="434220d6-88d2-4bac-b6ab-07818277ed2f" providerId="ADAL" clId="{2942843F-3434-4181-90A2-B7FC65D78E75}" dt="2021-03-09T03:45:29.144" v="178"/>
          <ac:spMkLst>
            <pc:docMk/>
            <pc:sldMk cId="1570002697" sldId="316"/>
            <ac:spMk id="42" creationId="{D4E5DAD3-7512-47D9-B0E8-A121F1D88D66}"/>
          </ac:spMkLst>
        </pc:spChg>
        <pc:spChg chg="add mod">
          <ac:chgData name="it18120226@my.sliit.lk" userId="434220d6-88d2-4bac-b6ab-07818277ed2f" providerId="ADAL" clId="{2942843F-3434-4181-90A2-B7FC65D78E75}" dt="2021-03-09T03:45:37.472" v="179"/>
          <ac:spMkLst>
            <pc:docMk/>
            <pc:sldMk cId="1570002697" sldId="316"/>
            <ac:spMk id="45" creationId="{B3ED85D8-F5EE-4B94-BB8B-D645BF9F5AE4}"/>
          </ac:spMkLst>
        </pc:spChg>
        <pc:picChg chg="add del mod">
          <ac:chgData name="it18120226@my.sliit.lk" userId="434220d6-88d2-4bac-b6ab-07818277ed2f" providerId="ADAL" clId="{2942843F-3434-4181-90A2-B7FC65D78E75}" dt="2021-03-09T03:45:29.144" v="178"/>
          <ac:picMkLst>
            <pc:docMk/>
            <pc:sldMk cId="1570002697" sldId="316"/>
            <ac:picMk id="35" creationId="{6C96D3BC-F834-4021-8F1A-B359E6837089}"/>
          </ac:picMkLst>
        </pc:picChg>
        <pc:picChg chg="add mod ord">
          <ac:chgData name="it18120226@my.sliit.lk" userId="434220d6-88d2-4bac-b6ab-07818277ed2f" providerId="ADAL" clId="{2942843F-3434-4181-90A2-B7FC65D78E75}" dt="2021-03-09T03:45:40.585" v="180" actId="167"/>
          <ac:picMkLst>
            <pc:docMk/>
            <pc:sldMk cId="1570002697" sldId="316"/>
            <ac:picMk id="43" creationId="{427A3055-ABB5-4DA8-8536-9724E68475EE}"/>
          </ac:picMkLst>
        </pc:picChg>
        <pc:picChg chg="add mod">
          <ac:chgData name="it18120226@my.sliit.lk" userId="434220d6-88d2-4bac-b6ab-07818277ed2f" providerId="ADAL" clId="{2942843F-3434-4181-90A2-B7FC65D78E75}" dt="2021-03-09T03:45:37.472" v="179"/>
          <ac:picMkLst>
            <pc:docMk/>
            <pc:sldMk cId="1570002697" sldId="316"/>
            <ac:picMk id="44" creationId="{B472A5A3-6070-4868-BCD2-95C2494C8BA2}"/>
          </ac:picMkLst>
        </pc:picChg>
      </pc:sldChg>
      <pc:sldChg chg="del">
        <pc:chgData name="it18120226@my.sliit.lk" userId="434220d6-88d2-4bac-b6ab-07818277ed2f" providerId="ADAL" clId="{2942843F-3434-4181-90A2-B7FC65D78E75}" dt="2021-03-09T03:56:38.647" v="212" actId="2696"/>
        <pc:sldMkLst>
          <pc:docMk/>
          <pc:sldMk cId="3805608529" sldId="319"/>
        </pc:sldMkLst>
      </pc:sldChg>
      <pc:sldChg chg="addSp modSp mod">
        <pc:chgData name="it18120226@my.sliit.lk" userId="434220d6-88d2-4bac-b6ab-07818277ed2f" providerId="ADAL" clId="{2942843F-3434-4181-90A2-B7FC65D78E75}" dt="2021-03-09T05:58:04.108" v="491" actId="108"/>
        <pc:sldMkLst>
          <pc:docMk/>
          <pc:sldMk cId="2359739048" sldId="320"/>
        </pc:sldMkLst>
        <pc:spChg chg="mod">
          <ac:chgData name="it18120226@my.sliit.lk" userId="434220d6-88d2-4bac-b6ab-07818277ed2f" providerId="ADAL" clId="{2942843F-3434-4181-90A2-B7FC65D78E75}" dt="2021-03-09T05:58:04.108" v="491" actId="108"/>
          <ac:spMkLst>
            <pc:docMk/>
            <pc:sldMk cId="2359739048" sldId="320"/>
            <ac:spMk id="5" creationId="{22F6FBBB-4C77-4A4B-BE54-96D3B0DF3BB7}"/>
          </ac:spMkLst>
        </pc:spChg>
        <pc:spChg chg="add mod">
          <ac:chgData name="it18120226@my.sliit.lk" userId="434220d6-88d2-4bac-b6ab-07818277ed2f" providerId="ADAL" clId="{2942843F-3434-4181-90A2-B7FC65D78E75}" dt="2021-03-09T05:45:08.534" v="383"/>
          <ac:spMkLst>
            <pc:docMk/>
            <pc:sldMk cId="2359739048" sldId="320"/>
            <ac:spMk id="7" creationId="{49C2162C-681E-4452-B928-228F0DA06126}"/>
          </ac:spMkLst>
        </pc:spChg>
        <pc:picChg chg="add mod">
          <ac:chgData name="it18120226@my.sliit.lk" userId="434220d6-88d2-4bac-b6ab-07818277ed2f" providerId="ADAL" clId="{2942843F-3434-4181-90A2-B7FC65D78E75}" dt="2021-03-09T05:37:20.104" v="258"/>
          <ac:picMkLst>
            <pc:docMk/>
            <pc:sldMk cId="2359739048" sldId="320"/>
            <ac:picMk id="4" creationId="{18556927-72C8-4201-BE8D-FC0B61267079}"/>
          </ac:picMkLst>
        </pc:picChg>
      </pc:sldChg>
      <pc:sldChg chg="addSp modSp mod">
        <pc:chgData name="it18120226@my.sliit.lk" userId="434220d6-88d2-4bac-b6ab-07818277ed2f" providerId="ADAL" clId="{2942843F-3434-4181-90A2-B7FC65D78E75}" dt="2021-03-09T05:58:08.707" v="492" actId="108"/>
        <pc:sldMkLst>
          <pc:docMk/>
          <pc:sldMk cId="900094218" sldId="322"/>
        </pc:sldMkLst>
        <pc:spChg chg="add mod">
          <ac:chgData name="it18120226@my.sliit.lk" userId="434220d6-88d2-4bac-b6ab-07818277ed2f" providerId="ADAL" clId="{2942843F-3434-4181-90A2-B7FC65D78E75}" dt="2021-03-09T05:45:16.345" v="385"/>
          <ac:spMkLst>
            <pc:docMk/>
            <pc:sldMk cId="900094218" sldId="322"/>
            <ac:spMk id="4" creationId="{C6C4F427-C82A-489B-9B1A-ECCA35BA9804}"/>
          </ac:spMkLst>
        </pc:spChg>
        <pc:spChg chg="mod">
          <ac:chgData name="it18120226@my.sliit.lk" userId="434220d6-88d2-4bac-b6ab-07818277ed2f" providerId="ADAL" clId="{2942843F-3434-4181-90A2-B7FC65D78E75}" dt="2021-03-09T05:58:08.707" v="492" actId="108"/>
          <ac:spMkLst>
            <pc:docMk/>
            <pc:sldMk cId="900094218" sldId="322"/>
            <ac:spMk id="5" creationId="{22F6FBBB-4C77-4A4B-BE54-96D3B0DF3BB7}"/>
          </ac:spMkLst>
        </pc:spChg>
        <pc:spChg chg="mod">
          <ac:chgData name="it18120226@my.sliit.lk" userId="434220d6-88d2-4bac-b6ab-07818277ed2f" providerId="ADAL" clId="{2942843F-3434-4181-90A2-B7FC65D78E75}" dt="2021-03-09T05:53:26.950" v="423" actId="5793"/>
          <ac:spMkLst>
            <pc:docMk/>
            <pc:sldMk cId="900094218" sldId="322"/>
            <ac:spMk id="6" creationId="{F7E461F4-E6D8-4801-94AA-9B72FC99FFED}"/>
          </ac:spMkLst>
        </pc:spChg>
        <pc:picChg chg="add mod ord">
          <ac:chgData name="it18120226@my.sliit.lk" userId="434220d6-88d2-4bac-b6ab-07818277ed2f" providerId="ADAL" clId="{2942843F-3434-4181-90A2-B7FC65D78E75}" dt="2021-03-09T05:54:01.472" v="427" actId="1076"/>
          <ac:picMkLst>
            <pc:docMk/>
            <pc:sldMk cId="900094218" sldId="322"/>
            <ac:picMk id="7" creationId="{057B03DC-1464-44B0-80D0-31A30E72D42A}"/>
          </ac:picMkLst>
        </pc:picChg>
        <pc:picChg chg="add mod ord">
          <ac:chgData name="it18120226@my.sliit.lk" userId="434220d6-88d2-4bac-b6ab-07818277ed2f" providerId="ADAL" clId="{2942843F-3434-4181-90A2-B7FC65D78E75}" dt="2021-03-09T05:53:35.502" v="425" actId="167"/>
          <ac:picMkLst>
            <pc:docMk/>
            <pc:sldMk cId="900094218" sldId="322"/>
            <ac:picMk id="8" creationId="{FB17A3E2-CAFE-4A29-81C5-1143A92E95A8}"/>
          </ac:picMkLst>
        </pc:picChg>
        <pc:picChg chg="add mod ord">
          <ac:chgData name="it18120226@my.sliit.lk" userId="434220d6-88d2-4bac-b6ab-07818277ed2f" providerId="ADAL" clId="{2942843F-3434-4181-90A2-B7FC65D78E75}" dt="2021-03-09T05:53:59.403" v="426" actId="14100"/>
          <ac:picMkLst>
            <pc:docMk/>
            <pc:sldMk cId="900094218" sldId="322"/>
            <ac:picMk id="9" creationId="{FE6894EE-D54D-4636-8766-73FF4C12B4C2}"/>
          </ac:picMkLst>
        </pc:picChg>
      </pc:sldChg>
      <pc:sldChg chg="addSp modSp mod">
        <pc:chgData name="it18120226@my.sliit.lk" userId="434220d6-88d2-4bac-b6ab-07818277ed2f" providerId="ADAL" clId="{2942843F-3434-4181-90A2-B7FC65D78E75}" dt="2021-03-09T05:58:17.503" v="494" actId="108"/>
        <pc:sldMkLst>
          <pc:docMk/>
          <pc:sldMk cId="1488139536" sldId="323"/>
        </pc:sldMkLst>
        <pc:spChg chg="mod">
          <ac:chgData name="it18120226@my.sliit.lk" userId="434220d6-88d2-4bac-b6ab-07818277ed2f" providerId="ADAL" clId="{2942843F-3434-4181-90A2-B7FC65D78E75}" dt="2021-03-09T05:58:17.503" v="494" actId="108"/>
          <ac:spMkLst>
            <pc:docMk/>
            <pc:sldMk cId="1488139536" sldId="323"/>
            <ac:spMk id="5" creationId="{22F6FBBB-4C77-4A4B-BE54-96D3B0DF3BB7}"/>
          </ac:spMkLst>
        </pc:spChg>
        <pc:spChg chg="add mod">
          <ac:chgData name="it18120226@my.sliit.lk" userId="434220d6-88d2-4bac-b6ab-07818277ed2f" providerId="ADAL" clId="{2942843F-3434-4181-90A2-B7FC65D78E75}" dt="2021-03-09T03:38:52.108" v="150"/>
          <ac:spMkLst>
            <pc:docMk/>
            <pc:sldMk cId="1488139536" sldId="323"/>
            <ac:spMk id="6" creationId="{E0EDAC7F-FC2F-4890-A986-98CAB8BE6EEB}"/>
          </ac:spMkLst>
        </pc:spChg>
        <pc:picChg chg="add mod">
          <ac:chgData name="it18120226@my.sliit.lk" userId="434220d6-88d2-4bac-b6ab-07818277ed2f" providerId="ADAL" clId="{2942843F-3434-4181-90A2-B7FC65D78E75}" dt="2021-03-09T03:38:24.285" v="148"/>
          <ac:picMkLst>
            <pc:docMk/>
            <pc:sldMk cId="1488139536" sldId="323"/>
            <ac:picMk id="4" creationId="{5AB1C077-4B45-4328-BB57-3C8E51880BE6}"/>
          </ac:picMkLst>
        </pc:picChg>
      </pc:sldChg>
      <pc:sldChg chg="addSp modSp mod">
        <pc:chgData name="it18120226@my.sliit.lk" userId="434220d6-88d2-4bac-b6ab-07818277ed2f" providerId="ADAL" clId="{2942843F-3434-4181-90A2-B7FC65D78E75}" dt="2021-03-09T03:47:24.188" v="190"/>
        <pc:sldMkLst>
          <pc:docMk/>
          <pc:sldMk cId="115665682" sldId="328"/>
        </pc:sldMkLst>
        <pc:spChg chg="mod">
          <ac:chgData name="it18120226@my.sliit.lk" userId="434220d6-88d2-4bac-b6ab-07818277ed2f" providerId="ADAL" clId="{2942843F-3434-4181-90A2-B7FC65D78E75}" dt="2021-03-09T03:47:24.188" v="190"/>
          <ac:spMkLst>
            <pc:docMk/>
            <pc:sldMk cId="115665682" sldId="328"/>
            <ac:spMk id="2" creationId="{92DD8274-1297-4A13-B8F8-BBD27ABD5507}"/>
          </ac:spMkLst>
        </pc:spChg>
        <pc:spChg chg="add mod">
          <ac:chgData name="it18120226@my.sliit.lk" userId="434220d6-88d2-4bac-b6ab-07818277ed2f" providerId="ADAL" clId="{2942843F-3434-4181-90A2-B7FC65D78E75}" dt="2021-03-09T03:45:50.936" v="181"/>
          <ac:spMkLst>
            <pc:docMk/>
            <pc:sldMk cId="115665682" sldId="328"/>
            <ac:spMk id="26" creationId="{881B97E0-7250-4C39-A0CE-8A97E59A7A5A}"/>
          </ac:spMkLst>
        </pc:spChg>
        <pc:picChg chg="add mod ord">
          <ac:chgData name="it18120226@my.sliit.lk" userId="434220d6-88d2-4bac-b6ab-07818277ed2f" providerId="ADAL" clId="{2942843F-3434-4181-90A2-B7FC65D78E75}" dt="2021-03-09T03:45:53.414" v="182" actId="167"/>
          <ac:picMkLst>
            <pc:docMk/>
            <pc:sldMk cId="115665682" sldId="328"/>
            <ac:picMk id="24" creationId="{EC133AE6-5A5B-4D11-BFF9-010DF3F06861}"/>
          </ac:picMkLst>
        </pc:picChg>
        <pc:picChg chg="add mod">
          <ac:chgData name="it18120226@my.sliit.lk" userId="434220d6-88d2-4bac-b6ab-07818277ed2f" providerId="ADAL" clId="{2942843F-3434-4181-90A2-B7FC65D78E75}" dt="2021-03-09T03:45:50.936" v="181"/>
          <ac:picMkLst>
            <pc:docMk/>
            <pc:sldMk cId="115665682" sldId="328"/>
            <ac:picMk id="25" creationId="{95AF289F-BF48-4947-A5AF-FFA5AB29C4F9}"/>
          </ac:picMkLst>
        </pc:picChg>
      </pc:sldChg>
      <pc:sldChg chg="del">
        <pc:chgData name="it18120226@my.sliit.lk" userId="434220d6-88d2-4bac-b6ab-07818277ed2f" providerId="ADAL" clId="{2942843F-3434-4181-90A2-B7FC65D78E75}" dt="2021-03-09T03:56:54.929" v="214" actId="2696"/>
        <pc:sldMkLst>
          <pc:docMk/>
          <pc:sldMk cId="2858402266" sldId="331"/>
        </pc:sldMkLst>
      </pc:sldChg>
      <pc:sldChg chg="addSp delSp modSp mod">
        <pc:chgData name="it18120226@my.sliit.lk" userId="434220d6-88d2-4bac-b6ab-07818277ed2f" providerId="ADAL" clId="{2942843F-3434-4181-90A2-B7FC65D78E75}" dt="2021-03-09T05:58:30.949" v="495" actId="108"/>
        <pc:sldMkLst>
          <pc:docMk/>
          <pc:sldMk cId="223932087" sldId="332"/>
        </pc:sldMkLst>
        <pc:spChg chg="add del mod">
          <ac:chgData name="it18120226@my.sliit.lk" userId="434220d6-88d2-4bac-b6ab-07818277ed2f" providerId="ADAL" clId="{2942843F-3434-4181-90A2-B7FC65D78E75}" dt="2021-03-09T05:43:15.390" v="333" actId="1035"/>
          <ac:spMkLst>
            <pc:docMk/>
            <pc:sldMk cId="223932087" sldId="332"/>
            <ac:spMk id="2" creationId="{47E1FA57-46F1-408C-BB9D-839A358FFE43}"/>
          </ac:spMkLst>
        </pc:spChg>
        <pc:spChg chg="mod">
          <ac:chgData name="it18120226@my.sliit.lk" userId="434220d6-88d2-4bac-b6ab-07818277ed2f" providerId="ADAL" clId="{2942843F-3434-4181-90A2-B7FC65D78E75}" dt="2021-03-09T05:58:30.949" v="495" actId="108"/>
          <ac:spMkLst>
            <pc:docMk/>
            <pc:sldMk cId="223932087" sldId="332"/>
            <ac:spMk id="5" creationId="{22F6FBBB-4C77-4A4B-BE54-96D3B0DF3BB7}"/>
          </ac:spMkLst>
        </pc:spChg>
        <pc:spChg chg="add mod">
          <ac:chgData name="it18120226@my.sliit.lk" userId="434220d6-88d2-4bac-b6ab-07818277ed2f" providerId="ADAL" clId="{2942843F-3434-4181-90A2-B7FC65D78E75}" dt="2021-03-09T05:44:28.451" v="380" actId="14100"/>
          <ac:spMkLst>
            <pc:docMk/>
            <pc:sldMk cId="223932087" sldId="332"/>
            <ac:spMk id="8" creationId="{EC8E31FD-85D4-4724-82D0-4749C3098B8E}"/>
          </ac:spMkLst>
        </pc:spChg>
        <pc:spChg chg="add mod">
          <ac:chgData name="it18120226@my.sliit.lk" userId="434220d6-88d2-4bac-b6ab-07818277ed2f" providerId="ADAL" clId="{2942843F-3434-4181-90A2-B7FC65D78E75}" dt="2021-03-09T05:46:11.693" v="392"/>
          <ac:spMkLst>
            <pc:docMk/>
            <pc:sldMk cId="223932087" sldId="332"/>
            <ac:spMk id="9" creationId="{B2CAF446-8719-45AD-A6AC-8917737CDD49}"/>
          </ac:spMkLst>
        </pc:spChg>
        <pc:picChg chg="add mod">
          <ac:chgData name="it18120226@my.sliit.lk" userId="434220d6-88d2-4bac-b6ab-07818277ed2f" providerId="ADAL" clId="{2942843F-3434-4181-90A2-B7FC65D78E75}" dt="2021-03-09T05:37:34.531" v="259"/>
          <ac:picMkLst>
            <pc:docMk/>
            <pc:sldMk cId="223932087" sldId="332"/>
            <ac:picMk id="7" creationId="{F828D117-9141-47A2-8608-CAADCF63D4CE}"/>
          </ac:picMkLst>
        </pc:picChg>
      </pc:sldChg>
      <pc:sldChg chg="addSp modSp mod">
        <pc:chgData name="it18120226@my.sliit.lk" userId="434220d6-88d2-4bac-b6ab-07818277ed2f" providerId="ADAL" clId="{2942843F-3434-4181-90A2-B7FC65D78E75}" dt="2021-03-09T05:58:53.847" v="500" actId="108"/>
        <pc:sldMkLst>
          <pc:docMk/>
          <pc:sldMk cId="594821067" sldId="335"/>
        </pc:sldMkLst>
        <pc:spChg chg="mod">
          <ac:chgData name="it18120226@my.sliit.lk" userId="434220d6-88d2-4bac-b6ab-07818277ed2f" providerId="ADAL" clId="{2942843F-3434-4181-90A2-B7FC65D78E75}" dt="2021-03-09T05:58:53.847" v="500" actId="108"/>
          <ac:spMkLst>
            <pc:docMk/>
            <pc:sldMk cId="594821067" sldId="335"/>
            <ac:spMk id="5" creationId="{22F6FBBB-4C77-4A4B-BE54-96D3B0DF3BB7}"/>
          </ac:spMkLst>
        </pc:spChg>
        <pc:spChg chg="add mod">
          <ac:chgData name="it18120226@my.sliit.lk" userId="434220d6-88d2-4bac-b6ab-07818277ed2f" providerId="ADAL" clId="{2942843F-3434-4181-90A2-B7FC65D78E75}" dt="2021-03-09T03:39:01.492" v="151"/>
          <ac:spMkLst>
            <pc:docMk/>
            <pc:sldMk cId="594821067" sldId="335"/>
            <ac:spMk id="6" creationId="{63EAFEF0-658B-4AD9-859B-5A34D161C04A}"/>
          </ac:spMkLst>
        </pc:spChg>
        <pc:picChg chg="mod">
          <ac:chgData name="it18120226@my.sliit.lk" userId="434220d6-88d2-4bac-b6ab-07818277ed2f" providerId="ADAL" clId="{2942843F-3434-4181-90A2-B7FC65D78E75}" dt="2021-03-09T03:39:12.053" v="153" actId="14100"/>
          <ac:picMkLst>
            <pc:docMk/>
            <pc:sldMk cId="594821067" sldId="335"/>
            <ac:picMk id="3" creationId="{93E91DAD-7871-416B-B55E-709F324CD235}"/>
          </ac:picMkLst>
        </pc:picChg>
        <pc:picChg chg="add mod">
          <ac:chgData name="it18120226@my.sliit.lk" userId="434220d6-88d2-4bac-b6ab-07818277ed2f" providerId="ADAL" clId="{2942843F-3434-4181-90A2-B7FC65D78E75}" dt="2021-03-09T03:38:28.300" v="149"/>
          <ac:picMkLst>
            <pc:docMk/>
            <pc:sldMk cId="594821067" sldId="335"/>
            <ac:picMk id="4" creationId="{476EC86D-E586-4AB9-9A97-98F24009E128}"/>
          </ac:picMkLst>
        </pc:picChg>
      </pc:sldChg>
      <pc:sldChg chg="addSp delSp modSp mod">
        <pc:chgData name="it18120226@my.sliit.lk" userId="434220d6-88d2-4bac-b6ab-07818277ed2f" providerId="ADAL" clId="{2942843F-3434-4181-90A2-B7FC65D78E75}" dt="2021-03-09T05:49:56.018" v="397" actId="108"/>
        <pc:sldMkLst>
          <pc:docMk/>
          <pc:sldMk cId="2729037531" sldId="346"/>
        </pc:sldMkLst>
        <pc:spChg chg="mod">
          <ac:chgData name="it18120226@my.sliit.lk" userId="434220d6-88d2-4bac-b6ab-07818277ed2f" providerId="ADAL" clId="{2942843F-3434-4181-90A2-B7FC65D78E75}" dt="2021-03-09T05:49:56.018" v="397" actId="108"/>
          <ac:spMkLst>
            <pc:docMk/>
            <pc:sldMk cId="2729037531" sldId="346"/>
            <ac:spMk id="2" creationId="{4465435F-6361-422B-9D7D-AB3010079AED}"/>
          </ac:spMkLst>
        </pc:spChg>
        <pc:spChg chg="mod">
          <ac:chgData name="it18120226@my.sliit.lk" userId="434220d6-88d2-4bac-b6ab-07818277ed2f" providerId="ADAL" clId="{2942843F-3434-4181-90A2-B7FC65D78E75}" dt="2021-03-09T05:27:39.990" v="242" actId="20577"/>
          <ac:spMkLst>
            <pc:docMk/>
            <pc:sldMk cId="2729037531" sldId="346"/>
            <ac:spMk id="3" creationId="{0B42E678-BB9E-40E6-A17A-839F7C76C7EE}"/>
          </ac:spMkLst>
        </pc:spChg>
        <pc:spChg chg="add mod">
          <ac:chgData name="it18120226@my.sliit.lk" userId="434220d6-88d2-4bac-b6ab-07818277ed2f" providerId="ADAL" clId="{2942843F-3434-4181-90A2-B7FC65D78E75}" dt="2021-03-09T05:31:26.502" v="247"/>
          <ac:spMkLst>
            <pc:docMk/>
            <pc:sldMk cId="2729037531" sldId="346"/>
            <ac:spMk id="4" creationId="{EE38224D-DE9A-4CEE-882F-7ADD3DA45023}"/>
          </ac:spMkLst>
        </pc:spChg>
        <pc:picChg chg="add del mod">
          <ac:chgData name="it18120226@my.sliit.lk" userId="434220d6-88d2-4bac-b6ab-07818277ed2f" providerId="ADAL" clId="{2942843F-3434-4181-90A2-B7FC65D78E75}" dt="2021-03-09T03:28:05.265" v="16"/>
          <ac:picMkLst>
            <pc:docMk/>
            <pc:sldMk cId="2729037531" sldId="346"/>
            <ac:picMk id="4" creationId="{38637E87-FC84-49E8-878F-9F33ADE83F8C}"/>
          </ac:picMkLst>
        </pc:picChg>
        <pc:picChg chg="add mod">
          <ac:chgData name="it18120226@my.sliit.lk" userId="434220d6-88d2-4bac-b6ab-07818277ed2f" providerId="ADAL" clId="{2942843F-3434-4181-90A2-B7FC65D78E75}" dt="2021-03-09T05:48:37.929" v="396"/>
          <ac:picMkLst>
            <pc:docMk/>
            <pc:sldMk cId="2729037531" sldId="346"/>
            <ac:picMk id="5" creationId="{EDD3DE30-5198-4F9A-9DF8-53D901CF41A8}"/>
          </ac:picMkLst>
        </pc:picChg>
      </pc:sldChg>
      <pc:sldChg chg="addSp modSp mod">
        <pc:chgData name="it18120226@my.sliit.lk" userId="434220d6-88d2-4bac-b6ab-07818277ed2f" providerId="ADAL" clId="{2942843F-3434-4181-90A2-B7FC65D78E75}" dt="2021-03-09T05:57:39.073" v="489" actId="108"/>
        <pc:sldMkLst>
          <pc:docMk/>
          <pc:sldMk cId="250290510" sldId="350"/>
        </pc:sldMkLst>
        <pc:spChg chg="mod">
          <ac:chgData name="it18120226@my.sliit.lk" userId="434220d6-88d2-4bac-b6ab-07818277ed2f" providerId="ADAL" clId="{2942843F-3434-4181-90A2-B7FC65D78E75}" dt="2021-03-09T05:57:39.073" v="489" actId="108"/>
          <ac:spMkLst>
            <pc:docMk/>
            <pc:sldMk cId="250290510" sldId="350"/>
            <ac:spMk id="5" creationId="{22F6FBBB-4C77-4A4B-BE54-96D3B0DF3BB7}"/>
          </ac:spMkLst>
        </pc:spChg>
        <pc:spChg chg="mod">
          <ac:chgData name="it18120226@my.sliit.lk" userId="434220d6-88d2-4bac-b6ab-07818277ed2f" providerId="ADAL" clId="{2942843F-3434-4181-90A2-B7FC65D78E75}" dt="2021-03-09T05:27:57.333" v="246" actId="20577"/>
          <ac:spMkLst>
            <pc:docMk/>
            <pc:sldMk cId="250290510" sldId="350"/>
            <ac:spMk id="6" creationId="{F7E461F4-E6D8-4801-94AA-9B72FC99FFED}"/>
          </ac:spMkLst>
        </pc:spChg>
        <pc:spChg chg="add mod">
          <ac:chgData name="it18120226@my.sliit.lk" userId="434220d6-88d2-4bac-b6ab-07818277ed2f" providerId="ADAL" clId="{2942843F-3434-4181-90A2-B7FC65D78E75}" dt="2021-03-09T03:51:04.224" v="193"/>
          <ac:spMkLst>
            <pc:docMk/>
            <pc:sldMk cId="250290510" sldId="350"/>
            <ac:spMk id="9" creationId="{95CEAF45-47C7-4471-94F5-C2DE0D88B1E7}"/>
          </ac:spMkLst>
        </pc:spChg>
        <pc:picChg chg="add mod">
          <ac:chgData name="it18120226@my.sliit.lk" userId="434220d6-88d2-4bac-b6ab-07818277ed2f" providerId="ADAL" clId="{2942843F-3434-4181-90A2-B7FC65D78E75}" dt="2021-03-09T03:50:55.980" v="192"/>
          <ac:picMkLst>
            <pc:docMk/>
            <pc:sldMk cId="250290510" sldId="350"/>
            <ac:picMk id="4" creationId="{94C5A3B5-443A-407A-B5CD-BE362211337F}"/>
          </ac:picMkLst>
        </pc:picChg>
        <pc:picChg chg="add mod">
          <ac:chgData name="it18120226@my.sliit.lk" userId="434220d6-88d2-4bac-b6ab-07818277ed2f" providerId="ADAL" clId="{2942843F-3434-4181-90A2-B7FC65D78E75}" dt="2021-03-09T03:50:55.980" v="192"/>
          <ac:picMkLst>
            <pc:docMk/>
            <pc:sldMk cId="250290510" sldId="350"/>
            <ac:picMk id="7" creationId="{8937A1B0-311E-4C4A-9E7B-1D7490A9A6F0}"/>
          </ac:picMkLst>
        </pc:picChg>
        <pc:picChg chg="add mod">
          <ac:chgData name="it18120226@my.sliit.lk" userId="434220d6-88d2-4bac-b6ab-07818277ed2f" providerId="ADAL" clId="{2942843F-3434-4181-90A2-B7FC65D78E75}" dt="2021-03-09T03:50:55.980" v="192"/>
          <ac:picMkLst>
            <pc:docMk/>
            <pc:sldMk cId="250290510" sldId="350"/>
            <ac:picMk id="8" creationId="{42D00B64-F297-4861-BBDB-CE7D3D47C440}"/>
          </ac:picMkLst>
        </pc:picChg>
      </pc:sldChg>
      <pc:sldChg chg="addSp modSp mod">
        <pc:chgData name="it18120226@my.sliit.lk" userId="434220d6-88d2-4bac-b6ab-07818277ed2f" providerId="ADAL" clId="{2942843F-3434-4181-90A2-B7FC65D78E75}" dt="2021-03-09T07:16:21.590" v="546" actId="167"/>
        <pc:sldMkLst>
          <pc:docMk/>
          <pc:sldMk cId="1322611081" sldId="352"/>
        </pc:sldMkLst>
        <pc:spChg chg="mod">
          <ac:chgData name="it18120226@my.sliit.lk" userId="434220d6-88d2-4bac-b6ab-07818277ed2f" providerId="ADAL" clId="{2942843F-3434-4181-90A2-B7FC65D78E75}" dt="2021-03-09T05:50:10.849" v="398" actId="108"/>
          <ac:spMkLst>
            <pc:docMk/>
            <pc:sldMk cId="1322611081" sldId="352"/>
            <ac:spMk id="2" creationId="{4465435F-6361-422B-9D7D-AB3010079AED}"/>
          </ac:spMkLst>
        </pc:spChg>
        <pc:spChg chg="add mod">
          <ac:chgData name="it18120226@my.sliit.lk" userId="434220d6-88d2-4bac-b6ab-07818277ed2f" providerId="ADAL" clId="{2942843F-3434-4181-90A2-B7FC65D78E75}" dt="2021-03-09T05:45:11.464" v="384"/>
          <ac:spMkLst>
            <pc:docMk/>
            <pc:sldMk cId="1322611081" sldId="352"/>
            <ac:spMk id="4" creationId="{5C3FE4EB-AB17-41DF-A22F-69EAE75710DE}"/>
          </ac:spMkLst>
        </pc:spChg>
        <pc:picChg chg="add mod ord">
          <ac:chgData name="it18120226@my.sliit.lk" userId="434220d6-88d2-4bac-b6ab-07818277ed2f" providerId="ADAL" clId="{2942843F-3434-4181-90A2-B7FC65D78E75}" dt="2021-03-09T07:16:21.590" v="546" actId="167"/>
          <ac:picMkLst>
            <pc:docMk/>
            <pc:sldMk cId="1322611081" sldId="352"/>
            <ac:picMk id="5" creationId="{3E02B26E-D657-41D0-9623-45B9F6C2628F}"/>
          </ac:picMkLst>
        </pc:picChg>
      </pc:sldChg>
      <pc:sldChg chg="addSp modSp mod">
        <pc:chgData name="it18120226@my.sliit.lk" userId="434220d6-88d2-4bac-b6ab-07818277ed2f" providerId="ADAL" clId="{2942843F-3434-4181-90A2-B7FC65D78E75}" dt="2021-03-09T05:58:13.738" v="493" actId="108"/>
        <pc:sldMkLst>
          <pc:docMk/>
          <pc:sldMk cId="2494244169" sldId="354"/>
        </pc:sldMkLst>
        <pc:spChg chg="mod">
          <ac:chgData name="it18120226@my.sliit.lk" userId="434220d6-88d2-4bac-b6ab-07818277ed2f" providerId="ADAL" clId="{2942843F-3434-4181-90A2-B7FC65D78E75}" dt="2021-03-09T05:58:13.738" v="493" actId="108"/>
          <ac:spMkLst>
            <pc:docMk/>
            <pc:sldMk cId="2494244169" sldId="354"/>
            <ac:spMk id="5" creationId="{22F6FBBB-4C77-4A4B-BE54-96D3B0DF3BB7}"/>
          </ac:spMkLst>
        </pc:spChg>
        <pc:spChg chg="mod">
          <ac:chgData name="it18120226@my.sliit.lk" userId="434220d6-88d2-4bac-b6ab-07818277ed2f" providerId="ADAL" clId="{2942843F-3434-4181-90A2-B7FC65D78E75}" dt="2021-03-09T03:32:48.867" v="35" actId="20577"/>
          <ac:spMkLst>
            <pc:docMk/>
            <pc:sldMk cId="2494244169" sldId="354"/>
            <ac:spMk id="6" creationId="{F7E461F4-E6D8-4801-94AA-9B72FC99FFED}"/>
          </ac:spMkLst>
        </pc:spChg>
        <pc:spChg chg="add mod">
          <ac:chgData name="it18120226@my.sliit.lk" userId="434220d6-88d2-4bac-b6ab-07818277ed2f" providerId="ADAL" clId="{2942843F-3434-4181-90A2-B7FC65D78E75}" dt="2021-03-09T03:51:12.309" v="194"/>
          <ac:spMkLst>
            <pc:docMk/>
            <pc:sldMk cId="2494244169" sldId="354"/>
            <ac:spMk id="9" creationId="{16B40F7A-2932-45F4-AD09-6DAED18B15B9}"/>
          </ac:spMkLst>
        </pc:spChg>
        <pc:picChg chg="add mod">
          <ac:chgData name="it18120226@my.sliit.lk" userId="434220d6-88d2-4bac-b6ab-07818277ed2f" providerId="ADAL" clId="{2942843F-3434-4181-90A2-B7FC65D78E75}" dt="2021-03-09T03:50:46.345" v="191"/>
          <ac:picMkLst>
            <pc:docMk/>
            <pc:sldMk cId="2494244169" sldId="354"/>
            <ac:picMk id="4" creationId="{D9C75D7C-5151-49B4-8B78-FE57419F66DE}"/>
          </ac:picMkLst>
        </pc:picChg>
        <pc:picChg chg="add mod">
          <ac:chgData name="it18120226@my.sliit.lk" userId="434220d6-88d2-4bac-b6ab-07818277ed2f" providerId="ADAL" clId="{2942843F-3434-4181-90A2-B7FC65D78E75}" dt="2021-03-09T03:50:46.345" v="191"/>
          <ac:picMkLst>
            <pc:docMk/>
            <pc:sldMk cId="2494244169" sldId="354"/>
            <ac:picMk id="7" creationId="{01B799CC-5121-424D-A748-A6C1BD1B7FBB}"/>
          </ac:picMkLst>
        </pc:picChg>
        <pc:picChg chg="add mod">
          <ac:chgData name="it18120226@my.sliit.lk" userId="434220d6-88d2-4bac-b6ab-07818277ed2f" providerId="ADAL" clId="{2942843F-3434-4181-90A2-B7FC65D78E75}" dt="2021-03-09T03:50:46.345" v="191"/>
          <ac:picMkLst>
            <pc:docMk/>
            <pc:sldMk cId="2494244169" sldId="354"/>
            <ac:picMk id="8" creationId="{9D984667-73F9-42A9-908D-202E4D8561A7}"/>
          </ac:picMkLst>
        </pc:picChg>
      </pc:sldChg>
      <pc:sldChg chg="modSp mod">
        <pc:chgData name="it18120226@my.sliit.lk" userId="434220d6-88d2-4bac-b6ab-07818277ed2f" providerId="ADAL" clId="{2942843F-3434-4181-90A2-B7FC65D78E75}" dt="2021-03-09T03:29:09.823" v="24" actId="27636"/>
        <pc:sldMkLst>
          <pc:docMk/>
          <pc:sldMk cId="888506932" sldId="359"/>
        </pc:sldMkLst>
        <pc:spChg chg="mod">
          <ac:chgData name="it18120226@my.sliit.lk" userId="434220d6-88d2-4bac-b6ab-07818277ed2f" providerId="ADAL" clId="{2942843F-3434-4181-90A2-B7FC65D78E75}" dt="2021-03-09T03:29:09.823" v="24" actId="27636"/>
          <ac:spMkLst>
            <pc:docMk/>
            <pc:sldMk cId="888506932" sldId="359"/>
            <ac:spMk id="6" creationId="{F7E461F4-E6D8-4801-94AA-9B72FC99FFED}"/>
          </ac:spMkLst>
        </pc:spChg>
      </pc:sldChg>
      <pc:sldChg chg="modSp mod">
        <pc:chgData name="it18120226@my.sliit.lk" userId="434220d6-88d2-4bac-b6ab-07818277ed2f" providerId="ADAL" clId="{2942843F-3434-4181-90A2-B7FC65D78E75}" dt="2021-03-09T11:17:04.894" v="619" actId="20577"/>
        <pc:sldMkLst>
          <pc:docMk/>
          <pc:sldMk cId="6394910" sldId="368"/>
        </pc:sldMkLst>
        <pc:spChg chg="mod">
          <ac:chgData name="it18120226@my.sliit.lk" userId="434220d6-88d2-4bac-b6ab-07818277ed2f" providerId="ADAL" clId="{2942843F-3434-4181-90A2-B7FC65D78E75}" dt="2021-03-09T11:17:04.894" v="619" actId="20577"/>
          <ac:spMkLst>
            <pc:docMk/>
            <pc:sldMk cId="6394910" sldId="368"/>
            <ac:spMk id="6" creationId="{F7E461F4-E6D8-4801-94AA-9B72FC99FFED}"/>
          </ac:spMkLst>
        </pc:spChg>
        <pc:picChg chg="ord">
          <ac:chgData name="it18120226@my.sliit.lk" userId="434220d6-88d2-4bac-b6ab-07818277ed2f" providerId="ADAL" clId="{2942843F-3434-4181-90A2-B7FC65D78E75}" dt="2021-03-09T07:17:20.700" v="548" actId="167"/>
          <ac:picMkLst>
            <pc:docMk/>
            <pc:sldMk cId="6394910" sldId="368"/>
            <ac:picMk id="8" creationId="{93029A13-6A22-4396-8F7B-47B84EA6C5E3}"/>
          </ac:picMkLst>
        </pc:picChg>
      </pc:sldChg>
      <pc:sldChg chg="modSp mod">
        <pc:chgData name="it18120226@my.sliit.lk" userId="434220d6-88d2-4bac-b6ab-07818277ed2f" providerId="ADAL" clId="{2942843F-3434-4181-90A2-B7FC65D78E75}" dt="2021-03-09T07:17:15.602" v="547" actId="167"/>
        <pc:sldMkLst>
          <pc:docMk/>
          <pc:sldMk cId="93041841" sldId="369"/>
        </pc:sldMkLst>
        <pc:picChg chg="ord">
          <ac:chgData name="it18120226@my.sliit.lk" userId="434220d6-88d2-4bac-b6ab-07818277ed2f" providerId="ADAL" clId="{2942843F-3434-4181-90A2-B7FC65D78E75}" dt="2021-03-09T07:17:15.602" v="547" actId="167"/>
          <ac:picMkLst>
            <pc:docMk/>
            <pc:sldMk cId="93041841" sldId="369"/>
            <ac:picMk id="8" creationId="{D7AEAF21-C08B-4CC8-8174-E990FBC15A7F}"/>
          </ac:picMkLst>
        </pc:picChg>
      </pc:sldChg>
      <pc:sldChg chg="del">
        <pc:chgData name="it18120226@my.sliit.lk" userId="434220d6-88d2-4bac-b6ab-07818277ed2f" providerId="ADAL" clId="{2942843F-3434-4181-90A2-B7FC65D78E75}" dt="2021-03-09T03:58:46.927" v="223" actId="2696"/>
        <pc:sldMkLst>
          <pc:docMk/>
          <pc:sldMk cId="3668890284" sldId="374"/>
        </pc:sldMkLst>
      </pc:sldChg>
      <pc:sldChg chg="modSp mod">
        <pc:chgData name="it18120226@my.sliit.lk" userId="434220d6-88d2-4bac-b6ab-07818277ed2f" providerId="ADAL" clId="{2942843F-3434-4181-90A2-B7FC65D78E75}" dt="2021-03-09T07:40:30.035" v="553" actId="167"/>
        <pc:sldMkLst>
          <pc:docMk/>
          <pc:sldMk cId="1643904466" sldId="376"/>
        </pc:sldMkLst>
        <pc:picChg chg="ord">
          <ac:chgData name="it18120226@my.sliit.lk" userId="434220d6-88d2-4bac-b6ab-07818277ed2f" providerId="ADAL" clId="{2942843F-3434-4181-90A2-B7FC65D78E75}" dt="2021-03-09T07:40:30.035" v="553" actId="167"/>
          <ac:picMkLst>
            <pc:docMk/>
            <pc:sldMk cId="1643904466" sldId="376"/>
            <ac:picMk id="8" creationId="{4E2A0169-C904-4FF1-AB75-4B61EB478664}"/>
          </ac:picMkLst>
        </pc:picChg>
      </pc:sldChg>
      <pc:sldChg chg="addSp modSp mod">
        <pc:chgData name="it18120226@my.sliit.lk" userId="434220d6-88d2-4bac-b6ab-07818277ed2f" providerId="ADAL" clId="{2942843F-3434-4181-90A2-B7FC65D78E75}" dt="2021-03-09T05:50:18.969" v="399" actId="108"/>
        <pc:sldMkLst>
          <pc:docMk/>
          <pc:sldMk cId="9863696" sldId="378"/>
        </pc:sldMkLst>
        <pc:spChg chg="mod">
          <ac:chgData name="it18120226@my.sliit.lk" userId="434220d6-88d2-4bac-b6ab-07818277ed2f" providerId="ADAL" clId="{2942843F-3434-4181-90A2-B7FC65D78E75}" dt="2021-03-09T05:50:18.969" v="399" actId="108"/>
          <ac:spMkLst>
            <pc:docMk/>
            <pc:sldMk cId="9863696" sldId="378"/>
            <ac:spMk id="2" creationId="{4465435F-6361-422B-9D7D-AB3010079AED}"/>
          </ac:spMkLst>
        </pc:spChg>
        <pc:spChg chg="add mod">
          <ac:chgData name="it18120226@my.sliit.lk" userId="434220d6-88d2-4bac-b6ab-07818277ed2f" providerId="ADAL" clId="{2942843F-3434-4181-90A2-B7FC65D78E75}" dt="2021-03-09T05:46:14.297" v="393"/>
          <ac:spMkLst>
            <pc:docMk/>
            <pc:sldMk cId="9863696" sldId="378"/>
            <ac:spMk id="5" creationId="{9792D9FA-6AD8-44D7-A0D0-95DD35579183}"/>
          </ac:spMkLst>
        </pc:spChg>
      </pc:sldChg>
      <pc:sldChg chg="addSp modSp mod">
        <pc:chgData name="it18120226@my.sliit.lk" userId="434220d6-88d2-4bac-b6ab-07818277ed2f" providerId="ADAL" clId="{2942843F-3434-4181-90A2-B7FC65D78E75}" dt="2021-03-09T05:58:36.700" v="496" actId="108"/>
        <pc:sldMkLst>
          <pc:docMk/>
          <pc:sldMk cId="1573783376" sldId="380"/>
        </pc:sldMkLst>
        <pc:spChg chg="add mod">
          <ac:chgData name="it18120226@my.sliit.lk" userId="434220d6-88d2-4bac-b6ab-07818277ed2f" providerId="ADAL" clId="{2942843F-3434-4181-90A2-B7FC65D78E75}" dt="2021-03-09T05:46:17.194" v="394"/>
          <ac:spMkLst>
            <pc:docMk/>
            <pc:sldMk cId="1573783376" sldId="380"/>
            <ac:spMk id="4" creationId="{1CCFAB29-7306-4C4D-8B87-29284FD59E97}"/>
          </ac:spMkLst>
        </pc:spChg>
        <pc:spChg chg="mod">
          <ac:chgData name="it18120226@my.sliit.lk" userId="434220d6-88d2-4bac-b6ab-07818277ed2f" providerId="ADAL" clId="{2942843F-3434-4181-90A2-B7FC65D78E75}" dt="2021-03-09T05:58:36.700" v="496" actId="108"/>
          <ac:spMkLst>
            <pc:docMk/>
            <pc:sldMk cId="1573783376" sldId="380"/>
            <ac:spMk id="5" creationId="{22F6FBBB-4C77-4A4B-BE54-96D3B0DF3BB7}"/>
          </ac:spMkLst>
        </pc:spChg>
        <pc:spChg chg="mod">
          <ac:chgData name="it18120226@my.sliit.lk" userId="434220d6-88d2-4bac-b6ab-07818277ed2f" providerId="ADAL" clId="{2942843F-3434-4181-90A2-B7FC65D78E75}" dt="2021-03-09T05:55:45.306" v="484" actId="27636"/>
          <ac:spMkLst>
            <pc:docMk/>
            <pc:sldMk cId="1573783376" sldId="380"/>
            <ac:spMk id="6" creationId="{F7E461F4-E6D8-4801-94AA-9B72FC99FFED}"/>
          </ac:spMkLst>
        </pc:spChg>
        <pc:picChg chg="add mod ord">
          <ac:chgData name="it18120226@my.sliit.lk" userId="434220d6-88d2-4bac-b6ab-07818277ed2f" providerId="ADAL" clId="{2942843F-3434-4181-90A2-B7FC65D78E75}" dt="2021-03-09T05:56:02.537" v="486" actId="167"/>
          <ac:picMkLst>
            <pc:docMk/>
            <pc:sldMk cId="1573783376" sldId="380"/>
            <ac:picMk id="7" creationId="{5F21250B-9F95-4763-BB5C-250232A56A10}"/>
          </ac:picMkLst>
        </pc:picChg>
        <pc:picChg chg="add mod ord">
          <ac:chgData name="it18120226@my.sliit.lk" userId="434220d6-88d2-4bac-b6ab-07818277ed2f" providerId="ADAL" clId="{2942843F-3434-4181-90A2-B7FC65D78E75}" dt="2021-03-09T05:56:02.537" v="486" actId="167"/>
          <ac:picMkLst>
            <pc:docMk/>
            <pc:sldMk cId="1573783376" sldId="380"/>
            <ac:picMk id="8" creationId="{08BA5CC6-6975-46DF-B242-996871B0F604}"/>
          </ac:picMkLst>
        </pc:picChg>
        <pc:picChg chg="add mod ord">
          <ac:chgData name="it18120226@my.sliit.lk" userId="434220d6-88d2-4bac-b6ab-07818277ed2f" providerId="ADAL" clId="{2942843F-3434-4181-90A2-B7FC65D78E75}" dt="2021-03-09T05:56:02.537" v="486" actId="167"/>
          <ac:picMkLst>
            <pc:docMk/>
            <pc:sldMk cId="1573783376" sldId="380"/>
            <ac:picMk id="9" creationId="{9CF088CB-59B9-4B16-A85B-F164E3954020}"/>
          </ac:picMkLst>
        </pc:picChg>
      </pc:sldChg>
      <pc:sldChg chg="addSp modSp mod">
        <pc:chgData name="it18120226@my.sliit.lk" userId="434220d6-88d2-4bac-b6ab-07818277ed2f" providerId="ADAL" clId="{2942843F-3434-4181-90A2-B7FC65D78E75}" dt="2021-03-09T05:58:48.110" v="499" actId="1036"/>
        <pc:sldMkLst>
          <pc:docMk/>
          <pc:sldMk cId="934122700" sldId="381"/>
        </pc:sldMkLst>
        <pc:spChg chg="add mod">
          <ac:chgData name="it18120226@my.sliit.lk" userId="434220d6-88d2-4bac-b6ab-07818277ed2f" providerId="ADAL" clId="{2942843F-3434-4181-90A2-B7FC65D78E75}" dt="2021-03-09T03:51:27.994" v="195"/>
          <ac:spMkLst>
            <pc:docMk/>
            <pc:sldMk cId="934122700" sldId="381"/>
            <ac:spMk id="4" creationId="{9A2BD9C5-FE3A-4B74-9ACF-0FD16F67769A}"/>
          </ac:spMkLst>
        </pc:spChg>
        <pc:spChg chg="mod">
          <ac:chgData name="it18120226@my.sliit.lk" userId="434220d6-88d2-4bac-b6ab-07818277ed2f" providerId="ADAL" clId="{2942843F-3434-4181-90A2-B7FC65D78E75}" dt="2021-03-09T05:58:42.705" v="497" actId="108"/>
          <ac:spMkLst>
            <pc:docMk/>
            <pc:sldMk cId="934122700" sldId="381"/>
            <ac:spMk id="5" creationId="{22F6FBBB-4C77-4A4B-BE54-96D3B0DF3BB7}"/>
          </ac:spMkLst>
        </pc:spChg>
        <pc:spChg chg="mod">
          <ac:chgData name="it18120226@my.sliit.lk" userId="434220d6-88d2-4bac-b6ab-07818277ed2f" providerId="ADAL" clId="{2942843F-3434-4181-90A2-B7FC65D78E75}" dt="2021-03-09T03:32:22.508" v="33" actId="20577"/>
          <ac:spMkLst>
            <pc:docMk/>
            <pc:sldMk cId="934122700" sldId="381"/>
            <ac:spMk id="6" creationId="{F7E461F4-E6D8-4801-94AA-9B72FC99FFED}"/>
          </ac:spMkLst>
        </pc:spChg>
        <pc:picChg chg="add mod">
          <ac:chgData name="it18120226@my.sliit.lk" userId="434220d6-88d2-4bac-b6ab-07818277ed2f" providerId="ADAL" clId="{2942843F-3434-4181-90A2-B7FC65D78E75}" dt="2021-03-09T05:58:48.110" v="499" actId="1036"/>
          <ac:picMkLst>
            <pc:docMk/>
            <pc:sldMk cId="934122700" sldId="381"/>
            <ac:picMk id="7" creationId="{F8E0787C-2420-4321-B3F7-C77EBC118202}"/>
          </ac:picMkLst>
        </pc:picChg>
        <pc:picChg chg="add mod">
          <ac:chgData name="it18120226@my.sliit.lk" userId="434220d6-88d2-4bac-b6ab-07818277ed2f" providerId="ADAL" clId="{2942843F-3434-4181-90A2-B7FC65D78E75}" dt="2021-03-09T03:51:38.588" v="196"/>
          <ac:picMkLst>
            <pc:docMk/>
            <pc:sldMk cId="934122700" sldId="381"/>
            <ac:picMk id="8" creationId="{1144A775-A360-440B-BA6A-E32B26CEDC41}"/>
          </ac:picMkLst>
        </pc:picChg>
        <pc:picChg chg="add mod">
          <ac:chgData name="it18120226@my.sliit.lk" userId="434220d6-88d2-4bac-b6ab-07818277ed2f" providerId="ADAL" clId="{2942843F-3434-4181-90A2-B7FC65D78E75}" dt="2021-03-09T03:51:38.588" v="196"/>
          <ac:picMkLst>
            <pc:docMk/>
            <pc:sldMk cId="934122700" sldId="381"/>
            <ac:picMk id="9" creationId="{C7623FF2-A32E-43EC-B05B-06C93831F582}"/>
          </ac:picMkLst>
        </pc:picChg>
      </pc:sldChg>
      <pc:sldChg chg="modSp mod">
        <pc:chgData name="it18120226@my.sliit.lk" userId="434220d6-88d2-4bac-b6ab-07818277ed2f" providerId="ADAL" clId="{2942843F-3434-4181-90A2-B7FC65D78E75}" dt="2021-03-09T17:26:44.888" v="742" actId="6549"/>
        <pc:sldMkLst>
          <pc:docMk/>
          <pc:sldMk cId="28583670" sldId="384"/>
        </pc:sldMkLst>
        <pc:spChg chg="mod">
          <ac:chgData name="it18120226@my.sliit.lk" userId="434220d6-88d2-4bac-b6ab-07818277ed2f" providerId="ADAL" clId="{2942843F-3434-4181-90A2-B7FC65D78E75}" dt="2021-03-09T17:26:44.888" v="742" actId="6549"/>
          <ac:spMkLst>
            <pc:docMk/>
            <pc:sldMk cId="28583670" sldId="384"/>
            <ac:spMk id="14" creationId="{39902B0D-2637-4500-A7B0-4CB9F9223643}"/>
          </ac:spMkLst>
        </pc:spChg>
      </pc:sldChg>
      <pc:sldChg chg="modSp mod">
        <pc:chgData name="it18120226@my.sliit.lk" userId="434220d6-88d2-4bac-b6ab-07818277ed2f" providerId="ADAL" clId="{2942843F-3434-4181-90A2-B7FC65D78E75}" dt="2021-03-09T06:43:44.815" v="527"/>
        <pc:sldMkLst>
          <pc:docMk/>
          <pc:sldMk cId="3613969826" sldId="387"/>
        </pc:sldMkLst>
        <pc:spChg chg="mod">
          <ac:chgData name="it18120226@my.sliit.lk" userId="434220d6-88d2-4bac-b6ab-07818277ed2f" providerId="ADAL" clId="{2942843F-3434-4181-90A2-B7FC65D78E75}" dt="2021-03-09T06:43:44.815" v="527"/>
          <ac:spMkLst>
            <pc:docMk/>
            <pc:sldMk cId="3613969826" sldId="387"/>
            <ac:spMk id="6" creationId="{BFFD1E22-CBA5-4979-90FC-F3B5EFFE4279}"/>
          </ac:spMkLst>
        </pc:spChg>
      </pc:sldChg>
      <pc:sldChg chg="modSp mod">
        <pc:chgData name="it18120226@my.sliit.lk" userId="434220d6-88d2-4bac-b6ab-07818277ed2f" providerId="ADAL" clId="{2942843F-3434-4181-90A2-B7FC65D78E75}" dt="2021-03-09T06:44:43.894" v="539" actId="20577"/>
        <pc:sldMkLst>
          <pc:docMk/>
          <pc:sldMk cId="168305474" sldId="390"/>
        </pc:sldMkLst>
        <pc:spChg chg="mod">
          <ac:chgData name="it18120226@my.sliit.lk" userId="434220d6-88d2-4bac-b6ab-07818277ed2f" providerId="ADAL" clId="{2942843F-3434-4181-90A2-B7FC65D78E75}" dt="2021-03-09T06:44:43.894" v="539" actId="20577"/>
          <ac:spMkLst>
            <pc:docMk/>
            <pc:sldMk cId="168305474" sldId="390"/>
            <ac:spMk id="6" creationId="{BFFD1E22-CBA5-4979-90FC-F3B5EFFE4279}"/>
          </ac:spMkLst>
        </pc:spChg>
      </pc:sldChg>
      <pc:sldChg chg="addSp delSp modSp mod">
        <pc:chgData name="it18120226@my.sliit.lk" userId="434220d6-88d2-4bac-b6ab-07818277ed2f" providerId="ADAL" clId="{2942843F-3434-4181-90A2-B7FC65D78E75}" dt="2021-03-09T14:41:39.956" v="683"/>
        <pc:sldMkLst>
          <pc:docMk/>
          <pc:sldMk cId="879344293" sldId="392"/>
        </pc:sldMkLst>
        <pc:spChg chg="add del">
          <ac:chgData name="it18120226@my.sliit.lk" userId="434220d6-88d2-4bac-b6ab-07818277ed2f" providerId="ADAL" clId="{2942843F-3434-4181-90A2-B7FC65D78E75}" dt="2021-03-09T14:40:53.187" v="682" actId="22"/>
          <ac:spMkLst>
            <pc:docMk/>
            <pc:sldMk cId="879344293" sldId="392"/>
            <ac:spMk id="17" creationId="{9547360D-6347-4CC8-B06F-17C17920256E}"/>
          </ac:spMkLst>
        </pc:spChg>
        <pc:spChg chg="add mod">
          <ac:chgData name="it18120226@my.sliit.lk" userId="434220d6-88d2-4bac-b6ab-07818277ed2f" providerId="ADAL" clId="{2942843F-3434-4181-90A2-B7FC65D78E75}" dt="2021-03-09T14:41:39.956" v="683"/>
          <ac:spMkLst>
            <pc:docMk/>
            <pc:sldMk cId="879344293" sldId="392"/>
            <ac:spMk id="18" creationId="{0FEF35B5-6844-4E9D-93BE-0FF66E742636}"/>
          </ac:spMkLst>
        </pc:spChg>
        <pc:picChg chg="del mod">
          <ac:chgData name="it18120226@my.sliit.lk" userId="434220d6-88d2-4bac-b6ab-07818277ed2f" providerId="ADAL" clId="{2942843F-3434-4181-90A2-B7FC65D78E75}" dt="2021-03-09T14:40:26.413" v="680" actId="478"/>
          <ac:picMkLst>
            <pc:docMk/>
            <pc:sldMk cId="879344293" sldId="392"/>
            <ac:picMk id="7" creationId="{9EC04A53-CB8E-45CA-862F-3894D63983ED}"/>
          </ac:picMkLst>
        </pc:picChg>
        <pc:picChg chg="mod">
          <ac:chgData name="it18120226@my.sliit.lk" userId="434220d6-88d2-4bac-b6ab-07818277ed2f" providerId="ADAL" clId="{2942843F-3434-4181-90A2-B7FC65D78E75}" dt="2021-03-09T14:39:34.518" v="677" actId="1076"/>
          <ac:picMkLst>
            <pc:docMk/>
            <pc:sldMk cId="879344293" sldId="392"/>
            <ac:picMk id="9" creationId="{8B11F565-0020-420A-89DC-20ADCE3BA5CD}"/>
          </ac:picMkLst>
        </pc:picChg>
      </pc:sldChg>
      <pc:sldChg chg="modSp mod">
        <pc:chgData name="it18120226@my.sliit.lk" userId="434220d6-88d2-4bac-b6ab-07818277ed2f" providerId="ADAL" clId="{2942843F-3434-4181-90A2-B7FC65D78E75}" dt="2021-03-09T17:27:50.915" v="763"/>
        <pc:sldMkLst>
          <pc:docMk/>
          <pc:sldMk cId="2371450287" sldId="397"/>
        </pc:sldMkLst>
        <pc:spChg chg="mod">
          <ac:chgData name="it18120226@my.sliit.lk" userId="434220d6-88d2-4bac-b6ab-07818277ed2f" providerId="ADAL" clId="{2942843F-3434-4181-90A2-B7FC65D78E75}" dt="2021-03-09T17:27:50.915" v="763"/>
          <ac:spMkLst>
            <pc:docMk/>
            <pc:sldMk cId="2371450287" sldId="397"/>
            <ac:spMk id="14" creationId="{39902B0D-2637-4500-A7B0-4CB9F9223643}"/>
          </ac:spMkLst>
        </pc:spChg>
      </pc:sldChg>
      <pc:sldChg chg="addSp delSp modSp mod">
        <pc:chgData name="it18120226@my.sliit.lk" userId="434220d6-88d2-4bac-b6ab-07818277ed2f" providerId="ADAL" clId="{2942843F-3434-4181-90A2-B7FC65D78E75}" dt="2021-03-09T11:27:28.113" v="673" actId="20577"/>
        <pc:sldMkLst>
          <pc:docMk/>
          <pc:sldMk cId="646891140" sldId="398"/>
        </pc:sldMkLst>
        <pc:spChg chg="add mod">
          <ac:chgData name="it18120226@my.sliit.lk" userId="434220d6-88d2-4bac-b6ab-07818277ed2f" providerId="ADAL" clId="{2942843F-3434-4181-90A2-B7FC65D78E75}" dt="2021-03-09T11:27:28.113" v="673" actId="20577"/>
          <ac:spMkLst>
            <pc:docMk/>
            <pc:sldMk cId="646891140" sldId="398"/>
            <ac:spMk id="6" creationId="{5B14BE0B-00EC-4833-8C8E-E89B09164FE2}"/>
          </ac:spMkLst>
        </pc:spChg>
        <pc:graphicFrameChg chg="del mod modGraphic">
          <ac:chgData name="it18120226@my.sliit.lk" userId="434220d6-88d2-4bac-b6ab-07818277ed2f" providerId="ADAL" clId="{2942843F-3434-4181-90A2-B7FC65D78E75}" dt="2021-03-09T11:25:34.234" v="620" actId="478"/>
          <ac:graphicFrameMkLst>
            <pc:docMk/>
            <pc:sldMk cId="646891140" sldId="398"/>
            <ac:graphicFrameMk id="2" creationId="{848CAD73-D67F-4448-B3D2-533569D2452E}"/>
          </ac:graphicFrameMkLst>
        </pc:graphicFrameChg>
        <pc:cxnChg chg="add del mod">
          <ac:chgData name="it18120226@my.sliit.lk" userId="434220d6-88d2-4bac-b6ab-07818277ed2f" providerId="ADAL" clId="{2942843F-3434-4181-90A2-B7FC65D78E75}" dt="2021-03-09T11:25:36.258" v="621" actId="478"/>
          <ac:cxnSpMkLst>
            <pc:docMk/>
            <pc:sldMk cId="646891140" sldId="398"/>
            <ac:cxnSpMk id="4" creationId="{208A4703-58A5-42AA-A70C-E4DB6D88F1EB}"/>
          </ac:cxnSpMkLst>
        </pc:cxnChg>
      </pc:sldChg>
      <pc:sldChg chg="addSp modSp mod">
        <pc:chgData name="it18120226@my.sliit.lk" userId="434220d6-88d2-4bac-b6ab-07818277ed2f" providerId="ADAL" clId="{2942843F-3434-4181-90A2-B7FC65D78E75}" dt="2021-03-09T15:07:00.486" v="738" actId="404"/>
        <pc:sldMkLst>
          <pc:docMk/>
          <pc:sldMk cId="1420284539" sldId="399"/>
        </pc:sldMkLst>
        <pc:graphicFrameChg chg="mod modGraphic">
          <ac:chgData name="it18120226@my.sliit.lk" userId="434220d6-88d2-4bac-b6ab-07818277ed2f" providerId="ADAL" clId="{2942843F-3434-4181-90A2-B7FC65D78E75}" dt="2021-03-09T15:07:00.486" v="738" actId="404"/>
          <ac:graphicFrameMkLst>
            <pc:docMk/>
            <pc:sldMk cId="1420284539" sldId="399"/>
            <ac:graphicFrameMk id="2" creationId="{7C8D8000-BAA9-4664-B564-4AD4100CB54B}"/>
          </ac:graphicFrameMkLst>
        </pc:graphicFrameChg>
        <pc:cxnChg chg="add mod">
          <ac:chgData name="it18120226@my.sliit.lk" userId="434220d6-88d2-4bac-b6ab-07818277ed2f" providerId="ADAL" clId="{2942843F-3434-4181-90A2-B7FC65D78E75}" dt="2021-03-09T07:52:19.990" v="589" actId="14100"/>
          <ac:cxnSpMkLst>
            <pc:docMk/>
            <pc:sldMk cId="1420284539" sldId="399"/>
            <ac:cxnSpMk id="4" creationId="{64297023-0A5E-447E-8FDD-D89ACCD68882}"/>
          </ac:cxnSpMkLst>
        </pc:cxnChg>
      </pc:sldChg>
      <pc:sldChg chg="addSp modSp mod">
        <pc:chgData name="it18120226@my.sliit.lk" userId="434220d6-88d2-4bac-b6ab-07818277ed2f" providerId="ADAL" clId="{2942843F-3434-4181-90A2-B7FC65D78E75}" dt="2021-03-09T14:47:09.331" v="726" actId="14100"/>
        <pc:sldMkLst>
          <pc:docMk/>
          <pc:sldMk cId="4039289081" sldId="400"/>
        </pc:sldMkLst>
        <pc:graphicFrameChg chg="mod modGraphic">
          <ac:chgData name="it18120226@my.sliit.lk" userId="434220d6-88d2-4bac-b6ab-07818277ed2f" providerId="ADAL" clId="{2942843F-3434-4181-90A2-B7FC65D78E75}" dt="2021-03-09T14:47:09.331" v="726" actId="14100"/>
          <ac:graphicFrameMkLst>
            <pc:docMk/>
            <pc:sldMk cId="4039289081" sldId="400"/>
            <ac:graphicFrameMk id="9" creationId="{9E3D5F1B-6A9B-41D3-9834-5AF918855CD3}"/>
          </ac:graphicFrameMkLst>
        </pc:graphicFrameChg>
        <pc:cxnChg chg="add mod">
          <ac:chgData name="it18120226@my.sliit.lk" userId="434220d6-88d2-4bac-b6ab-07818277ed2f" providerId="ADAL" clId="{2942843F-3434-4181-90A2-B7FC65D78E75}" dt="2021-03-09T14:46:55.721" v="722" actId="1038"/>
          <ac:cxnSpMkLst>
            <pc:docMk/>
            <pc:sldMk cId="4039289081" sldId="400"/>
            <ac:cxnSpMk id="3" creationId="{BE38875F-8322-41F0-97DE-CADB7A0CB8FC}"/>
          </ac:cxnSpMkLst>
        </pc:cxnChg>
      </pc:sldChg>
      <pc:sldChg chg="addSp modSp add mod">
        <pc:chgData name="it18120226@my.sliit.lk" userId="434220d6-88d2-4bac-b6ab-07818277ed2f" providerId="ADAL" clId="{2942843F-3434-4181-90A2-B7FC65D78E75}" dt="2021-03-09T03:46:27.794" v="183" actId="108"/>
        <pc:sldMkLst>
          <pc:docMk/>
          <pc:sldMk cId="3608007740" sldId="401"/>
        </pc:sldMkLst>
        <pc:spChg chg="mod">
          <ac:chgData name="it18120226@my.sliit.lk" userId="434220d6-88d2-4bac-b6ab-07818277ed2f" providerId="ADAL" clId="{2942843F-3434-4181-90A2-B7FC65D78E75}" dt="2021-03-09T03:46:27.794" v="183" actId="108"/>
          <ac:spMkLst>
            <pc:docMk/>
            <pc:sldMk cId="3608007740" sldId="401"/>
            <ac:spMk id="2" creationId="{509AA335-9F40-4568-8F6B-3D55FCBAD349}"/>
          </ac:spMkLst>
        </pc:spChg>
        <pc:spChg chg="add mod">
          <ac:chgData name="it18120226@my.sliit.lk" userId="434220d6-88d2-4bac-b6ab-07818277ed2f" providerId="ADAL" clId="{2942843F-3434-4181-90A2-B7FC65D78E75}" dt="2021-03-09T03:44:34.857" v="169"/>
          <ac:spMkLst>
            <pc:docMk/>
            <pc:sldMk cId="3608007740" sldId="401"/>
            <ac:spMk id="39" creationId="{95D76940-FE6A-4521-AA9A-FC8BA5AA6E5F}"/>
          </ac:spMkLst>
        </pc:spChg>
        <pc:picChg chg="add mod ord">
          <ac:chgData name="it18120226@my.sliit.lk" userId="434220d6-88d2-4bac-b6ab-07818277ed2f" providerId="ADAL" clId="{2942843F-3434-4181-90A2-B7FC65D78E75}" dt="2021-03-09T03:43:01.630" v="158" actId="167"/>
          <ac:picMkLst>
            <pc:docMk/>
            <pc:sldMk cId="3608007740" sldId="401"/>
            <ac:picMk id="29" creationId="{B63D45C6-352A-47B5-AD1F-F80E15F5904F}"/>
          </ac:picMkLst>
        </pc:picChg>
        <pc:picChg chg="add mod">
          <ac:chgData name="it18120226@my.sliit.lk" userId="434220d6-88d2-4bac-b6ab-07818277ed2f" providerId="ADAL" clId="{2942843F-3434-4181-90A2-B7FC65D78E75}" dt="2021-03-09T03:42:52.882" v="157"/>
          <ac:picMkLst>
            <pc:docMk/>
            <pc:sldMk cId="3608007740" sldId="401"/>
            <ac:picMk id="30" creationId="{C0E3446A-146E-4252-916C-EC56A7563A82}"/>
          </ac:picMkLst>
        </pc:picChg>
      </pc:sldChg>
      <pc:sldChg chg="addSp delSp modSp add mod">
        <pc:chgData name="it18120226@my.sliit.lk" userId="434220d6-88d2-4bac-b6ab-07818277ed2f" providerId="ADAL" clId="{2942843F-3434-4181-90A2-B7FC65D78E75}" dt="2021-03-09T03:46:37.179" v="184" actId="108"/>
        <pc:sldMkLst>
          <pc:docMk/>
          <pc:sldMk cId="4153535299" sldId="402"/>
        </pc:sldMkLst>
        <pc:spChg chg="mod">
          <ac:chgData name="it18120226@my.sliit.lk" userId="434220d6-88d2-4bac-b6ab-07818277ed2f" providerId="ADAL" clId="{2942843F-3434-4181-90A2-B7FC65D78E75}" dt="2021-03-09T03:46:37.179" v="184" actId="108"/>
          <ac:spMkLst>
            <pc:docMk/>
            <pc:sldMk cId="4153535299" sldId="402"/>
            <ac:spMk id="2" creationId="{509AA335-9F40-4568-8F6B-3D55FCBAD349}"/>
          </ac:spMkLst>
        </pc:spChg>
        <pc:spChg chg="add del mod">
          <ac:chgData name="it18120226@my.sliit.lk" userId="434220d6-88d2-4bac-b6ab-07818277ed2f" providerId="ADAL" clId="{2942843F-3434-4181-90A2-B7FC65D78E75}" dt="2021-03-09T03:44:19.459" v="167"/>
          <ac:spMkLst>
            <pc:docMk/>
            <pc:sldMk cId="4153535299" sldId="402"/>
            <ac:spMk id="48" creationId="{DC126DEF-503D-4C91-8F67-4BBFBF75FA2B}"/>
          </ac:spMkLst>
        </pc:spChg>
        <pc:spChg chg="add del mod">
          <ac:chgData name="it18120226@my.sliit.lk" userId="434220d6-88d2-4bac-b6ab-07818277ed2f" providerId="ADAL" clId="{2942843F-3434-4181-90A2-B7FC65D78E75}" dt="2021-03-09T03:44:18.910" v="166"/>
          <ac:spMkLst>
            <pc:docMk/>
            <pc:sldMk cId="4153535299" sldId="402"/>
            <ac:spMk id="59" creationId="{1E83BEC9-D523-47CB-99B4-DF79FF50D966}"/>
          </ac:spMkLst>
        </pc:spChg>
        <pc:spChg chg="add mod">
          <ac:chgData name="it18120226@my.sliit.lk" userId="434220d6-88d2-4bac-b6ab-07818277ed2f" providerId="ADAL" clId="{2942843F-3434-4181-90A2-B7FC65D78E75}" dt="2021-03-09T03:44:20.516" v="168"/>
          <ac:spMkLst>
            <pc:docMk/>
            <pc:sldMk cId="4153535299" sldId="402"/>
            <ac:spMk id="60" creationId="{B2624B02-06F9-47B0-952E-33F57E8A392A}"/>
          </ac:spMkLst>
        </pc:spChg>
        <pc:picChg chg="add mod ord">
          <ac:chgData name="it18120226@my.sliit.lk" userId="434220d6-88d2-4bac-b6ab-07818277ed2f" providerId="ADAL" clId="{2942843F-3434-4181-90A2-B7FC65D78E75}" dt="2021-03-09T03:43:18.592" v="160" actId="167"/>
          <ac:picMkLst>
            <pc:docMk/>
            <pc:sldMk cId="4153535299" sldId="402"/>
            <ac:picMk id="35" creationId="{2534D8C6-A597-4116-A256-88D0897DF5F0}"/>
          </ac:picMkLst>
        </pc:picChg>
        <pc:picChg chg="add mod">
          <ac:chgData name="it18120226@my.sliit.lk" userId="434220d6-88d2-4bac-b6ab-07818277ed2f" providerId="ADAL" clId="{2942843F-3434-4181-90A2-B7FC65D78E75}" dt="2021-03-09T03:43:13.708" v="159"/>
          <ac:picMkLst>
            <pc:docMk/>
            <pc:sldMk cId="4153535299" sldId="402"/>
            <ac:picMk id="43" creationId="{15C00839-289B-42AC-A2C1-E6ABFCCFA8F0}"/>
          </ac:picMkLst>
        </pc:picChg>
      </pc:sldChg>
      <pc:sldChg chg="addSp modSp add mod">
        <pc:chgData name="it18120226@my.sliit.lk" userId="434220d6-88d2-4bac-b6ab-07818277ed2f" providerId="ADAL" clId="{2942843F-3434-4181-90A2-B7FC65D78E75}" dt="2021-03-09T03:46:45.411" v="185" actId="108"/>
        <pc:sldMkLst>
          <pc:docMk/>
          <pc:sldMk cId="4114081028" sldId="403"/>
        </pc:sldMkLst>
        <pc:spChg chg="mod">
          <ac:chgData name="it18120226@my.sliit.lk" userId="434220d6-88d2-4bac-b6ab-07818277ed2f" providerId="ADAL" clId="{2942843F-3434-4181-90A2-B7FC65D78E75}" dt="2021-03-09T03:46:45.411" v="185" actId="108"/>
          <ac:spMkLst>
            <pc:docMk/>
            <pc:sldMk cId="4114081028" sldId="403"/>
            <ac:spMk id="2" creationId="{509AA335-9F40-4568-8F6B-3D55FCBAD349}"/>
          </ac:spMkLst>
        </pc:spChg>
        <pc:spChg chg="add mod">
          <ac:chgData name="it18120226@my.sliit.lk" userId="434220d6-88d2-4bac-b6ab-07818277ed2f" providerId="ADAL" clId="{2942843F-3434-4181-90A2-B7FC65D78E75}" dt="2021-03-09T03:43:43.940" v="163"/>
          <ac:spMkLst>
            <pc:docMk/>
            <pc:sldMk cId="4114081028" sldId="403"/>
            <ac:spMk id="29" creationId="{6940CE25-8BB2-4275-B529-4D4423D9417E}"/>
          </ac:spMkLst>
        </pc:spChg>
        <pc:picChg chg="add mod ord">
          <ac:chgData name="it18120226@my.sliit.lk" userId="434220d6-88d2-4bac-b6ab-07818277ed2f" providerId="ADAL" clId="{2942843F-3434-4181-90A2-B7FC65D78E75}" dt="2021-03-09T03:43:26.480" v="162" actId="167"/>
          <ac:picMkLst>
            <pc:docMk/>
            <pc:sldMk cId="4114081028" sldId="403"/>
            <ac:picMk id="27" creationId="{C315103D-C826-4FF1-A6C0-5B7580376673}"/>
          </ac:picMkLst>
        </pc:picChg>
        <pc:picChg chg="add mod">
          <ac:chgData name="it18120226@my.sliit.lk" userId="434220d6-88d2-4bac-b6ab-07818277ed2f" providerId="ADAL" clId="{2942843F-3434-4181-90A2-B7FC65D78E75}" dt="2021-03-09T03:43:22.890" v="161"/>
          <ac:picMkLst>
            <pc:docMk/>
            <pc:sldMk cId="4114081028" sldId="403"/>
            <ac:picMk id="28" creationId="{4379F2A7-3CEE-4E80-8FF0-B4EC4DFA3B16}"/>
          </ac:picMkLst>
        </pc:picChg>
      </pc:sldChg>
      <pc:sldChg chg="modSp add mod ord setBg">
        <pc:chgData name="it18120226@my.sliit.lk" userId="434220d6-88d2-4bac-b6ab-07818277ed2f" providerId="ADAL" clId="{2942843F-3434-4181-90A2-B7FC65D78E75}" dt="2021-03-09T03:34:58.119" v="74" actId="20577"/>
        <pc:sldMkLst>
          <pc:docMk/>
          <pc:sldMk cId="1234208681" sldId="404"/>
        </pc:sldMkLst>
        <pc:spChg chg="mod">
          <ac:chgData name="it18120226@my.sliit.lk" userId="434220d6-88d2-4bac-b6ab-07818277ed2f" providerId="ADAL" clId="{2942843F-3434-4181-90A2-B7FC65D78E75}" dt="2021-03-09T03:34:58.119" v="74" actId="20577"/>
          <ac:spMkLst>
            <pc:docMk/>
            <pc:sldMk cId="1234208681" sldId="404"/>
            <ac:spMk id="2" creationId="{A4EF436F-904B-49AD-BD7C-52E1F85F8C27}"/>
          </ac:spMkLst>
        </pc:spChg>
        <pc:spChg chg="mod">
          <ac:chgData name="it18120226@my.sliit.lk" userId="434220d6-88d2-4bac-b6ab-07818277ed2f" providerId="ADAL" clId="{2942843F-3434-4181-90A2-B7FC65D78E75}" dt="2021-03-09T03:34:28.783" v="44"/>
          <ac:spMkLst>
            <pc:docMk/>
            <pc:sldMk cId="1234208681" sldId="404"/>
            <ac:spMk id="5" creationId="{FA755AF9-6AEA-4BCA-A1A2-C57A58214B9E}"/>
          </ac:spMkLst>
        </pc:spChg>
        <pc:picChg chg="mod">
          <ac:chgData name="it18120226@my.sliit.lk" userId="434220d6-88d2-4bac-b6ab-07818277ed2f" providerId="ADAL" clId="{2942843F-3434-4181-90A2-B7FC65D78E75}" dt="2021-03-09T03:34:15.589" v="42" actId="14100"/>
          <ac:picMkLst>
            <pc:docMk/>
            <pc:sldMk cId="1234208681" sldId="404"/>
            <ac:picMk id="3" creationId="{16ADB2A7-49DC-473E-93EA-0C5C0B5E7D2C}"/>
          </ac:picMkLst>
        </pc:picChg>
      </pc:sldChg>
      <pc:sldChg chg="addSp delSp modSp add mod ord">
        <pc:chgData name="it18120226@my.sliit.lk" userId="434220d6-88d2-4bac-b6ab-07818277ed2f" providerId="ADAL" clId="{2942843F-3434-4181-90A2-B7FC65D78E75}" dt="2021-03-09T03:36:47.091" v="111" actId="20577"/>
        <pc:sldMkLst>
          <pc:docMk/>
          <pc:sldMk cId="1257289842" sldId="405"/>
        </pc:sldMkLst>
        <pc:spChg chg="mod">
          <ac:chgData name="it18120226@my.sliit.lk" userId="434220d6-88d2-4bac-b6ab-07818277ed2f" providerId="ADAL" clId="{2942843F-3434-4181-90A2-B7FC65D78E75}" dt="2021-03-09T03:36:47.091" v="111" actId="20577"/>
          <ac:spMkLst>
            <pc:docMk/>
            <pc:sldMk cId="1257289842" sldId="405"/>
            <ac:spMk id="2" creationId="{A4EF436F-904B-49AD-BD7C-52E1F85F8C27}"/>
          </ac:spMkLst>
        </pc:spChg>
        <pc:spChg chg="mod">
          <ac:chgData name="it18120226@my.sliit.lk" userId="434220d6-88d2-4bac-b6ab-07818277ed2f" providerId="ADAL" clId="{2942843F-3434-4181-90A2-B7FC65D78E75}" dt="2021-03-09T03:36:30.389" v="92" actId="20577"/>
          <ac:spMkLst>
            <pc:docMk/>
            <pc:sldMk cId="1257289842" sldId="405"/>
            <ac:spMk id="5" creationId="{FA755AF9-6AEA-4BCA-A1A2-C57A58214B9E}"/>
          </ac:spMkLst>
        </pc:spChg>
        <pc:picChg chg="del">
          <ac:chgData name="it18120226@my.sliit.lk" userId="434220d6-88d2-4bac-b6ab-07818277ed2f" providerId="ADAL" clId="{2942843F-3434-4181-90A2-B7FC65D78E75}" dt="2021-03-09T03:35:29.770" v="79" actId="478"/>
          <ac:picMkLst>
            <pc:docMk/>
            <pc:sldMk cId="1257289842" sldId="405"/>
            <ac:picMk id="3" creationId="{16ADB2A7-49DC-473E-93EA-0C5C0B5E7D2C}"/>
          </ac:picMkLst>
        </pc:picChg>
        <pc:picChg chg="add mod">
          <ac:chgData name="it18120226@my.sliit.lk" userId="434220d6-88d2-4bac-b6ab-07818277ed2f" providerId="ADAL" clId="{2942843F-3434-4181-90A2-B7FC65D78E75}" dt="2021-03-09T03:35:30.929" v="80"/>
          <ac:picMkLst>
            <pc:docMk/>
            <pc:sldMk cId="1257289842" sldId="405"/>
            <ac:picMk id="8" creationId="{AC6FE4AC-451D-44E4-9AB9-B107E000DCFE}"/>
          </ac:picMkLst>
        </pc:picChg>
      </pc:sldChg>
      <pc:sldChg chg="addSp delSp modSp add mod ord">
        <pc:chgData name="it18120226@my.sliit.lk" userId="434220d6-88d2-4bac-b6ab-07818277ed2f" providerId="ADAL" clId="{2942843F-3434-4181-90A2-B7FC65D78E75}" dt="2021-03-09T03:37:37.368" v="146" actId="20577"/>
        <pc:sldMkLst>
          <pc:docMk/>
          <pc:sldMk cId="3704864977" sldId="406"/>
        </pc:sldMkLst>
        <pc:spChg chg="mod">
          <ac:chgData name="it18120226@my.sliit.lk" userId="434220d6-88d2-4bac-b6ab-07818277ed2f" providerId="ADAL" clId="{2942843F-3434-4181-90A2-B7FC65D78E75}" dt="2021-03-09T03:37:37.368" v="146" actId="20577"/>
          <ac:spMkLst>
            <pc:docMk/>
            <pc:sldMk cId="3704864977" sldId="406"/>
            <ac:spMk id="2" creationId="{A4EF436F-904B-49AD-BD7C-52E1F85F8C27}"/>
          </ac:spMkLst>
        </pc:spChg>
        <pc:spChg chg="mod">
          <ac:chgData name="it18120226@my.sliit.lk" userId="434220d6-88d2-4bac-b6ab-07818277ed2f" providerId="ADAL" clId="{2942843F-3434-4181-90A2-B7FC65D78E75}" dt="2021-03-09T03:37:14.212" v="115"/>
          <ac:spMkLst>
            <pc:docMk/>
            <pc:sldMk cId="3704864977" sldId="406"/>
            <ac:spMk id="5" creationId="{FA755AF9-6AEA-4BCA-A1A2-C57A58214B9E}"/>
          </ac:spMkLst>
        </pc:spChg>
        <pc:picChg chg="del">
          <ac:chgData name="it18120226@my.sliit.lk" userId="434220d6-88d2-4bac-b6ab-07818277ed2f" providerId="ADAL" clId="{2942843F-3434-4181-90A2-B7FC65D78E75}" dt="2021-03-09T03:37:16.552" v="116" actId="478"/>
          <ac:picMkLst>
            <pc:docMk/>
            <pc:sldMk cId="3704864977" sldId="406"/>
            <ac:picMk id="8" creationId="{AC6FE4AC-451D-44E4-9AB9-B107E000DCFE}"/>
          </ac:picMkLst>
        </pc:picChg>
        <pc:picChg chg="add mod">
          <ac:chgData name="it18120226@my.sliit.lk" userId="434220d6-88d2-4bac-b6ab-07818277ed2f" providerId="ADAL" clId="{2942843F-3434-4181-90A2-B7FC65D78E75}" dt="2021-03-09T03:37:19.578" v="117"/>
          <ac:picMkLst>
            <pc:docMk/>
            <pc:sldMk cId="3704864977" sldId="406"/>
            <ac:picMk id="9" creationId="{A36B2AD1-984D-43EE-A69A-D9664FBBC34D}"/>
          </ac:picMkLst>
        </pc:picChg>
      </pc:sldChg>
      <pc:sldChg chg="addSp delSp modSp add mod">
        <pc:chgData name="it18120226@my.sliit.lk" userId="434220d6-88d2-4bac-b6ab-07818277ed2f" providerId="ADAL" clId="{2942843F-3434-4181-90A2-B7FC65D78E75}" dt="2021-03-09T03:58:10.450" v="216"/>
        <pc:sldMkLst>
          <pc:docMk/>
          <pc:sldMk cId="1160405096" sldId="407"/>
        </pc:sldMkLst>
        <pc:spChg chg="mod">
          <ac:chgData name="it18120226@my.sliit.lk" userId="434220d6-88d2-4bac-b6ab-07818277ed2f" providerId="ADAL" clId="{2942843F-3434-4181-90A2-B7FC65D78E75}" dt="2021-03-09T03:55:54.289" v="208" actId="20577"/>
          <ac:spMkLst>
            <pc:docMk/>
            <pc:sldMk cId="1160405096" sldId="407"/>
            <ac:spMk id="12" creationId="{7BCD102C-608A-4CF6-84D9-490C44DAD41A}"/>
          </ac:spMkLst>
        </pc:spChg>
        <pc:spChg chg="del">
          <ac:chgData name="it18120226@my.sliit.lk" userId="434220d6-88d2-4bac-b6ab-07818277ed2f" providerId="ADAL" clId="{2942843F-3434-4181-90A2-B7FC65D78E75}" dt="2021-03-09T03:58:09.329" v="215" actId="478"/>
          <ac:spMkLst>
            <pc:docMk/>
            <pc:sldMk cId="1160405096" sldId="407"/>
            <ac:spMk id="14" creationId="{5F15E4A0-7CE3-48FD-B6AD-3120378637EC}"/>
          </ac:spMkLst>
        </pc:spChg>
        <pc:spChg chg="add mod">
          <ac:chgData name="it18120226@my.sliit.lk" userId="434220d6-88d2-4bac-b6ab-07818277ed2f" providerId="ADAL" clId="{2942843F-3434-4181-90A2-B7FC65D78E75}" dt="2021-03-09T03:58:10.450" v="216"/>
          <ac:spMkLst>
            <pc:docMk/>
            <pc:sldMk cId="1160405096" sldId="407"/>
            <ac:spMk id="15" creationId="{6C6A90DA-96DD-4832-BB13-A7C85AAD8F56}"/>
          </ac:spMkLst>
        </pc:spChg>
      </pc:sldChg>
      <pc:sldChg chg="addSp delSp modSp add mod">
        <pc:chgData name="it18120226@my.sliit.lk" userId="434220d6-88d2-4bac-b6ab-07818277ed2f" providerId="ADAL" clId="{2942843F-3434-4181-90A2-B7FC65D78E75}" dt="2021-03-09T07:30:04.394" v="550" actId="404"/>
        <pc:sldMkLst>
          <pc:docMk/>
          <pc:sldMk cId="2338366550" sldId="408"/>
        </pc:sldMkLst>
        <pc:spChg chg="mod">
          <ac:chgData name="it18120226@my.sliit.lk" userId="434220d6-88d2-4bac-b6ab-07818277ed2f" providerId="ADAL" clId="{2942843F-3434-4181-90A2-B7FC65D78E75}" dt="2021-03-09T07:30:04.394" v="550" actId="404"/>
          <ac:spMkLst>
            <pc:docMk/>
            <pc:sldMk cId="2338366550" sldId="408"/>
            <ac:spMk id="12" creationId="{7BCD102C-608A-4CF6-84D9-490C44DAD41A}"/>
          </ac:spMkLst>
        </pc:spChg>
        <pc:spChg chg="del">
          <ac:chgData name="it18120226@my.sliit.lk" userId="434220d6-88d2-4bac-b6ab-07818277ed2f" providerId="ADAL" clId="{2942843F-3434-4181-90A2-B7FC65D78E75}" dt="2021-03-09T03:58:26.883" v="218" actId="478"/>
          <ac:spMkLst>
            <pc:docMk/>
            <pc:sldMk cId="2338366550" sldId="408"/>
            <ac:spMk id="14" creationId="{5F15E4A0-7CE3-48FD-B6AD-3120378637EC}"/>
          </ac:spMkLst>
        </pc:spChg>
        <pc:spChg chg="add mod">
          <ac:chgData name="it18120226@my.sliit.lk" userId="434220d6-88d2-4bac-b6ab-07818277ed2f" providerId="ADAL" clId="{2942843F-3434-4181-90A2-B7FC65D78E75}" dt="2021-03-09T03:58:28.004" v="219"/>
          <ac:spMkLst>
            <pc:docMk/>
            <pc:sldMk cId="2338366550" sldId="408"/>
            <ac:spMk id="15" creationId="{C2CE0721-0BAA-468E-9BD2-AD0C327D2DC2}"/>
          </ac:spMkLst>
        </pc:spChg>
        <pc:picChg chg="mod">
          <ac:chgData name="it18120226@my.sliit.lk" userId="434220d6-88d2-4bac-b6ab-07818277ed2f" providerId="ADAL" clId="{2942843F-3434-4181-90A2-B7FC65D78E75}" dt="2021-03-09T03:55:41.387" v="206" actId="1076"/>
          <ac:picMkLst>
            <pc:docMk/>
            <pc:sldMk cId="2338366550" sldId="408"/>
            <ac:picMk id="13" creationId="{8D66E254-565B-4C6B-A803-A436171E7A5C}"/>
          </ac:picMkLst>
        </pc:picChg>
      </pc:sldChg>
      <pc:sldChg chg="addSp delSp modSp add mod">
        <pc:chgData name="it18120226@my.sliit.lk" userId="434220d6-88d2-4bac-b6ab-07818277ed2f" providerId="ADAL" clId="{2942843F-3434-4181-90A2-B7FC65D78E75}" dt="2021-03-09T07:30:16.280" v="552" actId="404"/>
        <pc:sldMkLst>
          <pc:docMk/>
          <pc:sldMk cId="3103895069" sldId="409"/>
        </pc:sldMkLst>
        <pc:spChg chg="mod">
          <ac:chgData name="it18120226@my.sliit.lk" userId="434220d6-88d2-4bac-b6ab-07818277ed2f" providerId="ADAL" clId="{2942843F-3434-4181-90A2-B7FC65D78E75}" dt="2021-03-09T07:30:16.280" v="552" actId="404"/>
          <ac:spMkLst>
            <pc:docMk/>
            <pc:sldMk cId="3103895069" sldId="409"/>
            <ac:spMk id="12" creationId="{7BCD102C-608A-4CF6-84D9-490C44DAD41A}"/>
          </ac:spMkLst>
        </pc:spChg>
        <pc:spChg chg="del">
          <ac:chgData name="it18120226@my.sliit.lk" userId="434220d6-88d2-4bac-b6ab-07818277ed2f" providerId="ADAL" clId="{2942843F-3434-4181-90A2-B7FC65D78E75}" dt="2021-03-09T03:58:42.009" v="221" actId="478"/>
          <ac:spMkLst>
            <pc:docMk/>
            <pc:sldMk cId="3103895069" sldId="409"/>
            <ac:spMk id="14" creationId="{5F15E4A0-7CE3-48FD-B6AD-3120378637EC}"/>
          </ac:spMkLst>
        </pc:spChg>
        <pc:spChg chg="add mod">
          <ac:chgData name="it18120226@my.sliit.lk" userId="434220d6-88d2-4bac-b6ab-07818277ed2f" providerId="ADAL" clId="{2942843F-3434-4181-90A2-B7FC65D78E75}" dt="2021-03-09T03:58:43.330" v="222"/>
          <ac:spMkLst>
            <pc:docMk/>
            <pc:sldMk cId="3103895069" sldId="409"/>
            <ac:spMk id="15" creationId="{5705669E-1A62-44A5-AF9E-5E7EDE17D448}"/>
          </ac:spMkLst>
        </pc:spChg>
      </pc:sldChg>
      <pc:sldChg chg="add">
        <pc:chgData name="it18120226@my.sliit.lk" userId="434220d6-88d2-4bac-b6ab-07818277ed2f" providerId="ADAL" clId="{2942843F-3434-4181-90A2-B7FC65D78E75}" dt="2021-03-09T03:56:17.036" v="209"/>
        <pc:sldMkLst>
          <pc:docMk/>
          <pc:sldMk cId="1254910620" sldId="410"/>
        </pc:sldMkLst>
      </pc:sldChg>
      <pc:sldChg chg="addSp delSp modSp add mod">
        <pc:chgData name="it18120226@my.sliit.lk" userId="434220d6-88d2-4bac-b6ab-07818277ed2f" providerId="ADAL" clId="{2942843F-3434-4181-90A2-B7FC65D78E75}" dt="2021-03-09T05:45:04.488" v="382"/>
        <pc:sldMkLst>
          <pc:docMk/>
          <pc:sldMk cId="754365529" sldId="411"/>
        </pc:sldMkLst>
        <pc:spChg chg="del">
          <ac:chgData name="it18120226@my.sliit.lk" userId="434220d6-88d2-4bac-b6ab-07818277ed2f" providerId="ADAL" clId="{2942843F-3434-4181-90A2-B7FC65D78E75}" dt="2021-03-09T05:45:03.351" v="381" actId="478"/>
          <ac:spMkLst>
            <pc:docMk/>
            <pc:sldMk cId="754365529" sldId="411"/>
            <ac:spMk id="8" creationId="{6101A3FC-5CA3-48E0-A40C-78FA2097F63F}"/>
          </ac:spMkLst>
        </pc:spChg>
        <pc:spChg chg="add mod">
          <ac:chgData name="it18120226@my.sliit.lk" userId="434220d6-88d2-4bac-b6ab-07818277ed2f" providerId="ADAL" clId="{2942843F-3434-4181-90A2-B7FC65D78E75}" dt="2021-03-09T05:45:04.488" v="382"/>
          <ac:spMkLst>
            <pc:docMk/>
            <pc:sldMk cId="754365529" sldId="411"/>
            <ac:spMk id="11" creationId="{FC0DA83B-15ED-44F1-B113-0854391C93D2}"/>
          </ac:spMkLst>
        </pc:spChg>
      </pc:sldChg>
      <pc:sldChg chg="addSp delSp modSp add mod">
        <pc:chgData name="it18120226@my.sliit.lk" userId="434220d6-88d2-4bac-b6ab-07818277ed2f" providerId="ADAL" clId="{2942843F-3434-4181-90A2-B7FC65D78E75}" dt="2021-03-09T05:46:08.986" v="391"/>
        <pc:sldMkLst>
          <pc:docMk/>
          <pc:sldMk cId="3482709899" sldId="412"/>
        </pc:sldMkLst>
        <pc:spChg chg="del">
          <ac:chgData name="it18120226@my.sliit.lk" userId="434220d6-88d2-4bac-b6ab-07818277ed2f" providerId="ADAL" clId="{2942843F-3434-4181-90A2-B7FC65D78E75}" dt="2021-03-09T05:46:07.814" v="390" actId="478"/>
          <ac:spMkLst>
            <pc:docMk/>
            <pc:sldMk cId="3482709899" sldId="412"/>
            <ac:spMk id="8" creationId="{6101A3FC-5CA3-48E0-A40C-78FA2097F63F}"/>
          </ac:spMkLst>
        </pc:spChg>
        <pc:spChg chg="add mod">
          <ac:chgData name="it18120226@my.sliit.lk" userId="434220d6-88d2-4bac-b6ab-07818277ed2f" providerId="ADAL" clId="{2942843F-3434-4181-90A2-B7FC65D78E75}" dt="2021-03-09T05:46:08.986" v="391"/>
          <ac:spMkLst>
            <pc:docMk/>
            <pc:sldMk cId="3482709899" sldId="412"/>
            <ac:spMk id="11" creationId="{A78D7F67-2967-4D53-BD73-9CCD659F6989}"/>
          </ac:spMkLst>
        </pc:spChg>
      </pc:sldChg>
      <pc:sldChg chg="addSp delSp modSp mod">
        <pc:chgData name="it18120226@my.sliit.lk" userId="434220d6-88d2-4bac-b6ab-07818277ed2f" providerId="ADAL" clId="{2942843F-3434-4181-90A2-B7FC65D78E75}" dt="2021-03-09T05:46:03.684" v="389"/>
        <pc:sldMkLst>
          <pc:docMk/>
          <pc:sldMk cId="3160096195" sldId="418"/>
        </pc:sldMkLst>
        <pc:spChg chg="add del mod">
          <ac:chgData name="it18120226@my.sliit.lk" userId="434220d6-88d2-4bac-b6ab-07818277ed2f" providerId="ADAL" clId="{2942843F-3434-4181-90A2-B7FC65D78E75}" dt="2021-03-09T05:46:02.124" v="388" actId="478"/>
          <ac:spMkLst>
            <pc:docMk/>
            <pc:sldMk cId="3160096195" sldId="418"/>
            <ac:spMk id="8" creationId="{3957D961-D874-4A2B-AFD0-B1B48BA7D8BC}"/>
          </ac:spMkLst>
        </pc:spChg>
        <pc:spChg chg="add mod">
          <ac:chgData name="it18120226@my.sliit.lk" userId="434220d6-88d2-4bac-b6ab-07818277ed2f" providerId="ADAL" clId="{2942843F-3434-4181-90A2-B7FC65D78E75}" dt="2021-03-09T05:46:03.684" v="389"/>
          <ac:spMkLst>
            <pc:docMk/>
            <pc:sldMk cId="3160096195" sldId="418"/>
            <ac:spMk id="9" creationId="{FD81EBF9-B444-4B56-80A7-1E5F2A9E6742}"/>
          </ac:spMkLst>
        </pc:spChg>
        <pc:spChg chg="del">
          <ac:chgData name="it18120226@my.sliit.lk" userId="434220d6-88d2-4bac-b6ab-07818277ed2f" providerId="ADAL" clId="{2942843F-3434-4181-90A2-B7FC65D78E75}" dt="2021-03-09T05:45:38.211" v="386" actId="478"/>
          <ac:spMkLst>
            <pc:docMk/>
            <pc:sldMk cId="3160096195" sldId="418"/>
            <ac:spMk id="10" creationId="{EDC77A7F-8F48-4B16-B20E-6C07AE8D74C4}"/>
          </ac:spMkLst>
        </pc:spChg>
      </pc:sldChg>
    </pc:docChg>
  </pc:docChgLst>
  <pc:docChgLst>
    <pc:chgData name="it18120226@my.sliit.lk" userId="434220d6-88d2-4bac-b6ab-07818277ed2f" providerId="ADAL" clId="{AB88A4A0-FC8C-425F-934F-305740AE6662}"/>
    <pc:docChg chg="undo redo custSel addSld delSld modSld sldOrd addSection delSection">
      <pc:chgData name="it18120226@my.sliit.lk" userId="434220d6-88d2-4bac-b6ab-07818277ed2f" providerId="ADAL" clId="{AB88A4A0-FC8C-425F-934F-305740AE6662}" dt="2021-03-04T08:48:50.664" v="2449" actId="1076"/>
      <pc:docMkLst>
        <pc:docMk/>
      </pc:docMkLst>
      <pc:sldChg chg="modSp mod">
        <pc:chgData name="it18120226@my.sliit.lk" userId="434220d6-88d2-4bac-b6ab-07818277ed2f" providerId="ADAL" clId="{AB88A4A0-FC8C-425F-934F-305740AE6662}" dt="2021-03-03T08:51:28.381" v="1663" actId="20577"/>
        <pc:sldMkLst>
          <pc:docMk/>
          <pc:sldMk cId="1275283585" sldId="257"/>
        </pc:sldMkLst>
        <pc:spChg chg="mod">
          <ac:chgData name="it18120226@my.sliit.lk" userId="434220d6-88d2-4bac-b6ab-07818277ed2f" providerId="ADAL" clId="{AB88A4A0-FC8C-425F-934F-305740AE6662}" dt="2021-03-03T08:51:28.381" v="1663" actId="20577"/>
          <ac:spMkLst>
            <pc:docMk/>
            <pc:sldMk cId="1275283585" sldId="257"/>
            <ac:spMk id="5" creationId="{35E8883F-180F-41FF-B53F-EF49BD9568CA}"/>
          </ac:spMkLst>
        </pc:spChg>
      </pc:sldChg>
      <pc:sldChg chg="modSp mod">
        <pc:chgData name="it18120226@my.sliit.lk" userId="434220d6-88d2-4bac-b6ab-07818277ed2f" providerId="ADAL" clId="{AB88A4A0-FC8C-425F-934F-305740AE6662}" dt="2021-03-03T10:55:51.020" v="2124"/>
        <pc:sldMkLst>
          <pc:docMk/>
          <pc:sldMk cId="247796917" sldId="258"/>
        </pc:sldMkLst>
        <pc:spChg chg="mod">
          <ac:chgData name="it18120226@my.sliit.lk" userId="434220d6-88d2-4bac-b6ab-07818277ed2f" providerId="ADAL" clId="{AB88A4A0-FC8C-425F-934F-305740AE6662}" dt="2021-03-03T10:55:51.020" v="2124"/>
          <ac:spMkLst>
            <pc:docMk/>
            <pc:sldMk cId="247796917" sldId="258"/>
            <ac:spMk id="3" creationId="{A1CC5A43-472A-4962-B321-659FBD8631E9}"/>
          </ac:spMkLst>
        </pc:spChg>
      </pc:sldChg>
      <pc:sldChg chg="addSp delSp modSp mod">
        <pc:chgData name="it18120226@my.sliit.lk" userId="434220d6-88d2-4bac-b6ab-07818277ed2f" providerId="ADAL" clId="{AB88A4A0-FC8C-425F-934F-305740AE6662}" dt="2021-03-03T11:07:01.191" v="2232" actId="27636"/>
        <pc:sldMkLst>
          <pc:docMk/>
          <pc:sldMk cId="1749162230" sldId="262"/>
        </pc:sldMkLst>
        <pc:spChg chg="mod">
          <ac:chgData name="it18120226@my.sliit.lk" userId="434220d6-88d2-4bac-b6ab-07818277ed2f" providerId="ADAL" clId="{AB88A4A0-FC8C-425F-934F-305740AE6662}" dt="2021-03-03T11:07:01.191" v="2232" actId="27636"/>
          <ac:spMkLst>
            <pc:docMk/>
            <pc:sldMk cId="1749162230" sldId="262"/>
            <ac:spMk id="3" creationId="{BEF3D551-122C-4719-815B-4B734524ED38}"/>
          </ac:spMkLst>
        </pc:spChg>
        <pc:spChg chg="add del">
          <ac:chgData name="it18120226@my.sliit.lk" userId="434220d6-88d2-4bac-b6ab-07818277ed2f" providerId="ADAL" clId="{AB88A4A0-FC8C-425F-934F-305740AE6662}" dt="2021-03-03T11:06:01.792" v="2208" actId="22"/>
          <ac:spMkLst>
            <pc:docMk/>
            <pc:sldMk cId="1749162230" sldId="262"/>
            <ac:spMk id="5" creationId="{7EBF7101-3BCB-44E0-86AA-223E50743E5E}"/>
          </ac:spMkLst>
        </pc:spChg>
      </pc:sldChg>
      <pc:sldChg chg="modSp mod">
        <pc:chgData name="it18120226@my.sliit.lk" userId="434220d6-88d2-4bac-b6ab-07818277ed2f" providerId="ADAL" clId="{AB88A4A0-FC8C-425F-934F-305740AE6662}" dt="2021-03-03T11:12:59.050" v="2297"/>
        <pc:sldMkLst>
          <pc:docMk/>
          <pc:sldMk cId="746092608" sldId="263"/>
        </pc:sldMkLst>
        <pc:spChg chg="mod">
          <ac:chgData name="it18120226@my.sliit.lk" userId="434220d6-88d2-4bac-b6ab-07818277ed2f" providerId="ADAL" clId="{AB88A4A0-FC8C-425F-934F-305740AE6662}" dt="2021-03-03T11:12:59.050" v="2297"/>
          <ac:spMkLst>
            <pc:docMk/>
            <pc:sldMk cId="746092608" sldId="263"/>
            <ac:spMk id="2" creationId="{F235C33F-A574-44D8-9FA5-6DE67E80164C}"/>
          </ac:spMkLst>
        </pc:spChg>
        <pc:spChg chg="mod">
          <ac:chgData name="it18120226@my.sliit.lk" userId="434220d6-88d2-4bac-b6ab-07818277ed2f" providerId="ADAL" clId="{AB88A4A0-FC8C-425F-934F-305740AE6662}" dt="2021-03-03T11:12:55.286" v="2296" actId="21"/>
          <ac:spMkLst>
            <pc:docMk/>
            <pc:sldMk cId="746092608" sldId="263"/>
            <ac:spMk id="3" creationId="{BCCE7827-D024-4959-9524-FC7485E38BDD}"/>
          </ac:spMkLst>
        </pc:spChg>
      </pc:sldChg>
      <pc:sldChg chg="addSp delSp modSp mod ord chgLayout">
        <pc:chgData name="it18120226@my.sliit.lk" userId="434220d6-88d2-4bac-b6ab-07818277ed2f" providerId="ADAL" clId="{AB88A4A0-FC8C-425F-934F-305740AE6662}" dt="2021-03-04T08:38:09.018" v="2381"/>
        <pc:sldMkLst>
          <pc:docMk/>
          <pc:sldMk cId="2181409990" sldId="264"/>
        </pc:sldMkLst>
        <pc:spChg chg="add del mod">
          <ac:chgData name="it18120226@my.sliit.lk" userId="434220d6-88d2-4bac-b6ab-07818277ed2f" providerId="ADAL" clId="{AB88A4A0-FC8C-425F-934F-305740AE6662}" dt="2021-03-02T17:46:06.335" v="583" actId="6264"/>
          <ac:spMkLst>
            <pc:docMk/>
            <pc:sldMk cId="2181409990" sldId="264"/>
            <ac:spMk id="2" creationId="{B90ACA08-D1A5-40BB-9F69-91849EB0E47A}"/>
          </ac:spMkLst>
        </pc:spChg>
        <pc:spChg chg="add del mod">
          <ac:chgData name="it18120226@my.sliit.lk" userId="434220d6-88d2-4bac-b6ab-07818277ed2f" providerId="ADAL" clId="{AB88A4A0-FC8C-425F-934F-305740AE6662}" dt="2021-03-02T17:46:06.335" v="583" actId="6264"/>
          <ac:spMkLst>
            <pc:docMk/>
            <pc:sldMk cId="2181409990" sldId="264"/>
            <ac:spMk id="4" creationId="{66CFE38A-9868-45EE-B26F-B375EF8C00D9}"/>
          </ac:spMkLst>
        </pc:spChg>
        <pc:spChg chg="mod ord">
          <ac:chgData name="it18120226@my.sliit.lk" userId="434220d6-88d2-4bac-b6ab-07818277ed2f" providerId="ADAL" clId="{AB88A4A0-FC8C-425F-934F-305740AE6662}" dt="2021-03-02T17:46:06.335" v="583" actId="6264"/>
          <ac:spMkLst>
            <pc:docMk/>
            <pc:sldMk cId="2181409990" sldId="264"/>
            <ac:spMk id="5" creationId="{FA755AF9-6AEA-4BCA-A1A2-C57A58214B9E}"/>
          </ac:spMkLst>
        </pc:spChg>
        <pc:spChg chg="mod ord">
          <ac:chgData name="it18120226@my.sliit.lk" userId="434220d6-88d2-4bac-b6ab-07818277ed2f" providerId="ADAL" clId="{AB88A4A0-FC8C-425F-934F-305740AE6662}" dt="2021-03-03T05:15:48.976" v="1408" actId="20577"/>
          <ac:spMkLst>
            <pc:docMk/>
            <pc:sldMk cId="2181409990" sldId="264"/>
            <ac:spMk id="6" creationId="{07A91C59-28F0-4A9C-ACA2-19A536A0C380}"/>
          </ac:spMkLst>
        </pc:spChg>
        <pc:picChg chg="mod">
          <ac:chgData name="it18120226@my.sliit.lk" userId="434220d6-88d2-4bac-b6ab-07818277ed2f" providerId="ADAL" clId="{AB88A4A0-FC8C-425F-934F-305740AE6662}" dt="2021-03-02T17:46:30.566" v="587" actId="1037"/>
          <ac:picMkLst>
            <pc:docMk/>
            <pc:sldMk cId="2181409990" sldId="264"/>
            <ac:picMk id="3" creationId="{16ADB2A7-49DC-473E-93EA-0C5C0B5E7D2C}"/>
          </ac:picMkLst>
        </pc:picChg>
      </pc:sldChg>
      <pc:sldChg chg="modSp mod">
        <pc:chgData name="it18120226@my.sliit.lk" userId="434220d6-88d2-4bac-b6ab-07818277ed2f" providerId="ADAL" clId="{AB88A4A0-FC8C-425F-934F-305740AE6662}" dt="2021-03-03T10:35:18.072" v="2015" actId="114"/>
        <pc:sldMkLst>
          <pc:docMk/>
          <pc:sldMk cId="3658498589" sldId="274"/>
        </pc:sldMkLst>
        <pc:spChg chg="mod">
          <ac:chgData name="it18120226@my.sliit.lk" userId="434220d6-88d2-4bac-b6ab-07818277ed2f" providerId="ADAL" clId="{AB88A4A0-FC8C-425F-934F-305740AE6662}" dt="2021-03-03T10:35:18.072" v="2015" actId="114"/>
          <ac:spMkLst>
            <pc:docMk/>
            <pc:sldMk cId="3658498589" sldId="274"/>
            <ac:spMk id="6" creationId="{F7E461F4-E6D8-4801-94AA-9B72FC99FFED}"/>
          </ac:spMkLst>
        </pc:spChg>
      </pc:sldChg>
      <pc:sldChg chg="addSp modSp mod">
        <pc:chgData name="it18120226@my.sliit.lk" userId="434220d6-88d2-4bac-b6ab-07818277ed2f" providerId="ADAL" clId="{AB88A4A0-FC8C-425F-934F-305740AE6662}" dt="2021-03-03T15:08:45.020" v="2329" actId="13822"/>
        <pc:sldMkLst>
          <pc:docMk/>
          <pc:sldMk cId="4109653714" sldId="276"/>
        </pc:sldMkLst>
        <pc:spChg chg="add mod">
          <ac:chgData name="it18120226@my.sliit.lk" userId="434220d6-88d2-4bac-b6ab-07818277ed2f" providerId="ADAL" clId="{AB88A4A0-FC8C-425F-934F-305740AE6662}" dt="2021-03-03T15:08:45.020" v="2329" actId="13822"/>
          <ac:spMkLst>
            <pc:docMk/>
            <pc:sldMk cId="4109653714" sldId="276"/>
            <ac:spMk id="2" creationId="{AB4211F8-10B2-4941-87DB-95664001897B}"/>
          </ac:spMkLst>
        </pc:spChg>
        <pc:spChg chg="mod">
          <ac:chgData name="it18120226@my.sliit.lk" userId="434220d6-88d2-4bac-b6ab-07818277ed2f" providerId="ADAL" clId="{AB88A4A0-FC8C-425F-934F-305740AE6662}" dt="2021-03-03T10:53:44.870" v="2106"/>
          <ac:spMkLst>
            <pc:docMk/>
            <pc:sldMk cId="4109653714" sldId="276"/>
            <ac:spMk id="5" creationId="{22F6FBBB-4C77-4A4B-BE54-96D3B0DF3BB7}"/>
          </ac:spMkLst>
        </pc:spChg>
        <pc:spChg chg="mod">
          <ac:chgData name="it18120226@my.sliit.lk" userId="434220d6-88d2-4bac-b6ab-07818277ed2f" providerId="ADAL" clId="{AB88A4A0-FC8C-425F-934F-305740AE6662}" dt="2021-03-03T11:09:42.838" v="2278" actId="20577"/>
          <ac:spMkLst>
            <pc:docMk/>
            <pc:sldMk cId="4109653714" sldId="276"/>
            <ac:spMk id="6" creationId="{F7E461F4-E6D8-4801-94AA-9B72FC99FFED}"/>
          </ac:spMkLst>
        </pc:spChg>
      </pc:sldChg>
      <pc:sldChg chg="modSp mod">
        <pc:chgData name="it18120226@my.sliit.lk" userId="434220d6-88d2-4bac-b6ab-07818277ed2f" providerId="ADAL" clId="{AB88A4A0-FC8C-425F-934F-305740AE6662}" dt="2021-03-02T15:46:08.564" v="8" actId="20577"/>
        <pc:sldMkLst>
          <pc:docMk/>
          <pc:sldMk cId="3813887311" sldId="277"/>
        </pc:sldMkLst>
        <pc:spChg chg="mod">
          <ac:chgData name="it18120226@my.sliit.lk" userId="434220d6-88d2-4bac-b6ab-07818277ed2f" providerId="ADAL" clId="{AB88A4A0-FC8C-425F-934F-305740AE6662}" dt="2021-03-02T15:46:00.310" v="0"/>
          <ac:spMkLst>
            <pc:docMk/>
            <pc:sldMk cId="3813887311" sldId="277"/>
            <ac:spMk id="4" creationId="{B475E098-F3D0-453C-BBF5-A7C840F21FD8}"/>
          </ac:spMkLst>
        </pc:spChg>
        <pc:spChg chg="mod">
          <ac:chgData name="it18120226@my.sliit.lk" userId="434220d6-88d2-4bac-b6ab-07818277ed2f" providerId="ADAL" clId="{AB88A4A0-FC8C-425F-934F-305740AE6662}" dt="2021-03-02T15:46:08.564" v="8" actId="20577"/>
          <ac:spMkLst>
            <pc:docMk/>
            <pc:sldMk cId="3813887311" sldId="277"/>
            <ac:spMk id="5" creationId="{288F3F03-40A0-499D-BDCC-A8E886D9D7C4}"/>
          </ac:spMkLst>
        </pc:spChg>
      </pc:sldChg>
      <pc:sldChg chg="addSp delSp modSp mod">
        <pc:chgData name="it18120226@my.sliit.lk" userId="434220d6-88d2-4bac-b6ab-07818277ed2f" providerId="ADAL" clId="{AB88A4A0-FC8C-425F-934F-305740AE6662}" dt="2021-03-03T09:57:52.439" v="1851" actId="931"/>
        <pc:sldMkLst>
          <pc:docMk/>
          <pc:sldMk cId="2170502358" sldId="278"/>
        </pc:sldMkLst>
        <pc:spChg chg="mod">
          <ac:chgData name="it18120226@my.sliit.lk" userId="434220d6-88d2-4bac-b6ab-07818277ed2f" providerId="ADAL" clId="{AB88A4A0-FC8C-425F-934F-305740AE6662}" dt="2021-03-03T05:15:59.008" v="1411" actId="20577"/>
          <ac:spMkLst>
            <pc:docMk/>
            <pc:sldMk cId="2170502358" sldId="278"/>
            <ac:spMk id="6" creationId="{07A91C59-28F0-4A9C-ACA2-19A536A0C380}"/>
          </ac:spMkLst>
        </pc:spChg>
        <pc:picChg chg="add del">
          <ac:chgData name="it18120226@my.sliit.lk" userId="434220d6-88d2-4bac-b6ab-07818277ed2f" providerId="ADAL" clId="{AB88A4A0-FC8C-425F-934F-305740AE6662}" dt="2021-03-03T09:57:51.089" v="1849" actId="478"/>
          <ac:picMkLst>
            <pc:docMk/>
            <pc:sldMk cId="2170502358" sldId="278"/>
            <ac:picMk id="3" creationId="{88492C55-EA4B-4E45-AAC1-9C0510442098}"/>
          </ac:picMkLst>
        </pc:picChg>
        <pc:picChg chg="add del mod">
          <ac:chgData name="it18120226@my.sliit.lk" userId="434220d6-88d2-4bac-b6ab-07818277ed2f" providerId="ADAL" clId="{AB88A4A0-FC8C-425F-934F-305740AE6662}" dt="2021-03-03T09:57:52.439" v="1851" actId="931"/>
          <ac:picMkLst>
            <pc:docMk/>
            <pc:sldMk cId="2170502358" sldId="278"/>
            <ac:picMk id="4" creationId="{5D965BA3-0C0A-45F7-AB4E-E995171C70DF}"/>
          </ac:picMkLst>
        </pc:picChg>
      </pc:sldChg>
      <pc:sldChg chg="modSp mod">
        <pc:chgData name="it18120226@my.sliit.lk" userId="434220d6-88d2-4bac-b6ab-07818277ed2f" providerId="ADAL" clId="{AB88A4A0-FC8C-425F-934F-305740AE6662}" dt="2021-03-03T05:16:36.651" v="1414" actId="20577"/>
        <pc:sldMkLst>
          <pc:docMk/>
          <pc:sldMk cId="3516759889" sldId="279"/>
        </pc:sldMkLst>
        <pc:spChg chg="mod">
          <ac:chgData name="it18120226@my.sliit.lk" userId="434220d6-88d2-4bac-b6ab-07818277ed2f" providerId="ADAL" clId="{AB88A4A0-FC8C-425F-934F-305740AE6662}" dt="2021-03-03T05:16:36.651" v="1414" actId="20577"/>
          <ac:spMkLst>
            <pc:docMk/>
            <pc:sldMk cId="3516759889" sldId="279"/>
            <ac:spMk id="5" creationId="{35E8883F-180F-41FF-B53F-EF49BD9568CA}"/>
          </ac:spMkLst>
        </pc:spChg>
      </pc:sldChg>
      <pc:sldChg chg="modSp mod">
        <pc:chgData name="it18120226@my.sliit.lk" userId="434220d6-88d2-4bac-b6ab-07818277ed2f" providerId="ADAL" clId="{AB88A4A0-FC8C-425F-934F-305740AE6662}" dt="2021-03-03T10:54:32.951" v="2123" actId="20577"/>
        <pc:sldMkLst>
          <pc:docMk/>
          <pc:sldMk cId="1281237262" sldId="281"/>
        </pc:sldMkLst>
        <pc:spChg chg="mod">
          <ac:chgData name="it18120226@my.sliit.lk" userId="434220d6-88d2-4bac-b6ab-07818277ed2f" providerId="ADAL" clId="{AB88A4A0-FC8C-425F-934F-305740AE6662}" dt="2021-03-03T10:54:32.951" v="2123" actId="20577"/>
          <ac:spMkLst>
            <pc:docMk/>
            <pc:sldMk cId="1281237262" sldId="281"/>
            <ac:spMk id="3" creationId="{A1CC5A43-472A-4962-B321-659FBD8631E9}"/>
          </ac:spMkLst>
        </pc:spChg>
      </pc:sldChg>
      <pc:sldChg chg="modSp mod">
        <pc:chgData name="it18120226@my.sliit.lk" userId="434220d6-88d2-4bac-b6ab-07818277ed2f" providerId="ADAL" clId="{AB88A4A0-FC8C-425F-934F-305740AE6662}" dt="2021-03-03T11:13:18.931" v="2319" actId="5793"/>
        <pc:sldMkLst>
          <pc:docMk/>
          <pc:sldMk cId="2141198106" sldId="283"/>
        </pc:sldMkLst>
        <pc:spChg chg="mod">
          <ac:chgData name="it18120226@my.sliit.lk" userId="434220d6-88d2-4bac-b6ab-07818277ed2f" providerId="ADAL" clId="{AB88A4A0-FC8C-425F-934F-305740AE6662}" dt="2021-03-03T11:13:11.395" v="2298"/>
          <ac:spMkLst>
            <pc:docMk/>
            <pc:sldMk cId="2141198106" sldId="283"/>
            <ac:spMk id="2" creationId="{F235C33F-A574-44D8-9FA5-6DE67E80164C}"/>
          </ac:spMkLst>
        </pc:spChg>
        <pc:spChg chg="mod">
          <ac:chgData name="it18120226@my.sliit.lk" userId="434220d6-88d2-4bac-b6ab-07818277ed2f" providerId="ADAL" clId="{AB88A4A0-FC8C-425F-934F-305740AE6662}" dt="2021-03-03T11:13:18.931" v="2319" actId="5793"/>
          <ac:spMkLst>
            <pc:docMk/>
            <pc:sldMk cId="2141198106" sldId="283"/>
            <ac:spMk id="3" creationId="{BCCE7827-D024-4959-9524-FC7485E38BDD}"/>
          </ac:spMkLst>
        </pc:spChg>
      </pc:sldChg>
      <pc:sldChg chg="modSp mod">
        <pc:chgData name="it18120226@my.sliit.lk" userId="434220d6-88d2-4bac-b6ab-07818277ed2f" providerId="ADAL" clId="{AB88A4A0-FC8C-425F-934F-305740AE6662}" dt="2021-03-03T11:11:13.956" v="2295" actId="20577"/>
        <pc:sldMkLst>
          <pc:docMk/>
          <pc:sldMk cId="3250214859" sldId="284"/>
        </pc:sldMkLst>
        <pc:spChg chg="mod">
          <ac:chgData name="it18120226@my.sliit.lk" userId="434220d6-88d2-4bac-b6ab-07818277ed2f" providerId="ADAL" clId="{AB88A4A0-FC8C-425F-934F-305740AE6662}" dt="2021-03-03T11:11:13.956" v="2295" actId="20577"/>
          <ac:spMkLst>
            <pc:docMk/>
            <pc:sldMk cId="3250214859" sldId="284"/>
            <ac:spMk id="3" creationId="{BEF3D551-122C-4719-815B-4B734524ED38}"/>
          </ac:spMkLst>
        </pc:spChg>
      </pc:sldChg>
      <pc:sldChg chg="modSp mod">
        <pc:chgData name="it18120226@my.sliit.lk" userId="434220d6-88d2-4bac-b6ab-07818277ed2f" providerId="ADAL" clId="{AB88A4A0-FC8C-425F-934F-305740AE6662}" dt="2021-03-03T12:45:31.619" v="2324" actId="404"/>
        <pc:sldMkLst>
          <pc:docMk/>
          <pc:sldMk cId="3602032857" sldId="301"/>
        </pc:sldMkLst>
        <pc:spChg chg="mod">
          <ac:chgData name="it18120226@my.sliit.lk" userId="434220d6-88d2-4bac-b6ab-07818277ed2f" providerId="ADAL" clId="{AB88A4A0-FC8C-425F-934F-305740AE6662}" dt="2021-03-03T12:45:31.619" v="2324" actId="404"/>
          <ac:spMkLst>
            <pc:docMk/>
            <pc:sldMk cId="3602032857" sldId="301"/>
            <ac:spMk id="6" creationId="{F7E461F4-E6D8-4801-94AA-9B72FC99FFED}"/>
          </ac:spMkLst>
        </pc:spChg>
      </pc:sldChg>
      <pc:sldChg chg="addSp delSp modSp mod">
        <pc:chgData name="it18120226@my.sliit.lk" userId="434220d6-88d2-4bac-b6ab-07818277ed2f" providerId="ADAL" clId="{AB88A4A0-FC8C-425F-934F-305740AE6662}" dt="2021-03-03T10:02:52.956" v="1852" actId="478"/>
        <pc:sldMkLst>
          <pc:docMk/>
          <pc:sldMk cId="1744221090" sldId="302"/>
        </pc:sldMkLst>
        <pc:spChg chg="mod">
          <ac:chgData name="it18120226@my.sliit.lk" userId="434220d6-88d2-4bac-b6ab-07818277ed2f" providerId="ADAL" clId="{AB88A4A0-FC8C-425F-934F-305740AE6662}" dt="2021-03-02T18:13:25.776" v="650" actId="1076"/>
          <ac:spMkLst>
            <pc:docMk/>
            <pc:sldMk cId="1744221090" sldId="302"/>
            <ac:spMk id="6" creationId="{F7E461F4-E6D8-4801-94AA-9B72FC99FFED}"/>
          </ac:spMkLst>
        </pc:spChg>
        <pc:spChg chg="mod">
          <ac:chgData name="it18120226@my.sliit.lk" userId="434220d6-88d2-4bac-b6ab-07818277ed2f" providerId="ADAL" clId="{AB88A4A0-FC8C-425F-934F-305740AE6662}" dt="2021-03-02T18:04:31.884" v="588"/>
          <ac:spMkLst>
            <pc:docMk/>
            <pc:sldMk cId="1744221090" sldId="302"/>
            <ac:spMk id="9" creationId="{9544E723-49F7-40B1-9201-8574F708BF2F}"/>
          </ac:spMkLst>
        </pc:spChg>
        <pc:spChg chg="mod">
          <ac:chgData name="it18120226@my.sliit.lk" userId="434220d6-88d2-4bac-b6ab-07818277ed2f" providerId="ADAL" clId="{AB88A4A0-FC8C-425F-934F-305740AE6662}" dt="2021-03-02T18:04:31.884" v="588"/>
          <ac:spMkLst>
            <pc:docMk/>
            <pc:sldMk cId="1744221090" sldId="302"/>
            <ac:spMk id="12" creationId="{826283E1-24C1-4128-A24C-43B0BF0825C2}"/>
          </ac:spMkLst>
        </pc:spChg>
        <pc:spChg chg="del mod">
          <ac:chgData name="it18120226@my.sliit.lk" userId="434220d6-88d2-4bac-b6ab-07818277ed2f" providerId="ADAL" clId="{AB88A4A0-FC8C-425F-934F-305740AE6662}" dt="2021-03-02T18:12:26.261" v="637" actId="21"/>
          <ac:spMkLst>
            <pc:docMk/>
            <pc:sldMk cId="1744221090" sldId="302"/>
            <ac:spMk id="14" creationId="{72117E37-B4AA-4627-866E-77D580CA9B00}"/>
          </ac:spMkLst>
        </pc:spChg>
        <pc:spChg chg="mod">
          <ac:chgData name="it18120226@my.sliit.lk" userId="434220d6-88d2-4bac-b6ab-07818277ed2f" providerId="ADAL" clId="{AB88A4A0-FC8C-425F-934F-305740AE6662}" dt="2021-03-02T18:04:31.884" v="588"/>
          <ac:spMkLst>
            <pc:docMk/>
            <pc:sldMk cId="1744221090" sldId="302"/>
            <ac:spMk id="15" creationId="{1161D3EA-75C8-4DEB-A9CB-D4D4D1D180C5}"/>
          </ac:spMkLst>
        </pc:spChg>
        <pc:spChg chg="mod">
          <ac:chgData name="it18120226@my.sliit.lk" userId="434220d6-88d2-4bac-b6ab-07818277ed2f" providerId="ADAL" clId="{AB88A4A0-FC8C-425F-934F-305740AE6662}" dt="2021-03-02T18:04:31.884" v="588"/>
          <ac:spMkLst>
            <pc:docMk/>
            <pc:sldMk cId="1744221090" sldId="302"/>
            <ac:spMk id="17" creationId="{207ECA93-3B89-4D89-8349-D4167ACAEC73}"/>
          </ac:spMkLst>
        </pc:spChg>
        <pc:spChg chg="mod">
          <ac:chgData name="it18120226@my.sliit.lk" userId="434220d6-88d2-4bac-b6ab-07818277ed2f" providerId="ADAL" clId="{AB88A4A0-FC8C-425F-934F-305740AE6662}" dt="2021-03-02T18:13:52.367" v="654" actId="14100"/>
          <ac:spMkLst>
            <pc:docMk/>
            <pc:sldMk cId="1744221090" sldId="302"/>
            <ac:spMk id="19" creationId="{515C738E-5FBA-4C44-8ABD-6B47FE99F802}"/>
          </ac:spMkLst>
        </pc:spChg>
        <pc:spChg chg="mod">
          <ac:chgData name="it18120226@my.sliit.lk" userId="434220d6-88d2-4bac-b6ab-07818277ed2f" providerId="ADAL" clId="{AB88A4A0-FC8C-425F-934F-305740AE6662}" dt="2021-03-02T18:04:31.884" v="588"/>
          <ac:spMkLst>
            <pc:docMk/>
            <pc:sldMk cId="1744221090" sldId="302"/>
            <ac:spMk id="20" creationId="{8B33E4F0-8EBE-4EF2-974B-4868C17FB82F}"/>
          </ac:spMkLst>
        </pc:spChg>
        <pc:spChg chg="mod">
          <ac:chgData name="it18120226@my.sliit.lk" userId="434220d6-88d2-4bac-b6ab-07818277ed2f" providerId="ADAL" clId="{AB88A4A0-FC8C-425F-934F-305740AE6662}" dt="2021-03-02T18:05:16.555" v="595" actId="1076"/>
          <ac:spMkLst>
            <pc:docMk/>
            <pc:sldMk cId="1744221090" sldId="302"/>
            <ac:spMk id="21" creationId="{A0D55C4F-D797-454A-8901-7D1F2CF67DDD}"/>
          </ac:spMkLst>
        </pc:spChg>
        <pc:spChg chg="mod">
          <ac:chgData name="it18120226@my.sliit.lk" userId="434220d6-88d2-4bac-b6ab-07818277ed2f" providerId="ADAL" clId="{AB88A4A0-FC8C-425F-934F-305740AE6662}" dt="2021-03-02T18:04:31.884" v="588"/>
          <ac:spMkLst>
            <pc:docMk/>
            <pc:sldMk cId="1744221090" sldId="302"/>
            <ac:spMk id="23" creationId="{FBC525FB-3807-4DD2-88D6-520C88DECC92}"/>
          </ac:spMkLst>
        </pc:spChg>
        <pc:spChg chg="mod">
          <ac:chgData name="it18120226@my.sliit.lk" userId="434220d6-88d2-4bac-b6ab-07818277ed2f" providerId="ADAL" clId="{AB88A4A0-FC8C-425F-934F-305740AE6662}" dt="2021-03-02T18:06:01.758" v="603" actId="1076"/>
          <ac:spMkLst>
            <pc:docMk/>
            <pc:sldMk cId="1744221090" sldId="302"/>
            <ac:spMk id="24" creationId="{33B10D76-57BC-45DB-B843-BD4477685E2B}"/>
          </ac:spMkLst>
        </pc:spChg>
        <pc:spChg chg="mod">
          <ac:chgData name="it18120226@my.sliit.lk" userId="434220d6-88d2-4bac-b6ab-07818277ed2f" providerId="ADAL" clId="{AB88A4A0-FC8C-425F-934F-305740AE6662}" dt="2021-03-02T18:10:54.462" v="621" actId="1076"/>
          <ac:spMkLst>
            <pc:docMk/>
            <pc:sldMk cId="1744221090" sldId="302"/>
            <ac:spMk id="25" creationId="{5D9ABA0B-2FA3-4AC7-B878-C46313ABBD0B}"/>
          </ac:spMkLst>
        </pc:spChg>
        <pc:spChg chg="mod">
          <ac:chgData name="it18120226@my.sliit.lk" userId="434220d6-88d2-4bac-b6ab-07818277ed2f" providerId="ADAL" clId="{AB88A4A0-FC8C-425F-934F-305740AE6662}" dt="2021-03-02T18:04:31.884" v="588"/>
          <ac:spMkLst>
            <pc:docMk/>
            <pc:sldMk cId="1744221090" sldId="302"/>
            <ac:spMk id="27" creationId="{5C062571-685C-4A6D-92E7-AEEC346F651C}"/>
          </ac:spMkLst>
        </pc:spChg>
        <pc:spChg chg="mod">
          <ac:chgData name="it18120226@my.sliit.lk" userId="434220d6-88d2-4bac-b6ab-07818277ed2f" providerId="ADAL" clId="{AB88A4A0-FC8C-425F-934F-305740AE6662}" dt="2021-03-02T18:04:31.884" v="588"/>
          <ac:spMkLst>
            <pc:docMk/>
            <pc:sldMk cId="1744221090" sldId="302"/>
            <ac:spMk id="28" creationId="{E020E9BC-E011-4F89-B423-6405916EAE0D}"/>
          </ac:spMkLst>
        </pc:spChg>
        <pc:spChg chg="mod">
          <ac:chgData name="it18120226@my.sliit.lk" userId="434220d6-88d2-4bac-b6ab-07818277ed2f" providerId="ADAL" clId="{AB88A4A0-FC8C-425F-934F-305740AE6662}" dt="2021-03-02T18:14:00.509" v="656" actId="14100"/>
          <ac:spMkLst>
            <pc:docMk/>
            <pc:sldMk cId="1744221090" sldId="302"/>
            <ac:spMk id="29" creationId="{634A9657-15D7-45C8-908F-8169BBE612EE}"/>
          </ac:spMkLst>
        </pc:spChg>
        <pc:spChg chg="add mod">
          <ac:chgData name="it18120226@my.sliit.lk" userId="434220d6-88d2-4bac-b6ab-07818277ed2f" providerId="ADAL" clId="{AB88A4A0-FC8C-425F-934F-305740AE6662}" dt="2021-03-02T18:13:33.600" v="651" actId="164"/>
          <ac:spMkLst>
            <pc:docMk/>
            <pc:sldMk cId="1744221090" sldId="302"/>
            <ac:spMk id="30" creationId="{9A061855-59B1-4111-8058-CA52B13A9817}"/>
          </ac:spMkLst>
        </pc:spChg>
        <pc:spChg chg="add mod">
          <ac:chgData name="it18120226@my.sliit.lk" userId="434220d6-88d2-4bac-b6ab-07818277ed2f" providerId="ADAL" clId="{AB88A4A0-FC8C-425F-934F-305740AE6662}" dt="2021-03-02T18:13:33.600" v="651" actId="164"/>
          <ac:spMkLst>
            <pc:docMk/>
            <pc:sldMk cId="1744221090" sldId="302"/>
            <ac:spMk id="31" creationId="{606BAB69-C2B1-43B5-A68F-CB605BBB65CB}"/>
          </ac:spMkLst>
        </pc:spChg>
        <pc:spChg chg="add mod">
          <ac:chgData name="it18120226@my.sliit.lk" userId="434220d6-88d2-4bac-b6ab-07818277ed2f" providerId="ADAL" clId="{AB88A4A0-FC8C-425F-934F-305740AE6662}" dt="2021-03-02T18:13:33.600" v="651" actId="164"/>
          <ac:spMkLst>
            <pc:docMk/>
            <pc:sldMk cId="1744221090" sldId="302"/>
            <ac:spMk id="32" creationId="{7FAADCAC-CBF4-470E-ACDE-E5380BB649F1}"/>
          </ac:spMkLst>
        </pc:spChg>
        <pc:spChg chg="add mod">
          <ac:chgData name="it18120226@my.sliit.lk" userId="434220d6-88d2-4bac-b6ab-07818277ed2f" providerId="ADAL" clId="{AB88A4A0-FC8C-425F-934F-305740AE6662}" dt="2021-03-02T18:13:33.600" v="651" actId="164"/>
          <ac:spMkLst>
            <pc:docMk/>
            <pc:sldMk cId="1744221090" sldId="302"/>
            <ac:spMk id="33" creationId="{BA929713-FB16-4966-AC35-4AA6B4457D24}"/>
          </ac:spMkLst>
        </pc:spChg>
        <pc:spChg chg="add mod">
          <ac:chgData name="it18120226@my.sliit.lk" userId="434220d6-88d2-4bac-b6ab-07818277ed2f" providerId="ADAL" clId="{AB88A4A0-FC8C-425F-934F-305740AE6662}" dt="2021-03-02T18:13:33.600" v="651" actId="164"/>
          <ac:spMkLst>
            <pc:docMk/>
            <pc:sldMk cId="1744221090" sldId="302"/>
            <ac:spMk id="34" creationId="{8E48B909-CDAA-4911-A104-92FD277AD7D1}"/>
          </ac:spMkLst>
        </pc:spChg>
        <pc:spChg chg="add mod">
          <ac:chgData name="it18120226@my.sliit.lk" userId="434220d6-88d2-4bac-b6ab-07818277ed2f" providerId="ADAL" clId="{AB88A4A0-FC8C-425F-934F-305740AE6662}" dt="2021-03-02T18:13:33.600" v="651" actId="164"/>
          <ac:spMkLst>
            <pc:docMk/>
            <pc:sldMk cId="1744221090" sldId="302"/>
            <ac:spMk id="35" creationId="{8A15F147-86AF-416B-A57C-BF648CAC41B7}"/>
          </ac:spMkLst>
        </pc:spChg>
        <pc:spChg chg="add mod">
          <ac:chgData name="it18120226@my.sliit.lk" userId="434220d6-88d2-4bac-b6ab-07818277ed2f" providerId="ADAL" clId="{AB88A4A0-FC8C-425F-934F-305740AE6662}" dt="2021-03-02T18:13:33.600" v="651" actId="164"/>
          <ac:spMkLst>
            <pc:docMk/>
            <pc:sldMk cId="1744221090" sldId="302"/>
            <ac:spMk id="36" creationId="{97DE93EF-E0A6-4163-A51E-BB8A4D55B2B5}"/>
          </ac:spMkLst>
        </pc:spChg>
        <pc:spChg chg="add mod">
          <ac:chgData name="it18120226@my.sliit.lk" userId="434220d6-88d2-4bac-b6ab-07818277ed2f" providerId="ADAL" clId="{AB88A4A0-FC8C-425F-934F-305740AE6662}" dt="2021-03-02T18:13:33.600" v="651" actId="164"/>
          <ac:spMkLst>
            <pc:docMk/>
            <pc:sldMk cId="1744221090" sldId="302"/>
            <ac:spMk id="37" creationId="{B850A826-40EC-4930-9F9D-52378501E715}"/>
          </ac:spMkLst>
        </pc:spChg>
        <pc:spChg chg="add mod">
          <ac:chgData name="it18120226@my.sliit.lk" userId="434220d6-88d2-4bac-b6ab-07818277ed2f" providerId="ADAL" clId="{AB88A4A0-FC8C-425F-934F-305740AE6662}" dt="2021-03-02T18:13:33.600" v="651" actId="164"/>
          <ac:spMkLst>
            <pc:docMk/>
            <pc:sldMk cId="1744221090" sldId="302"/>
            <ac:spMk id="38" creationId="{8251A32E-3FF7-4F7B-B5ED-E337BB7BF225}"/>
          </ac:spMkLst>
        </pc:spChg>
        <pc:spChg chg="add mod">
          <ac:chgData name="it18120226@my.sliit.lk" userId="434220d6-88d2-4bac-b6ab-07818277ed2f" providerId="ADAL" clId="{AB88A4A0-FC8C-425F-934F-305740AE6662}" dt="2021-03-02T18:13:33.600" v="651" actId="164"/>
          <ac:spMkLst>
            <pc:docMk/>
            <pc:sldMk cId="1744221090" sldId="302"/>
            <ac:spMk id="39" creationId="{0EBA4315-B53B-47BC-ACE5-030CF5B7BE75}"/>
          </ac:spMkLst>
        </pc:spChg>
        <pc:grpChg chg="add del mod">
          <ac:chgData name="it18120226@my.sliit.lk" userId="434220d6-88d2-4bac-b6ab-07818277ed2f" providerId="ADAL" clId="{AB88A4A0-FC8C-425F-934F-305740AE6662}" dt="2021-03-03T10:02:52.956" v="1852" actId="478"/>
          <ac:grpSpMkLst>
            <pc:docMk/>
            <pc:sldMk cId="1744221090" sldId="302"/>
            <ac:grpSpMk id="2" creationId="{C3D87266-F3EA-4356-944E-32B68FD6704B}"/>
          </ac:grpSpMkLst>
        </pc:grpChg>
        <pc:grpChg chg="add mod">
          <ac:chgData name="it18120226@my.sliit.lk" userId="434220d6-88d2-4bac-b6ab-07818277ed2f" providerId="ADAL" clId="{AB88A4A0-FC8C-425F-934F-305740AE6662}" dt="2021-03-02T18:13:33.600" v="651" actId="164"/>
          <ac:grpSpMkLst>
            <pc:docMk/>
            <pc:sldMk cId="1744221090" sldId="302"/>
            <ac:grpSpMk id="4" creationId="{79E4DC30-AE93-4BC5-9B94-D2DDE14B3240}"/>
          </ac:grpSpMkLst>
        </pc:grpChg>
        <pc:grpChg chg="mod">
          <ac:chgData name="it18120226@my.sliit.lk" userId="434220d6-88d2-4bac-b6ab-07818277ed2f" providerId="ADAL" clId="{AB88A4A0-FC8C-425F-934F-305740AE6662}" dt="2021-03-02T18:04:31.884" v="588"/>
          <ac:grpSpMkLst>
            <pc:docMk/>
            <pc:sldMk cId="1744221090" sldId="302"/>
            <ac:grpSpMk id="7" creationId="{E30A8F97-CE1D-4B68-AFA0-82DC39AB11E7}"/>
          </ac:grpSpMkLst>
        </pc:grpChg>
        <pc:grpChg chg="mod">
          <ac:chgData name="it18120226@my.sliit.lk" userId="434220d6-88d2-4bac-b6ab-07818277ed2f" providerId="ADAL" clId="{AB88A4A0-FC8C-425F-934F-305740AE6662}" dt="2021-03-02T18:04:31.884" v="588"/>
          <ac:grpSpMkLst>
            <pc:docMk/>
            <pc:sldMk cId="1744221090" sldId="302"/>
            <ac:grpSpMk id="8" creationId="{F738C5E8-7F6A-467A-BDA6-D7AAE0E7F108}"/>
          </ac:grpSpMkLst>
        </pc:grpChg>
        <pc:grpChg chg="mod">
          <ac:chgData name="it18120226@my.sliit.lk" userId="434220d6-88d2-4bac-b6ab-07818277ed2f" providerId="ADAL" clId="{AB88A4A0-FC8C-425F-934F-305740AE6662}" dt="2021-03-02T18:04:31.884" v="588"/>
          <ac:grpSpMkLst>
            <pc:docMk/>
            <pc:sldMk cId="1744221090" sldId="302"/>
            <ac:grpSpMk id="10" creationId="{158CD1C3-8458-44AB-9FA5-FDBB24851309}"/>
          </ac:grpSpMkLst>
        </pc:grpChg>
        <pc:grpChg chg="mod">
          <ac:chgData name="it18120226@my.sliit.lk" userId="434220d6-88d2-4bac-b6ab-07818277ed2f" providerId="ADAL" clId="{AB88A4A0-FC8C-425F-934F-305740AE6662}" dt="2021-03-02T18:04:31.884" v="588"/>
          <ac:grpSpMkLst>
            <pc:docMk/>
            <pc:sldMk cId="1744221090" sldId="302"/>
            <ac:grpSpMk id="11" creationId="{6F04ACD2-BAF8-4256-ACF8-B119EADC015F}"/>
          </ac:grpSpMkLst>
        </pc:grpChg>
        <pc:grpChg chg="del mod">
          <ac:chgData name="it18120226@my.sliit.lk" userId="434220d6-88d2-4bac-b6ab-07818277ed2f" providerId="ADAL" clId="{AB88A4A0-FC8C-425F-934F-305740AE6662}" dt="2021-03-02T18:12:26.261" v="637" actId="21"/>
          <ac:grpSpMkLst>
            <pc:docMk/>
            <pc:sldMk cId="1744221090" sldId="302"/>
            <ac:grpSpMk id="13" creationId="{333C1938-D638-4BF4-A7DF-628C5BAC43A6}"/>
          </ac:grpSpMkLst>
        </pc:grpChg>
        <pc:grpChg chg="mod">
          <ac:chgData name="it18120226@my.sliit.lk" userId="434220d6-88d2-4bac-b6ab-07818277ed2f" providerId="ADAL" clId="{AB88A4A0-FC8C-425F-934F-305740AE6662}" dt="2021-03-02T18:04:31.884" v="588"/>
          <ac:grpSpMkLst>
            <pc:docMk/>
            <pc:sldMk cId="1744221090" sldId="302"/>
            <ac:grpSpMk id="16" creationId="{F4669597-8745-4A87-A65C-DC1BFEDE1226}"/>
          </ac:grpSpMkLst>
        </pc:grpChg>
        <pc:grpChg chg="mod">
          <ac:chgData name="it18120226@my.sliit.lk" userId="434220d6-88d2-4bac-b6ab-07818277ed2f" providerId="ADAL" clId="{AB88A4A0-FC8C-425F-934F-305740AE6662}" dt="2021-03-02T18:04:31.884" v="588"/>
          <ac:grpSpMkLst>
            <pc:docMk/>
            <pc:sldMk cId="1744221090" sldId="302"/>
            <ac:grpSpMk id="18" creationId="{30D0C543-4DD5-4601-80B3-C79CD91E1955}"/>
          </ac:grpSpMkLst>
        </pc:grpChg>
        <pc:grpChg chg="mod">
          <ac:chgData name="it18120226@my.sliit.lk" userId="434220d6-88d2-4bac-b6ab-07818277ed2f" providerId="ADAL" clId="{AB88A4A0-FC8C-425F-934F-305740AE6662}" dt="2021-03-02T18:04:31.884" v="588"/>
          <ac:grpSpMkLst>
            <pc:docMk/>
            <pc:sldMk cId="1744221090" sldId="302"/>
            <ac:grpSpMk id="22" creationId="{E636E868-D6E5-4DE7-B01C-9AC127F45DD0}"/>
          </ac:grpSpMkLst>
        </pc:grpChg>
        <pc:grpChg chg="mod">
          <ac:chgData name="it18120226@my.sliit.lk" userId="434220d6-88d2-4bac-b6ab-07818277ed2f" providerId="ADAL" clId="{AB88A4A0-FC8C-425F-934F-305740AE6662}" dt="2021-03-02T18:04:31.884" v="588"/>
          <ac:grpSpMkLst>
            <pc:docMk/>
            <pc:sldMk cId="1744221090" sldId="302"/>
            <ac:grpSpMk id="26" creationId="{CCA95221-F824-41AB-84D5-AD7EC2B9DB38}"/>
          </ac:grpSpMkLst>
        </pc:grpChg>
      </pc:sldChg>
      <pc:sldChg chg="addSp delSp modSp mod">
        <pc:chgData name="it18120226@my.sliit.lk" userId="434220d6-88d2-4bac-b6ab-07818277ed2f" providerId="ADAL" clId="{AB88A4A0-FC8C-425F-934F-305740AE6662}" dt="2021-03-03T03:39:16.401" v="1159" actId="14100"/>
        <pc:sldMkLst>
          <pc:docMk/>
          <pc:sldMk cId="2504239452" sldId="303"/>
        </pc:sldMkLst>
        <pc:picChg chg="add del mod">
          <ac:chgData name="it18120226@my.sliit.lk" userId="434220d6-88d2-4bac-b6ab-07818277ed2f" providerId="ADAL" clId="{AB88A4A0-FC8C-425F-934F-305740AE6662}" dt="2021-03-03T02:10:47.067" v="776" actId="21"/>
          <ac:picMkLst>
            <pc:docMk/>
            <pc:sldMk cId="2504239452" sldId="303"/>
            <ac:picMk id="2" creationId="{827B3C8A-517D-4475-A6B3-D450B8242E88}"/>
          </ac:picMkLst>
        </pc:picChg>
        <pc:picChg chg="mod">
          <ac:chgData name="it18120226@my.sliit.lk" userId="434220d6-88d2-4bac-b6ab-07818277ed2f" providerId="ADAL" clId="{AB88A4A0-FC8C-425F-934F-305740AE6662}" dt="2021-03-03T03:39:16.401" v="1159" actId="14100"/>
          <ac:picMkLst>
            <pc:docMk/>
            <pc:sldMk cId="2504239452" sldId="303"/>
            <ac:picMk id="3" creationId="{BEBCF8D1-4366-43F2-998D-4B137BB7B775}"/>
          </ac:picMkLst>
        </pc:picChg>
        <pc:picChg chg="add del mod">
          <ac:chgData name="it18120226@my.sliit.lk" userId="434220d6-88d2-4bac-b6ab-07818277ed2f" providerId="ADAL" clId="{AB88A4A0-FC8C-425F-934F-305740AE6662}" dt="2021-03-03T02:10:47.067" v="776" actId="21"/>
          <ac:picMkLst>
            <pc:docMk/>
            <pc:sldMk cId="2504239452" sldId="303"/>
            <ac:picMk id="1026" creationId="{BC103EB4-18E6-4A5F-8B54-73C60AFB953C}"/>
          </ac:picMkLst>
        </pc:picChg>
        <pc:picChg chg="add del mod">
          <ac:chgData name="it18120226@my.sliit.lk" userId="434220d6-88d2-4bac-b6ab-07818277ed2f" providerId="ADAL" clId="{AB88A4A0-FC8C-425F-934F-305740AE6662}" dt="2021-03-03T02:10:47.067" v="776" actId="21"/>
          <ac:picMkLst>
            <pc:docMk/>
            <pc:sldMk cId="2504239452" sldId="303"/>
            <ac:picMk id="1028" creationId="{F399C1D1-7BF5-4CE8-86DA-B332A30ED629}"/>
          </ac:picMkLst>
        </pc:picChg>
      </pc:sldChg>
      <pc:sldChg chg="modSp mod">
        <pc:chgData name="it18120226@my.sliit.lk" userId="434220d6-88d2-4bac-b6ab-07818277ed2f" providerId="ADAL" clId="{AB88A4A0-FC8C-425F-934F-305740AE6662}" dt="2021-03-03T11:07:39.804" v="2250" actId="404"/>
        <pc:sldMkLst>
          <pc:docMk/>
          <pc:sldMk cId="3591493892" sldId="305"/>
        </pc:sldMkLst>
        <pc:spChg chg="mod">
          <ac:chgData name="it18120226@my.sliit.lk" userId="434220d6-88d2-4bac-b6ab-07818277ed2f" providerId="ADAL" clId="{AB88A4A0-FC8C-425F-934F-305740AE6662}" dt="2021-03-03T11:07:39.804" v="2250" actId="404"/>
          <ac:spMkLst>
            <pc:docMk/>
            <pc:sldMk cId="3591493892" sldId="305"/>
            <ac:spMk id="6" creationId="{F7E461F4-E6D8-4801-94AA-9B72FC99FFED}"/>
          </ac:spMkLst>
        </pc:spChg>
      </pc:sldChg>
      <pc:sldChg chg="modSp mod">
        <pc:chgData name="it18120226@my.sliit.lk" userId="434220d6-88d2-4bac-b6ab-07818277ed2f" providerId="ADAL" clId="{AB88A4A0-FC8C-425F-934F-305740AE6662}" dt="2021-03-03T10:14:21.935" v="1964" actId="27636"/>
        <pc:sldMkLst>
          <pc:docMk/>
          <pc:sldMk cId="3998895052" sldId="306"/>
        </pc:sldMkLst>
        <pc:spChg chg="mod">
          <ac:chgData name="it18120226@my.sliit.lk" userId="434220d6-88d2-4bac-b6ab-07818277ed2f" providerId="ADAL" clId="{AB88A4A0-FC8C-425F-934F-305740AE6662}" dt="2021-03-03T10:14:21.935" v="1964" actId="27636"/>
          <ac:spMkLst>
            <pc:docMk/>
            <pc:sldMk cId="3998895052" sldId="306"/>
            <ac:spMk id="6" creationId="{F7E461F4-E6D8-4801-94AA-9B72FC99FFED}"/>
          </ac:spMkLst>
        </pc:spChg>
      </pc:sldChg>
      <pc:sldChg chg="modSp mod">
        <pc:chgData name="it18120226@my.sliit.lk" userId="434220d6-88d2-4bac-b6ab-07818277ed2f" providerId="ADAL" clId="{AB88A4A0-FC8C-425F-934F-305740AE6662}" dt="2021-03-02T17:39:17.154" v="568" actId="14100"/>
        <pc:sldMkLst>
          <pc:docMk/>
          <pc:sldMk cId="3169761933" sldId="310"/>
        </pc:sldMkLst>
        <pc:picChg chg="mod">
          <ac:chgData name="it18120226@my.sliit.lk" userId="434220d6-88d2-4bac-b6ab-07818277ed2f" providerId="ADAL" clId="{AB88A4A0-FC8C-425F-934F-305740AE6662}" dt="2021-03-02T17:39:17.154" v="568" actId="14100"/>
          <ac:picMkLst>
            <pc:docMk/>
            <pc:sldMk cId="3169761933" sldId="310"/>
            <ac:picMk id="7" creationId="{F983F444-C90E-4D64-A0E0-6A867E8DEB7B}"/>
          </ac:picMkLst>
        </pc:picChg>
      </pc:sldChg>
      <pc:sldChg chg="modSp mod">
        <pc:chgData name="it18120226@my.sliit.lk" userId="434220d6-88d2-4bac-b6ab-07818277ed2f" providerId="ADAL" clId="{AB88A4A0-FC8C-425F-934F-305740AE6662}" dt="2021-03-03T05:44:16.942" v="1511" actId="20577"/>
        <pc:sldMkLst>
          <pc:docMk/>
          <pc:sldMk cId="2327637336" sldId="311"/>
        </pc:sldMkLst>
        <pc:spChg chg="mod">
          <ac:chgData name="it18120226@my.sliit.lk" userId="434220d6-88d2-4bac-b6ab-07818277ed2f" providerId="ADAL" clId="{AB88A4A0-FC8C-425F-934F-305740AE6662}" dt="2021-03-03T05:44:16.942" v="1511" actId="20577"/>
          <ac:spMkLst>
            <pc:docMk/>
            <pc:sldMk cId="2327637336" sldId="311"/>
            <ac:spMk id="6" creationId="{F7E461F4-E6D8-4801-94AA-9B72FC99FFED}"/>
          </ac:spMkLst>
        </pc:spChg>
      </pc:sldChg>
      <pc:sldChg chg="modSp mod">
        <pc:chgData name="it18120226@my.sliit.lk" userId="434220d6-88d2-4bac-b6ab-07818277ed2f" providerId="ADAL" clId="{AB88A4A0-FC8C-425F-934F-305740AE6662}" dt="2021-03-02T17:35:37.093" v="540" actId="1037"/>
        <pc:sldMkLst>
          <pc:docMk/>
          <pc:sldMk cId="1570002697" sldId="316"/>
        </pc:sldMkLst>
        <pc:graphicFrameChg chg="mod modGraphic">
          <ac:chgData name="it18120226@my.sliit.lk" userId="434220d6-88d2-4bac-b6ab-07818277ed2f" providerId="ADAL" clId="{AB88A4A0-FC8C-425F-934F-305740AE6662}" dt="2021-03-02T17:35:30.725" v="537" actId="14734"/>
          <ac:graphicFrameMkLst>
            <pc:docMk/>
            <pc:sldMk cId="1570002697" sldId="316"/>
            <ac:graphicFrameMk id="4" creationId="{8C4CEEFB-05F4-465B-90E6-F86BEBDCA04C}"/>
          </ac:graphicFrameMkLst>
        </pc:graphicFrameChg>
        <pc:picChg chg="mod">
          <ac:chgData name="it18120226@my.sliit.lk" userId="434220d6-88d2-4bac-b6ab-07818277ed2f" providerId="ADAL" clId="{AB88A4A0-FC8C-425F-934F-305740AE6662}" dt="2021-03-02T17:35:37.093" v="540" actId="1037"/>
          <ac:picMkLst>
            <pc:docMk/>
            <pc:sldMk cId="1570002697" sldId="316"/>
            <ac:picMk id="5" creationId="{E675A5F7-4969-4C32-8F0F-433F9043CE57}"/>
          </ac:picMkLst>
        </pc:picChg>
        <pc:picChg chg="mod">
          <ac:chgData name="it18120226@my.sliit.lk" userId="434220d6-88d2-4bac-b6ab-07818277ed2f" providerId="ADAL" clId="{AB88A4A0-FC8C-425F-934F-305740AE6662}" dt="2021-03-02T17:35:37.093" v="540" actId="1037"/>
          <ac:picMkLst>
            <pc:docMk/>
            <pc:sldMk cId="1570002697" sldId="316"/>
            <ac:picMk id="6" creationId="{FE6FFAA8-C3EE-4E74-87B3-73E4275BDD47}"/>
          </ac:picMkLst>
        </pc:picChg>
        <pc:picChg chg="mod">
          <ac:chgData name="it18120226@my.sliit.lk" userId="434220d6-88d2-4bac-b6ab-07818277ed2f" providerId="ADAL" clId="{AB88A4A0-FC8C-425F-934F-305740AE6662}" dt="2021-03-02T17:35:37.093" v="540" actId="1037"/>
          <ac:picMkLst>
            <pc:docMk/>
            <pc:sldMk cId="1570002697" sldId="316"/>
            <ac:picMk id="7" creationId="{3B05D5F2-3F83-4A5D-A8C3-591FF7775E03}"/>
          </ac:picMkLst>
        </pc:picChg>
        <pc:picChg chg="mod">
          <ac:chgData name="it18120226@my.sliit.lk" userId="434220d6-88d2-4bac-b6ab-07818277ed2f" providerId="ADAL" clId="{AB88A4A0-FC8C-425F-934F-305740AE6662}" dt="2021-03-02T17:35:37.093" v="540" actId="1037"/>
          <ac:picMkLst>
            <pc:docMk/>
            <pc:sldMk cId="1570002697" sldId="316"/>
            <ac:picMk id="8" creationId="{A50CB8C4-2B71-4621-9985-993947696536}"/>
          </ac:picMkLst>
        </pc:picChg>
        <pc:picChg chg="mod">
          <ac:chgData name="it18120226@my.sliit.lk" userId="434220d6-88d2-4bac-b6ab-07818277ed2f" providerId="ADAL" clId="{AB88A4A0-FC8C-425F-934F-305740AE6662}" dt="2021-03-02T17:35:37.093" v="540" actId="1037"/>
          <ac:picMkLst>
            <pc:docMk/>
            <pc:sldMk cId="1570002697" sldId="316"/>
            <ac:picMk id="9" creationId="{6593F952-8033-49D4-AFBC-A1AEBCB87CBD}"/>
          </ac:picMkLst>
        </pc:picChg>
        <pc:picChg chg="mod">
          <ac:chgData name="it18120226@my.sliit.lk" userId="434220d6-88d2-4bac-b6ab-07818277ed2f" providerId="ADAL" clId="{AB88A4A0-FC8C-425F-934F-305740AE6662}" dt="2021-03-02T17:35:37.093" v="540" actId="1037"/>
          <ac:picMkLst>
            <pc:docMk/>
            <pc:sldMk cId="1570002697" sldId="316"/>
            <ac:picMk id="11" creationId="{F460D0DB-5DE9-41C2-B2DF-8750110491D2}"/>
          </ac:picMkLst>
        </pc:picChg>
        <pc:picChg chg="mod">
          <ac:chgData name="it18120226@my.sliit.lk" userId="434220d6-88d2-4bac-b6ab-07818277ed2f" providerId="ADAL" clId="{AB88A4A0-FC8C-425F-934F-305740AE6662}" dt="2021-03-02T17:35:37.093" v="540" actId="1037"/>
          <ac:picMkLst>
            <pc:docMk/>
            <pc:sldMk cId="1570002697" sldId="316"/>
            <ac:picMk id="12" creationId="{888400FD-7E6E-45B5-A98E-3992285FAD4F}"/>
          </ac:picMkLst>
        </pc:picChg>
        <pc:picChg chg="mod">
          <ac:chgData name="it18120226@my.sliit.lk" userId="434220d6-88d2-4bac-b6ab-07818277ed2f" providerId="ADAL" clId="{AB88A4A0-FC8C-425F-934F-305740AE6662}" dt="2021-03-02T17:35:37.093" v="540" actId="1037"/>
          <ac:picMkLst>
            <pc:docMk/>
            <pc:sldMk cId="1570002697" sldId="316"/>
            <ac:picMk id="13" creationId="{E2A523CC-D370-4691-80D5-582AA4E96732}"/>
          </ac:picMkLst>
        </pc:picChg>
        <pc:picChg chg="mod">
          <ac:chgData name="it18120226@my.sliit.lk" userId="434220d6-88d2-4bac-b6ab-07818277ed2f" providerId="ADAL" clId="{AB88A4A0-FC8C-425F-934F-305740AE6662}" dt="2021-03-02T17:35:37.093" v="540" actId="1037"/>
          <ac:picMkLst>
            <pc:docMk/>
            <pc:sldMk cId="1570002697" sldId="316"/>
            <ac:picMk id="15" creationId="{08D37510-F5DC-4A71-8056-F5DFA7CEBF8B}"/>
          </ac:picMkLst>
        </pc:picChg>
        <pc:picChg chg="mod">
          <ac:chgData name="it18120226@my.sliit.lk" userId="434220d6-88d2-4bac-b6ab-07818277ed2f" providerId="ADAL" clId="{AB88A4A0-FC8C-425F-934F-305740AE6662}" dt="2021-03-02T17:35:37.093" v="540" actId="1037"/>
          <ac:picMkLst>
            <pc:docMk/>
            <pc:sldMk cId="1570002697" sldId="316"/>
            <ac:picMk id="16" creationId="{8690FBEE-4169-4BC5-93D1-84CBB5976D10}"/>
          </ac:picMkLst>
        </pc:picChg>
        <pc:picChg chg="mod">
          <ac:chgData name="it18120226@my.sliit.lk" userId="434220d6-88d2-4bac-b6ab-07818277ed2f" providerId="ADAL" clId="{AB88A4A0-FC8C-425F-934F-305740AE6662}" dt="2021-03-02T17:35:37.093" v="540" actId="1037"/>
          <ac:picMkLst>
            <pc:docMk/>
            <pc:sldMk cId="1570002697" sldId="316"/>
            <ac:picMk id="19" creationId="{CA79656E-A771-4EFF-8719-79E16EC4D9BB}"/>
          </ac:picMkLst>
        </pc:picChg>
        <pc:picChg chg="mod">
          <ac:chgData name="it18120226@my.sliit.lk" userId="434220d6-88d2-4bac-b6ab-07818277ed2f" providerId="ADAL" clId="{AB88A4A0-FC8C-425F-934F-305740AE6662}" dt="2021-03-02T17:35:37.093" v="540" actId="1037"/>
          <ac:picMkLst>
            <pc:docMk/>
            <pc:sldMk cId="1570002697" sldId="316"/>
            <ac:picMk id="30" creationId="{E23FD185-2527-42F4-9679-D6CE20043273}"/>
          </ac:picMkLst>
        </pc:picChg>
        <pc:picChg chg="mod">
          <ac:chgData name="it18120226@my.sliit.lk" userId="434220d6-88d2-4bac-b6ab-07818277ed2f" providerId="ADAL" clId="{AB88A4A0-FC8C-425F-934F-305740AE6662}" dt="2021-03-02T17:35:37.093" v="540" actId="1037"/>
          <ac:picMkLst>
            <pc:docMk/>
            <pc:sldMk cId="1570002697" sldId="316"/>
            <ac:picMk id="31" creationId="{5E472633-5011-4B5B-A54E-C9D4690842C4}"/>
          </ac:picMkLst>
        </pc:picChg>
        <pc:picChg chg="mod">
          <ac:chgData name="it18120226@my.sliit.lk" userId="434220d6-88d2-4bac-b6ab-07818277ed2f" providerId="ADAL" clId="{AB88A4A0-FC8C-425F-934F-305740AE6662}" dt="2021-03-02T17:35:37.093" v="540" actId="1037"/>
          <ac:picMkLst>
            <pc:docMk/>
            <pc:sldMk cId="1570002697" sldId="316"/>
            <ac:picMk id="34" creationId="{0EEFB44F-3A71-4738-A3D6-6748F1E3C1BF}"/>
          </ac:picMkLst>
        </pc:picChg>
        <pc:picChg chg="mod">
          <ac:chgData name="it18120226@my.sliit.lk" userId="434220d6-88d2-4bac-b6ab-07818277ed2f" providerId="ADAL" clId="{AB88A4A0-FC8C-425F-934F-305740AE6662}" dt="2021-03-02T17:35:37.093" v="540" actId="1037"/>
          <ac:picMkLst>
            <pc:docMk/>
            <pc:sldMk cId="1570002697" sldId="316"/>
            <ac:picMk id="36" creationId="{943C1D68-C848-4DA4-A496-CAB0CC2DBC68}"/>
          </ac:picMkLst>
        </pc:picChg>
        <pc:picChg chg="mod">
          <ac:chgData name="it18120226@my.sliit.lk" userId="434220d6-88d2-4bac-b6ab-07818277ed2f" providerId="ADAL" clId="{AB88A4A0-FC8C-425F-934F-305740AE6662}" dt="2021-03-02T17:35:37.093" v="540" actId="1037"/>
          <ac:picMkLst>
            <pc:docMk/>
            <pc:sldMk cId="1570002697" sldId="316"/>
            <ac:picMk id="37" creationId="{7E1F6CFA-5241-4FA7-AF8A-16626FF785BA}"/>
          </ac:picMkLst>
        </pc:picChg>
        <pc:picChg chg="mod">
          <ac:chgData name="it18120226@my.sliit.lk" userId="434220d6-88d2-4bac-b6ab-07818277ed2f" providerId="ADAL" clId="{AB88A4A0-FC8C-425F-934F-305740AE6662}" dt="2021-03-02T17:35:37.093" v="540" actId="1037"/>
          <ac:picMkLst>
            <pc:docMk/>
            <pc:sldMk cId="1570002697" sldId="316"/>
            <ac:picMk id="38" creationId="{4C7A0D66-CC93-4576-8A29-2984BC249905}"/>
          </ac:picMkLst>
        </pc:picChg>
        <pc:picChg chg="mod">
          <ac:chgData name="it18120226@my.sliit.lk" userId="434220d6-88d2-4bac-b6ab-07818277ed2f" providerId="ADAL" clId="{AB88A4A0-FC8C-425F-934F-305740AE6662}" dt="2021-03-02T17:35:37.093" v="540" actId="1037"/>
          <ac:picMkLst>
            <pc:docMk/>
            <pc:sldMk cId="1570002697" sldId="316"/>
            <ac:picMk id="39" creationId="{CAAC72F8-06BD-4BE4-8E48-4B3586FCD446}"/>
          </ac:picMkLst>
        </pc:picChg>
        <pc:picChg chg="mod">
          <ac:chgData name="it18120226@my.sliit.lk" userId="434220d6-88d2-4bac-b6ab-07818277ed2f" providerId="ADAL" clId="{AB88A4A0-FC8C-425F-934F-305740AE6662}" dt="2021-03-02T17:35:37.093" v="540" actId="1037"/>
          <ac:picMkLst>
            <pc:docMk/>
            <pc:sldMk cId="1570002697" sldId="316"/>
            <ac:picMk id="40" creationId="{77E9B6D9-5BF9-4DBD-9D05-0046DD138788}"/>
          </ac:picMkLst>
        </pc:picChg>
        <pc:picChg chg="mod">
          <ac:chgData name="it18120226@my.sliit.lk" userId="434220d6-88d2-4bac-b6ab-07818277ed2f" providerId="ADAL" clId="{AB88A4A0-FC8C-425F-934F-305740AE6662}" dt="2021-03-02T17:35:37.093" v="540" actId="1037"/>
          <ac:picMkLst>
            <pc:docMk/>
            <pc:sldMk cId="1570002697" sldId="316"/>
            <ac:picMk id="41" creationId="{570C6C68-8B34-4600-AB45-47D1ED9772B3}"/>
          </ac:picMkLst>
        </pc:picChg>
        <pc:picChg chg="mod">
          <ac:chgData name="it18120226@my.sliit.lk" userId="434220d6-88d2-4bac-b6ab-07818277ed2f" providerId="ADAL" clId="{AB88A4A0-FC8C-425F-934F-305740AE6662}" dt="2021-03-02T17:35:37.093" v="540" actId="1037"/>
          <ac:picMkLst>
            <pc:docMk/>
            <pc:sldMk cId="1570002697" sldId="316"/>
            <ac:picMk id="48" creationId="{DCF3DA4A-2BA9-4A59-87E6-669BC2D84073}"/>
          </ac:picMkLst>
        </pc:picChg>
        <pc:picChg chg="mod">
          <ac:chgData name="it18120226@my.sliit.lk" userId="434220d6-88d2-4bac-b6ab-07818277ed2f" providerId="ADAL" clId="{AB88A4A0-FC8C-425F-934F-305740AE6662}" dt="2021-03-02T17:35:37.093" v="540" actId="1037"/>
          <ac:picMkLst>
            <pc:docMk/>
            <pc:sldMk cId="1570002697" sldId="316"/>
            <ac:picMk id="49" creationId="{4450F0A9-2BF2-4516-A061-1DB71A89BEBC}"/>
          </ac:picMkLst>
        </pc:picChg>
        <pc:picChg chg="mod">
          <ac:chgData name="it18120226@my.sliit.lk" userId="434220d6-88d2-4bac-b6ab-07818277ed2f" providerId="ADAL" clId="{AB88A4A0-FC8C-425F-934F-305740AE6662}" dt="2021-03-02T17:35:37.093" v="540" actId="1037"/>
          <ac:picMkLst>
            <pc:docMk/>
            <pc:sldMk cId="1570002697" sldId="316"/>
            <ac:picMk id="50" creationId="{0E0A589E-5FF9-4E68-AD6E-CE5908E0F8CD}"/>
          </ac:picMkLst>
        </pc:picChg>
        <pc:picChg chg="mod">
          <ac:chgData name="it18120226@my.sliit.lk" userId="434220d6-88d2-4bac-b6ab-07818277ed2f" providerId="ADAL" clId="{AB88A4A0-FC8C-425F-934F-305740AE6662}" dt="2021-03-02T17:35:37.093" v="540" actId="1037"/>
          <ac:picMkLst>
            <pc:docMk/>
            <pc:sldMk cId="1570002697" sldId="316"/>
            <ac:picMk id="51" creationId="{29F34D9F-2C65-4BC2-8A13-677196CB6B8C}"/>
          </ac:picMkLst>
        </pc:picChg>
        <pc:picChg chg="mod">
          <ac:chgData name="it18120226@my.sliit.lk" userId="434220d6-88d2-4bac-b6ab-07818277ed2f" providerId="ADAL" clId="{AB88A4A0-FC8C-425F-934F-305740AE6662}" dt="2021-03-02T17:35:37.093" v="540" actId="1037"/>
          <ac:picMkLst>
            <pc:docMk/>
            <pc:sldMk cId="1570002697" sldId="316"/>
            <ac:picMk id="52" creationId="{1C784C30-A988-4F5C-A3B3-59851906D9AE}"/>
          </ac:picMkLst>
        </pc:picChg>
        <pc:picChg chg="mod">
          <ac:chgData name="it18120226@my.sliit.lk" userId="434220d6-88d2-4bac-b6ab-07818277ed2f" providerId="ADAL" clId="{AB88A4A0-FC8C-425F-934F-305740AE6662}" dt="2021-03-02T17:35:37.093" v="540" actId="1037"/>
          <ac:picMkLst>
            <pc:docMk/>
            <pc:sldMk cId="1570002697" sldId="316"/>
            <ac:picMk id="53" creationId="{F97C64F4-7454-4DE1-B83B-F597A9C4F423}"/>
          </ac:picMkLst>
        </pc:picChg>
        <pc:picChg chg="mod">
          <ac:chgData name="it18120226@my.sliit.lk" userId="434220d6-88d2-4bac-b6ab-07818277ed2f" providerId="ADAL" clId="{AB88A4A0-FC8C-425F-934F-305740AE6662}" dt="2021-03-02T17:35:37.093" v="540" actId="1037"/>
          <ac:picMkLst>
            <pc:docMk/>
            <pc:sldMk cId="1570002697" sldId="316"/>
            <ac:picMk id="54" creationId="{8D6F13B4-20A7-4F73-BA0E-3ACE0B3B99DF}"/>
          </ac:picMkLst>
        </pc:picChg>
        <pc:picChg chg="mod">
          <ac:chgData name="it18120226@my.sliit.lk" userId="434220d6-88d2-4bac-b6ab-07818277ed2f" providerId="ADAL" clId="{AB88A4A0-FC8C-425F-934F-305740AE6662}" dt="2021-03-02T17:35:37.093" v="540" actId="1037"/>
          <ac:picMkLst>
            <pc:docMk/>
            <pc:sldMk cId="1570002697" sldId="316"/>
            <ac:picMk id="55" creationId="{1147FE73-8637-48B2-826A-71ECC6EE13EA}"/>
          </ac:picMkLst>
        </pc:picChg>
        <pc:picChg chg="mod">
          <ac:chgData name="it18120226@my.sliit.lk" userId="434220d6-88d2-4bac-b6ab-07818277ed2f" providerId="ADAL" clId="{AB88A4A0-FC8C-425F-934F-305740AE6662}" dt="2021-03-02T17:35:37.093" v="540" actId="1037"/>
          <ac:picMkLst>
            <pc:docMk/>
            <pc:sldMk cId="1570002697" sldId="316"/>
            <ac:picMk id="56" creationId="{201065D9-E25C-4F5B-B675-09F1A8216DE0}"/>
          </ac:picMkLst>
        </pc:picChg>
        <pc:picChg chg="mod">
          <ac:chgData name="it18120226@my.sliit.lk" userId="434220d6-88d2-4bac-b6ab-07818277ed2f" providerId="ADAL" clId="{AB88A4A0-FC8C-425F-934F-305740AE6662}" dt="2021-03-02T17:35:37.093" v="540" actId="1037"/>
          <ac:picMkLst>
            <pc:docMk/>
            <pc:sldMk cId="1570002697" sldId="316"/>
            <ac:picMk id="57" creationId="{4140FDE4-C6F4-4F54-B0E7-824AB45B8A2B}"/>
          </ac:picMkLst>
        </pc:picChg>
      </pc:sldChg>
      <pc:sldChg chg="modSp new mod">
        <pc:chgData name="it18120226@my.sliit.lk" userId="434220d6-88d2-4bac-b6ab-07818277ed2f" providerId="ADAL" clId="{AB88A4A0-FC8C-425F-934F-305740AE6662}" dt="2021-03-04T08:39:43.053" v="2412" actId="20577"/>
        <pc:sldMkLst>
          <pc:docMk/>
          <pc:sldMk cId="2961368741" sldId="338"/>
        </pc:sldMkLst>
        <pc:spChg chg="mod">
          <ac:chgData name="it18120226@my.sliit.lk" userId="434220d6-88d2-4bac-b6ab-07818277ed2f" providerId="ADAL" clId="{AB88A4A0-FC8C-425F-934F-305740AE6662}" dt="2021-03-03T04:47:26.609" v="1374" actId="20577"/>
          <ac:spMkLst>
            <pc:docMk/>
            <pc:sldMk cId="2961368741" sldId="338"/>
            <ac:spMk id="2" creationId="{660E0893-39FF-49F6-B6C1-CC691D09345E}"/>
          </ac:spMkLst>
        </pc:spChg>
        <pc:spChg chg="mod">
          <ac:chgData name="it18120226@my.sliit.lk" userId="434220d6-88d2-4bac-b6ab-07818277ed2f" providerId="ADAL" clId="{AB88A4A0-FC8C-425F-934F-305740AE6662}" dt="2021-03-04T08:39:43.053" v="2412" actId="20577"/>
          <ac:spMkLst>
            <pc:docMk/>
            <pc:sldMk cId="2961368741" sldId="338"/>
            <ac:spMk id="3" creationId="{6B616913-88D6-45F7-BFC7-8135E014720C}"/>
          </ac:spMkLst>
        </pc:spChg>
      </pc:sldChg>
      <pc:sldChg chg="modSp add mod">
        <pc:chgData name="it18120226@my.sliit.lk" userId="434220d6-88d2-4bac-b6ab-07818277ed2f" providerId="ADAL" clId="{AB88A4A0-FC8C-425F-934F-305740AE6662}" dt="2021-03-03T04:48:48.447" v="1405" actId="5793"/>
        <pc:sldMkLst>
          <pc:docMk/>
          <pc:sldMk cId="216552282" sldId="339"/>
        </pc:sldMkLst>
        <pc:spChg chg="mod">
          <ac:chgData name="it18120226@my.sliit.lk" userId="434220d6-88d2-4bac-b6ab-07818277ed2f" providerId="ADAL" clId="{AB88A4A0-FC8C-425F-934F-305740AE6662}" dt="2021-03-03T02:05:38.997" v="742" actId="20577"/>
          <ac:spMkLst>
            <pc:docMk/>
            <pc:sldMk cId="216552282" sldId="339"/>
            <ac:spMk id="2" creationId="{660E0893-39FF-49F6-B6C1-CC691D09345E}"/>
          </ac:spMkLst>
        </pc:spChg>
        <pc:spChg chg="mod">
          <ac:chgData name="it18120226@my.sliit.lk" userId="434220d6-88d2-4bac-b6ab-07818277ed2f" providerId="ADAL" clId="{AB88A4A0-FC8C-425F-934F-305740AE6662}" dt="2021-03-03T04:48:48.447" v="1405" actId="5793"/>
          <ac:spMkLst>
            <pc:docMk/>
            <pc:sldMk cId="216552282" sldId="339"/>
            <ac:spMk id="3" creationId="{6B616913-88D6-45F7-BFC7-8135E014720C}"/>
          </ac:spMkLst>
        </pc:spChg>
      </pc:sldChg>
      <pc:sldChg chg="addSp delSp modSp add mod">
        <pc:chgData name="it18120226@my.sliit.lk" userId="434220d6-88d2-4bac-b6ab-07818277ed2f" providerId="ADAL" clId="{AB88A4A0-FC8C-425F-934F-305740AE6662}" dt="2021-03-02T17:44:21.035" v="581" actId="207"/>
        <pc:sldMkLst>
          <pc:docMk/>
          <pc:sldMk cId="2767944270" sldId="340"/>
        </pc:sldMkLst>
        <pc:spChg chg="mod">
          <ac:chgData name="it18120226@my.sliit.lk" userId="434220d6-88d2-4bac-b6ab-07818277ed2f" providerId="ADAL" clId="{AB88A4A0-FC8C-425F-934F-305740AE6662}" dt="2021-03-02T15:47:26.830" v="17"/>
          <ac:spMkLst>
            <pc:docMk/>
            <pc:sldMk cId="2767944270" sldId="340"/>
            <ac:spMk id="2" creationId="{660E0893-39FF-49F6-B6C1-CC691D09345E}"/>
          </ac:spMkLst>
        </pc:spChg>
        <pc:spChg chg="mod">
          <ac:chgData name="it18120226@my.sliit.lk" userId="434220d6-88d2-4bac-b6ab-07818277ed2f" providerId="ADAL" clId="{AB88A4A0-FC8C-425F-934F-305740AE6662}" dt="2021-03-02T17:33:26.789" v="517" actId="1038"/>
          <ac:spMkLst>
            <pc:docMk/>
            <pc:sldMk cId="2767944270" sldId="340"/>
            <ac:spMk id="3" creationId="{6B616913-88D6-45F7-BFC7-8135E014720C}"/>
          </ac:spMkLst>
        </pc:spChg>
        <pc:spChg chg="mod">
          <ac:chgData name="it18120226@my.sliit.lk" userId="434220d6-88d2-4bac-b6ab-07818277ed2f" providerId="ADAL" clId="{AB88A4A0-FC8C-425F-934F-305740AE6662}" dt="2021-03-02T16:08:53.901" v="227"/>
          <ac:spMkLst>
            <pc:docMk/>
            <pc:sldMk cId="2767944270" sldId="340"/>
            <ac:spMk id="9" creationId="{15C256B7-0A78-4F5F-AAF1-4376BDA71FC0}"/>
          </ac:spMkLst>
        </pc:spChg>
        <pc:spChg chg="mod">
          <ac:chgData name="it18120226@my.sliit.lk" userId="434220d6-88d2-4bac-b6ab-07818277ed2f" providerId="ADAL" clId="{AB88A4A0-FC8C-425F-934F-305740AE6662}" dt="2021-03-02T16:08:53.901" v="227"/>
          <ac:spMkLst>
            <pc:docMk/>
            <pc:sldMk cId="2767944270" sldId="340"/>
            <ac:spMk id="10" creationId="{12E2FD6F-9033-454D-A2D6-DBE120AF29E6}"/>
          </ac:spMkLst>
        </pc:spChg>
        <pc:spChg chg="mod">
          <ac:chgData name="it18120226@my.sliit.lk" userId="434220d6-88d2-4bac-b6ab-07818277ed2f" providerId="ADAL" clId="{AB88A4A0-FC8C-425F-934F-305740AE6662}" dt="2021-03-02T16:08:53.901" v="227"/>
          <ac:spMkLst>
            <pc:docMk/>
            <pc:sldMk cId="2767944270" sldId="340"/>
            <ac:spMk id="11" creationId="{DB7756EE-63F5-498C-805F-DAA10C975378}"/>
          </ac:spMkLst>
        </pc:spChg>
        <pc:spChg chg="mod">
          <ac:chgData name="it18120226@my.sliit.lk" userId="434220d6-88d2-4bac-b6ab-07818277ed2f" providerId="ADAL" clId="{AB88A4A0-FC8C-425F-934F-305740AE6662}" dt="2021-03-02T16:08:53.901" v="227"/>
          <ac:spMkLst>
            <pc:docMk/>
            <pc:sldMk cId="2767944270" sldId="340"/>
            <ac:spMk id="12" creationId="{EC8DAA1C-5D47-433A-A55D-F54C7E019A91}"/>
          </ac:spMkLst>
        </pc:spChg>
        <pc:spChg chg="mod">
          <ac:chgData name="it18120226@my.sliit.lk" userId="434220d6-88d2-4bac-b6ab-07818277ed2f" providerId="ADAL" clId="{AB88A4A0-FC8C-425F-934F-305740AE6662}" dt="2021-03-02T16:08:53.901" v="227"/>
          <ac:spMkLst>
            <pc:docMk/>
            <pc:sldMk cId="2767944270" sldId="340"/>
            <ac:spMk id="13" creationId="{767F5182-FADC-4DFC-A9E7-659688D942E4}"/>
          </ac:spMkLst>
        </pc:spChg>
        <pc:spChg chg="mod">
          <ac:chgData name="it18120226@my.sliit.lk" userId="434220d6-88d2-4bac-b6ab-07818277ed2f" providerId="ADAL" clId="{AB88A4A0-FC8C-425F-934F-305740AE6662}" dt="2021-03-02T16:08:53.901" v="227"/>
          <ac:spMkLst>
            <pc:docMk/>
            <pc:sldMk cId="2767944270" sldId="340"/>
            <ac:spMk id="14" creationId="{DE3935ED-3E38-424F-8FB5-2129429BCEB9}"/>
          </ac:spMkLst>
        </pc:spChg>
        <pc:spChg chg="mod">
          <ac:chgData name="it18120226@my.sliit.lk" userId="434220d6-88d2-4bac-b6ab-07818277ed2f" providerId="ADAL" clId="{AB88A4A0-FC8C-425F-934F-305740AE6662}" dt="2021-03-02T16:08:53.901" v="227"/>
          <ac:spMkLst>
            <pc:docMk/>
            <pc:sldMk cId="2767944270" sldId="340"/>
            <ac:spMk id="15" creationId="{182AA1AD-82BA-4397-A1E8-47548729FC91}"/>
          </ac:spMkLst>
        </pc:spChg>
        <pc:spChg chg="mod">
          <ac:chgData name="it18120226@my.sliit.lk" userId="434220d6-88d2-4bac-b6ab-07818277ed2f" providerId="ADAL" clId="{AB88A4A0-FC8C-425F-934F-305740AE6662}" dt="2021-03-02T16:08:53.901" v="227"/>
          <ac:spMkLst>
            <pc:docMk/>
            <pc:sldMk cId="2767944270" sldId="340"/>
            <ac:spMk id="16" creationId="{6BDD838C-A12C-4B08-B7A3-A4952ED7909C}"/>
          </ac:spMkLst>
        </pc:spChg>
        <pc:spChg chg="mod">
          <ac:chgData name="it18120226@my.sliit.lk" userId="434220d6-88d2-4bac-b6ab-07818277ed2f" providerId="ADAL" clId="{AB88A4A0-FC8C-425F-934F-305740AE6662}" dt="2021-03-02T16:08:53.901" v="227"/>
          <ac:spMkLst>
            <pc:docMk/>
            <pc:sldMk cId="2767944270" sldId="340"/>
            <ac:spMk id="17" creationId="{D19760BD-9FDE-4187-9FFC-C80D410E9E5D}"/>
          </ac:spMkLst>
        </pc:spChg>
        <pc:spChg chg="mod">
          <ac:chgData name="it18120226@my.sliit.lk" userId="434220d6-88d2-4bac-b6ab-07818277ed2f" providerId="ADAL" clId="{AB88A4A0-FC8C-425F-934F-305740AE6662}" dt="2021-03-02T16:09:59.724" v="233"/>
          <ac:spMkLst>
            <pc:docMk/>
            <pc:sldMk cId="2767944270" sldId="340"/>
            <ac:spMk id="25" creationId="{3B204F15-01D4-4AC9-8F0D-DC1A2E020530}"/>
          </ac:spMkLst>
        </pc:spChg>
        <pc:spChg chg="mod">
          <ac:chgData name="it18120226@my.sliit.lk" userId="434220d6-88d2-4bac-b6ab-07818277ed2f" providerId="ADAL" clId="{AB88A4A0-FC8C-425F-934F-305740AE6662}" dt="2021-03-02T16:09:59.724" v="233"/>
          <ac:spMkLst>
            <pc:docMk/>
            <pc:sldMk cId="2767944270" sldId="340"/>
            <ac:spMk id="26" creationId="{0B9E9B88-3AC3-4E0A-8618-625F4143429B}"/>
          </ac:spMkLst>
        </pc:spChg>
        <pc:spChg chg="mod">
          <ac:chgData name="it18120226@my.sliit.lk" userId="434220d6-88d2-4bac-b6ab-07818277ed2f" providerId="ADAL" clId="{AB88A4A0-FC8C-425F-934F-305740AE6662}" dt="2021-03-02T16:09:59.724" v="233"/>
          <ac:spMkLst>
            <pc:docMk/>
            <pc:sldMk cId="2767944270" sldId="340"/>
            <ac:spMk id="27" creationId="{16DE25FB-07A8-4CDF-96BF-393A0C1F0555}"/>
          </ac:spMkLst>
        </pc:spChg>
        <pc:spChg chg="mod">
          <ac:chgData name="it18120226@my.sliit.lk" userId="434220d6-88d2-4bac-b6ab-07818277ed2f" providerId="ADAL" clId="{AB88A4A0-FC8C-425F-934F-305740AE6662}" dt="2021-03-02T16:09:59.724" v="233"/>
          <ac:spMkLst>
            <pc:docMk/>
            <pc:sldMk cId="2767944270" sldId="340"/>
            <ac:spMk id="28" creationId="{8A45DA79-B2A9-48C9-9713-BF3882422F07}"/>
          </ac:spMkLst>
        </pc:spChg>
        <pc:spChg chg="mod">
          <ac:chgData name="it18120226@my.sliit.lk" userId="434220d6-88d2-4bac-b6ab-07818277ed2f" providerId="ADAL" clId="{AB88A4A0-FC8C-425F-934F-305740AE6662}" dt="2021-03-02T16:09:59.724" v="233"/>
          <ac:spMkLst>
            <pc:docMk/>
            <pc:sldMk cId="2767944270" sldId="340"/>
            <ac:spMk id="29" creationId="{D1FD81E1-4D58-4C1D-B9B3-D5956C7D04A3}"/>
          </ac:spMkLst>
        </pc:spChg>
        <pc:spChg chg="mod">
          <ac:chgData name="it18120226@my.sliit.lk" userId="434220d6-88d2-4bac-b6ab-07818277ed2f" providerId="ADAL" clId="{AB88A4A0-FC8C-425F-934F-305740AE6662}" dt="2021-03-02T16:09:59.724" v="233"/>
          <ac:spMkLst>
            <pc:docMk/>
            <pc:sldMk cId="2767944270" sldId="340"/>
            <ac:spMk id="30" creationId="{3473BF42-92E5-4894-86D4-E5B9C35FB396}"/>
          </ac:spMkLst>
        </pc:spChg>
        <pc:spChg chg="mod">
          <ac:chgData name="it18120226@my.sliit.lk" userId="434220d6-88d2-4bac-b6ab-07818277ed2f" providerId="ADAL" clId="{AB88A4A0-FC8C-425F-934F-305740AE6662}" dt="2021-03-02T16:09:59.724" v="233"/>
          <ac:spMkLst>
            <pc:docMk/>
            <pc:sldMk cId="2767944270" sldId="340"/>
            <ac:spMk id="31" creationId="{B880F010-12B7-49CF-A8A9-C16CC3A69393}"/>
          </ac:spMkLst>
        </pc:spChg>
        <pc:spChg chg="mod">
          <ac:chgData name="it18120226@my.sliit.lk" userId="434220d6-88d2-4bac-b6ab-07818277ed2f" providerId="ADAL" clId="{AB88A4A0-FC8C-425F-934F-305740AE6662}" dt="2021-03-02T16:09:59.724" v="233"/>
          <ac:spMkLst>
            <pc:docMk/>
            <pc:sldMk cId="2767944270" sldId="340"/>
            <ac:spMk id="32" creationId="{4893F1C0-A512-4B4F-ABD6-6C5489557830}"/>
          </ac:spMkLst>
        </pc:spChg>
        <pc:spChg chg="mod">
          <ac:chgData name="it18120226@my.sliit.lk" userId="434220d6-88d2-4bac-b6ab-07818277ed2f" providerId="ADAL" clId="{AB88A4A0-FC8C-425F-934F-305740AE6662}" dt="2021-03-02T17:31:11.065" v="485" actId="108"/>
          <ac:spMkLst>
            <pc:docMk/>
            <pc:sldMk cId="2767944270" sldId="340"/>
            <ac:spMk id="34" creationId="{F49E8C18-0CE7-48A1-B65E-7885900FFB5C}"/>
          </ac:spMkLst>
        </pc:spChg>
        <pc:spChg chg="mod">
          <ac:chgData name="it18120226@my.sliit.lk" userId="434220d6-88d2-4bac-b6ab-07818277ed2f" providerId="ADAL" clId="{AB88A4A0-FC8C-425F-934F-305740AE6662}" dt="2021-03-02T17:17:46.676" v="342" actId="14100"/>
          <ac:spMkLst>
            <pc:docMk/>
            <pc:sldMk cId="2767944270" sldId="340"/>
            <ac:spMk id="35" creationId="{531B52DB-F597-4F80-97E3-26F9340234C3}"/>
          </ac:spMkLst>
        </pc:spChg>
        <pc:spChg chg="del mod">
          <ac:chgData name="it18120226@my.sliit.lk" userId="434220d6-88d2-4bac-b6ab-07818277ed2f" providerId="ADAL" clId="{AB88A4A0-FC8C-425F-934F-305740AE6662}" dt="2021-03-02T16:13:49.550" v="274" actId="478"/>
          <ac:spMkLst>
            <pc:docMk/>
            <pc:sldMk cId="2767944270" sldId="340"/>
            <ac:spMk id="36" creationId="{33C38721-FD26-4C16-8EDE-CF22F43A1945}"/>
          </ac:spMkLst>
        </pc:spChg>
        <pc:spChg chg="mod">
          <ac:chgData name="it18120226@my.sliit.lk" userId="434220d6-88d2-4bac-b6ab-07818277ed2f" providerId="ADAL" clId="{AB88A4A0-FC8C-425F-934F-305740AE6662}" dt="2021-03-02T16:10:35.121" v="235"/>
          <ac:spMkLst>
            <pc:docMk/>
            <pc:sldMk cId="2767944270" sldId="340"/>
            <ac:spMk id="37" creationId="{00E14576-92F9-4546-859D-71D5E95C5022}"/>
          </ac:spMkLst>
        </pc:spChg>
        <pc:spChg chg="mod">
          <ac:chgData name="it18120226@my.sliit.lk" userId="434220d6-88d2-4bac-b6ab-07818277ed2f" providerId="ADAL" clId="{AB88A4A0-FC8C-425F-934F-305740AE6662}" dt="2021-03-02T16:10:35.121" v="235"/>
          <ac:spMkLst>
            <pc:docMk/>
            <pc:sldMk cId="2767944270" sldId="340"/>
            <ac:spMk id="38" creationId="{DCF47432-BCA0-4CA6-B3C9-873BBD9085A0}"/>
          </ac:spMkLst>
        </pc:spChg>
        <pc:spChg chg="del mod">
          <ac:chgData name="it18120226@my.sliit.lk" userId="434220d6-88d2-4bac-b6ab-07818277ed2f" providerId="ADAL" clId="{AB88A4A0-FC8C-425F-934F-305740AE6662}" dt="2021-03-02T16:13:34.879" v="270" actId="478"/>
          <ac:spMkLst>
            <pc:docMk/>
            <pc:sldMk cId="2767944270" sldId="340"/>
            <ac:spMk id="39" creationId="{AD7357E1-6E6C-44B5-BE53-B61BD22C2558}"/>
          </ac:spMkLst>
        </pc:spChg>
        <pc:spChg chg="mod">
          <ac:chgData name="it18120226@my.sliit.lk" userId="434220d6-88d2-4bac-b6ab-07818277ed2f" providerId="ADAL" clId="{AB88A4A0-FC8C-425F-934F-305740AE6662}" dt="2021-03-02T17:32:13.424" v="501" actId="108"/>
          <ac:spMkLst>
            <pc:docMk/>
            <pc:sldMk cId="2767944270" sldId="340"/>
            <ac:spMk id="40" creationId="{8EE96FE5-190F-4F09-9CE6-925E4B12BD86}"/>
          </ac:spMkLst>
        </pc:spChg>
        <pc:spChg chg="mod">
          <ac:chgData name="it18120226@my.sliit.lk" userId="434220d6-88d2-4bac-b6ab-07818277ed2f" providerId="ADAL" clId="{AB88A4A0-FC8C-425F-934F-305740AE6662}" dt="2021-03-02T17:33:36.056" v="521" actId="108"/>
          <ac:spMkLst>
            <pc:docMk/>
            <pc:sldMk cId="2767944270" sldId="340"/>
            <ac:spMk id="41" creationId="{44888AB5-29CF-49C8-8B0D-D28DCC1B8A64}"/>
          </ac:spMkLst>
        </pc:spChg>
        <pc:spChg chg="del mod">
          <ac:chgData name="it18120226@my.sliit.lk" userId="434220d6-88d2-4bac-b6ab-07818277ed2f" providerId="ADAL" clId="{AB88A4A0-FC8C-425F-934F-305740AE6662}" dt="2021-03-02T16:13:41.293" v="272" actId="478"/>
          <ac:spMkLst>
            <pc:docMk/>
            <pc:sldMk cId="2767944270" sldId="340"/>
            <ac:spMk id="42" creationId="{B558E767-78D1-4C5C-B8C3-95FF06F77E2B}"/>
          </ac:spMkLst>
        </pc:spChg>
        <pc:spChg chg="mod">
          <ac:chgData name="it18120226@my.sliit.lk" userId="434220d6-88d2-4bac-b6ab-07818277ed2f" providerId="ADAL" clId="{AB88A4A0-FC8C-425F-934F-305740AE6662}" dt="2021-03-02T16:10:35.121" v="235"/>
          <ac:spMkLst>
            <pc:docMk/>
            <pc:sldMk cId="2767944270" sldId="340"/>
            <ac:spMk id="43" creationId="{8D48B749-4AA1-41C3-99A6-306FBE6D4C34}"/>
          </ac:spMkLst>
        </pc:spChg>
        <pc:spChg chg="mod">
          <ac:chgData name="it18120226@my.sliit.lk" userId="434220d6-88d2-4bac-b6ab-07818277ed2f" providerId="ADAL" clId="{AB88A4A0-FC8C-425F-934F-305740AE6662}" dt="2021-03-02T16:10:35.121" v="235"/>
          <ac:spMkLst>
            <pc:docMk/>
            <pc:sldMk cId="2767944270" sldId="340"/>
            <ac:spMk id="44" creationId="{B86BFBD5-AA30-4562-BA95-622A47892B27}"/>
          </ac:spMkLst>
        </pc:spChg>
        <pc:spChg chg="del mod">
          <ac:chgData name="it18120226@my.sliit.lk" userId="434220d6-88d2-4bac-b6ab-07818277ed2f" providerId="ADAL" clId="{AB88A4A0-FC8C-425F-934F-305740AE6662}" dt="2021-03-02T16:13:46.336" v="273" actId="478"/>
          <ac:spMkLst>
            <pc:docMk/>
            <pc:sldMk cId="2767944270" sldId="340"/>
            <ac:spMk id="45" creationId="{39D90499-2AAB-4CB4-973E-EC7F27705250}"/>
          </ac:spMkLst>
        </pc:spChg>
        <pc:spChg chg="mod">
          <ac:chgData name="it18120226@my.sliit.lk" userId="434220d6-88d2-4bac-b6ab-07818277ed2f" providerId="ADAL" clId="{AB88A4A0-FC8C-425F-934F-305740AE6662}" dt="2021-03-02T16:10:35.121" v="235"/>
          <ac:spMkLst>
            <pc:docMk/>
            <pc:sldMk cId="2767944270" sldId="340"/>
            <ac:spMk id="46" creationId="{03C8C52A-E4E8-4C24-BF6A-F2A6E1CC9AF8}"/>
          </ac:spMkLst>
        </pc:spChg>
        <pc:spChg chg="mod">
          <ac:chgData name="it18120226@my.sliit.lk" userId="434220d6-88d2-4bac-b6ab-07818277ed2f" providerId="ADAL" clId="{AB88A4A0-FC8C-425F-934F-305740AE6662}" dt="2021-03-02T16:10:35.121" v="235"/>
          <ac:spMkLst>
            <pc:docMk/>
            <pc:sldMk cId="2767944270" sldId="340"/>
            <ac:spMk id="47" creationId="{2E1F208C-A68E-4C39-9DA2-5E344473A821}"/>
          </ac:spMkLst>
        </pc:spChg>
        <pc:spChg chg="del mod">
          <ac:chgData name="it18120226@my.sliit.lk" userId="434220d6-88d2-4bac-b6ab-07818277ed2f" providerId="ADAL" clId="{AB88A4A0-FC8C-425F-934F-305740AE6662}" dt="2021-03-02T16:11:17.404" v="245" actId="478"/>
          <ac:spMkLst>
            <pc:docMk/>
            <pc:sldMk cId="2767944270" sldId="340"/>
            <ac:spMk id="48" creationId="{2381E8E5-A205-4C06-9A8C-2827BC0BA496}"/>
          </ac:spMkLst>
        </pc:spChg>
        <pc:spChg chg="mod">
          <ac:chgData name="it18120226@my.sliit.lk" userId="434220d6-88d2-4bac-b6ab-07818277ed2f" providerId="ADAL" clId="{AB88A4A0-FC8C-425F-934F-305740AE6662}" dt="2021-03-02T16:10:35.121" v="235"/>
          <ac:spMkLst>
            <pc:docMk/>
            <pc:sldMk cId="2767944270" sldId="340"/>
            <ac:spMk id="49" creationId="{02862E80-9A8C-40F8-ADDC-4BDD4783251F}"/>
          </ac:spMkLst>
        </pc:spChg>
        <pc:spChg chg="mod">
          <ac:chgData name="it18120226@my.sliit.lk" userId="434220d6-88d2-4bac-b6ab-07818277ed2f" providerId="ADAL" clId="{AB88A4A0-FC8C-425F-934F-305740AE6662}" dt="2021-03-02T16:10:35.121" v="235"/>
          <ac:spMkLst>
            <pc:docMk/>
            <pc:sldMk cId="2767944270" sldId="340"/>
            <ac:spMk id="50" creationId="{5C8BE8A7-7525-4BB9-9959-89988C5BE335}"/>
          </ac:spMkLst>
        </pc:spChg>
        <pc:spChg chg="del mod">
          <ac:chgData name="it18120226@my.sliit.lk" userId="434220d6-88d2-4bac-b6ab-07818277ed2f" providerId="ADAL" clId="{AB88A4A0-FC8C-425F-934F-305740AE6662}" dt="2021-03-02T16:11:06.548" v="243" actId="478"/>
          <ac:spMkLst>
            <pc:docMk/>
            <pc:sldMk cId="2767944270" sldId="340"/>
            <ac:spMk id="51" creationId="{E9F466B3-B8E2-4CD7-9DD8-9331E9824157}"/>
          </ac:spMkLst>
        </pc:spChg>
        <pc:spChg chg="mod">
          <ac:chgData name="it18120226@my.sliit.lk" userId="434220d6-88d2-4bac-b6ab-07818277ed2f" providerId="ADAL" clId="{AB88A4A0-FC8C-425F-934F-305740AE6662}" dt="2021-03-02T17:31:42.883" v="488" actId="108"/>
          <ac:spMkLst>
            <pc:docMk/>
            <pc:sldMk cId="2767944270" sldId="340"/>
            <ac:spMk id="52" creationId="{221D2913-779F-4DB8-9F84-5D2DB2E031BF}"/>
          </ac:spMkLst>
        </pc:spChg>
        <pc:spChg chg="mod">
          <ac:chgData name="it18120226@my.sliit.lk" userId="434220d6-88d2-4bac-b6ab-07818277ed2f" providerId="ADAL" clId="{AB88A4A0-FC8C-425F-934F-305740AE6662}" dt="2021-03-02T17:29:18.647" v="456" actId="108"/>
          <ac:spMkLst>
            <pc:docMk/>
            <pc:sldMk cId="2767944270" sldId="340"/>
            <ac:spMk id="53" creationId="{393A144D-8A88-46DC-84DF-AB1FED797277}"/>
          </ac:spMkLst>
        </pc:spChg>
        <pc:spChg chg="del mod">
          <ac:chgData name="it18120226@my.sliit.lk" userId="434220d6-88d2-4bac-b6ab-07818277ed2f" providerId="ADAL" clId="{AB88A4A0-FC8C-425F-934F-305740AE6662}" dt="2021-03-02T16:10:58.057" v="239" actId="478"/>
          <ac:spMkLst>
            <pc:docMk/>
            <pc:sldMk cId="2767944270" sldId="340"/>
            <ac:spMk id="54" creationId="{F00DA3C1-9D2C-4F19-8891-DEFAD7567257}"/>
          </ac:spMkLst>
        </pc:spChg>
        <pc:spChg chg="mod">
          <ac:chgData name="it18120226@my.sliit.lk" userId="434220d6-88d2-4bac-b6ab-07818277ed2f" providerId="ADAL" clId="{AB88A4A0-FC8C-425F-934F-305740AE6662}" dt="2021-03-02T16:10:35.121" v="235"/>
          <ac:spMkLst>
            <pc:docMk/>
            <pc:sldMk cId="2767944270" sldId="340"/>
            <ac:spMk id="55" creationId="{D0631525-B7AC-45B6-8B9A-9316D88141E3}"/>
          </ac:spMkLst>
        </pc:spChg>
        <pc:spChg chg="mod">
          <ac:chgData name="it18120226@my.sliit.lk" userId="434220d6-88d2-4bac-b6ab-07818277ed2f" providerId="ADAL" clId="{AB88A4A0-FC8C-425F-934F-305740AE6662}" dt="2021-03-02T16:10:35.121" v="235"/>
          <ac:spMkLst>
            <pc:docMk/>
            <pc:sldMk cId="2767944270" sldId="340"/>
            <ac:spMk id="56" creationId="{BD6A7754-522C-4D28-A390-35380F261328}"/>
          </ac:spMkLst>
        </pc:spChg>
        <pc:spChg chg="del mod">
          <ac:chgData name="it18120226@my.sliit.lk" userId="434220d6-88d2-4bac-b6ab-07818277ed2f" providerId="ADAL" clId="{AB88A4A0-FC8C-425F-934F-305740AE6662}" dt="2021-03-02T16:11:12.100" v="244" actId="478"/>
          <ac:spMkLst>
            <pc:docMk/>
            <pc:sldMk cId="2767944270" sldId="340"/>
            <ac:spMk id="57" creationId="{0A5E84B4-13C8-4E3C-BA9C-8DC1FA6975EA}"/>
          </ac:spMkLst>
        </pc:spChg>
        <pc:spChg chg="mod">
          <ac:chgData name="it18120226@my.sliit.lk" userId="434220d6-88d2-4bac-b6ab-07818277ed2f" providerId="ADAL" clId="{AB88A4A0-FC8C-425F-934F-305740AE6662}" dt="2021-03-02T16:10:35.121" v="235"/>
          <ac:spMkLst>
            <pc:docMk/>
            <pc:sldMk cId="2767944270" sldId="340"/>
            <ac:spMk id="58" creationId="{A80C5D49-20AA-4482-9C23-2DC026FC923B}"/>
          </ac:spMkLst>
        </pc:spChg>
        <pc:spChg chg="mod">
          <ac:chgData name="it18120226@my.sliit.lk" userId="434220d6-88d2-4bac-b6ab-07818277ed2f" providerId="ADAL" clId="{AB88A4A0-FC8C-425F-934F-305740AE6662}" dt="2021-03-02T16:10:35.121" v="235"/>
          <ac:spMkLst>
            <pc:docMk/>
            <pc:sldMk cId="2767944270" sldId="340"/>
            <ac:spMk id="59" creationId="{F85F7517-837B-4B28-8F4C-4149698568BF}"/>
          </ac:spMkLst>
        </pc:spChg>
        <pc:spChg chg="add del mod">
          <ac:chgData name="it18120226@my.sliit.lk" userId="434220d6-88d2-4bac-b6ab-07818277ed2f" providerId="ADAL" clId="{AB88A4A0-FC8C-425F-934F-305740AE6662}" dt="2021-03-02T16:13:00.040" v="265" actId="478"/>
          <ac:spMkLst>
            <pc:docMk/>
            <pc:sldMk cId="2767944270" sldId="340"/>
            <ac:spMk id="60" creationId="{EA82F25E-97E8-466A-B54A-F87526D481A2}"/>
          </ac:spMkLst>
        </pc:spChg>
        <pc:spChg chg="del mod">
          <ac:chgData name="it18120226@my.sliit.lk" userId="434220d6-88d2-4bac-b6ab-07818277ed2f" providerId="ADAL" clId="{AB88A4A0-FC8C-425F-934F-305740AE6662}" dt="2021-03-02T16:12:50.101" v="263" actId="478"/>
          <ac:spMkLst>
            <pc:docMk/>
            <pc:sldMk cId="2767944270" sldId="340"/>
            <ac:spMk id="61" creationId="{25F555AD-75F3-468F-9A89-E45895689140}"/>
          </ac:spMkLst>
        </pc:spChg>
        <pc:spChg chg="del mod">
          <ac:chgData name="it18120226@my.sliit.lk" userId="434220d6-88d2-4bac-b6ab-07818277ed2f" providerId="ADAL" clId="{AB88A4A0-FC8C-425F-934F-305740AE6662}" dt="2021-03-02T16:13:08.641" v="267" actId="478"/>
          <ac:spMkLst>
            <pc:docMk/>
            <pc:sldMk cId="2767944270" sldId="340"/>
            <ac:spMk id="62" creationId="{9471BB13-5C06-47DB-8065-BBC8FB646B4F}"/>
          </ac:spMkLst>
        </pc:spChg>
        <pc:spChg chg="del mod">
          <ac:chgData name="it18120226@my.sliit.lk" userId="434220d6-88d2-4bac-b6ab-07818277ed2f" providerId="ADAL" clId="{AB88A4A0-FC8C-425F-934F-305740AE6662}" dt="2021-03-02T16:13:39.546" v="271" actId="478"/>
          <ac:spMkLst>
            <pc:docMk/>
            <pc:sldMk cId="2767944270" sldId="340"/>
            <ac:spMk id="63" creationId="{33609C59-7F4C-44A5-A039-5A6791B4AE28}"/>
          </ac:spMkLst>
        </pc:spChg>
        <pc:spChg chg="del mod">
          <ac:chgData name="it18120226@my.sliit.lk" userId="434220d6-88d2-4bac-b6ab-07818277ed2f" providerId="ADAL" clId="{AB88A4A0-FC8C-425F-934F-305740AE6662}" dt="2021-03-02T16:13:33.115" v="269" actId="478"/>
          <ac:spMkLst>
            <pc:docMk/>
            <pc:sldMk cId="2767944270" sldId="340"/>
            <ac:spMk id="64" creationId="{37B151AC-7AB6-4CEC-AFC7-91D5B82D7894}"/>
          </ac:spMkLst>
        </pc:spChg>
        <pc:spChg chg="del mod">
          <ac:chgData name="it18120226@my.sliit.lk" userId="434220d6-88d2-4bac-b6ab-07818277ed2f" providerId="ADAL" clId="{AB88A4A0-FC8C-425F-934F-305740AE6662}" dt="2021-03-02T16:13:57.574" v="276" actId="478"/>
          <ac:spMkLst>
            <pc:docMk/>
            <pc:sldMk cId="2767944270" sldId="340"/>
            <ac:spMk id="65" creationId="{F655E459-5F0C-4E10-B71B-DE12B1E16964}"/>
          </ac:spMkLst>
        </pc:spChg>
        <pc:spChg chg="mod">
          <ac:chgData name="it18120226@my.sliit.lk" userId="434220d6-88d2-4bac-b6ab-07818277ed2f" providerId="ADAL" clId="{AB88A4A0-FC8C-425F-934F-305740AE6662}" dt="2021-03-02T17:16:56.810" v="326" actId="1038"/>
          <ac:spMkLst>
            <pc:docMk/>
            <pc:sldMk cId="2767944270" sldId="340"/>
            <ac:spMk id="66" creationId="{4BF4AC57-0C1C-46F4-A64C-AB9A60F6EA61}"/>
          </ac:spMkLst>
        </pc:spChg>
        <pc:spChg chg="add mod">
          <ac:chgData name="it18120226@my.sliit.lk" userId="434220d6-88d2-4bac-b6ab-07818277ed2f" providerId="ADAL" clId="{AB88A4A0-FC8C-425F-934F-305740AE6662}" dt="2021-03-02T17:44:21.035" v="581" actId="207"/>
          <ac:spMkLst>
            <pc:docMk/>
            <pc:sldMk cId="2767944270" sldId="340"/>
            <ac:spMk id="68" creationId="{87F37BD1-7F54-45B6-AE2E-53B7CCEE7E89}"/>
          </ac:spMkLst>
        </pc:spChg>
        <pc:spChg chg="add mod">
          <ac:chgData name="it18120226@my.sliit.lk" userId="434220d6-88d2-4bac-b6ab-07818277ed2f" providerId="ADAL" clId="{AB88A4A0-FC8C-425F-934F-305740AE6662}" dt="2021-03-02T17:40:48.357" v="577" actId="1035"/>
          <ac:spMkLst>
            <pc:docMk/>
            <pc:sldMk cId="2767944270" sldId="340"/>
            <ac:spMk id="70" creationId="{439B33D1-196B-41B6-BC2D-4F5B6A1140F1}"/>
          </ac:spMkLst>
        </pc:spChg>
        <pc:spChg chg="add del">
          <ac:chgData name="it18120226@my.sliit.lk" userId="434220d6-88d2-4bac-b6ab-07818277ed2f" providerId="ADAL" clId="{AB88A4A0-FC8C-425F-934F-305740AE6662}" dt="2021-03-02T17:19:40.002" v="353" actId="22"/>
          <ac:spMkLst>
            <pc:docMk/>
            <pc:sldMk cId="2767944270" sldId="340"/>
            <ac:spMk id="72" creationId="{AC4DB2F5-6C18-431C-AA8A-714803E0E1DB}"/>
          </ac:spMkLst>
        </pc:spChg>
        <pc:spChg chg="add mod">
          <ac:chgData name="it18120226@my.sliit.lk" userId="434220d6-88d2-4bac-b6ab-07818277ed2f" providerId="ADAL" clId="{AB88A4A0-FC8C-425F-934F-305740AE6662}" dt="2021-03-02T17:33:45.869" v="525" actId="1037"/>
          <ac:spMkLst>
            <pc:docMk/>
            <pc:sldMk cId="2767944270" sldId="340"/>
            <ac:spMk id="74" creationId="{CF892D1D-6728-4A00-9C6E-5D94FABA78F5}"/>
          </ac:spMkLst>
        </pc:spChg>
        <pc:spChg chg="add mod">
          <ac:chgData name="it18120226@my.sliit.lk" userId="434220d6-88d2-4bac-b6ab-07818277ed2f" providerId="ADAL" clId="{AB88A4A0-FC8C-425F-934F-305740AE6662}" dt="2021-03-02T17:33:45.869" v="525" actId="1037"/>
          <ac:spMkLst>
            <pc:docMk/>
            <pc:sldMk cId="2767944270" sldId="340"/>
            <ac:spMk id="76" creationId="{7E85021C-C0BE-4395-82AB-3A56C9AE4542}"/>
          </ac:spMkLst>
        </pc:spChg>
        <pc:spChg chg="add mod">
          <ac:chgData name="it18120226@my.sliit.lk" userId="434220d6-88d2-4bac-b6ab-07818277ed2f" providerId="ADAL" clId="{AB88A4A0-FC8C-425F-934F-305740AE6662}" dt="2021-03-02T17:33:45.869" v="525" actId="1037"/>
          <ac:spMkLst>
            <pc:docMk/>
            <pc:sldMk cId="2767944270" sldId="340"/>
            <ac:spMk id="78" creationId="{19B677D9-675D-4D06-81A0-6918C300ABB6}"/>
          </ac:spMkLst>
        </pc:spChg>
        <pc:grpChg chg="add del mod">
          <ac:chgData name="it18120226@my.sliit.lk" userId="434220d6-88d2-4bac-b6ab-07818277ed2f" providerId="ADAL" clId="{AB88A4A0-FC8C-425F-934F-305740AE6662}" dt="2021-03-02T16:09:25.485" v="232"/>
          <ac:grpSpMkLst>
            <pc:docMk/>
            <pc:sldMk cId="2767944270" sldId="340"/>
            <ac:grpSpMk id="4" creationId="{EF8B64B8-264B-4724-B34B-DD64566EE66B}"/>
          </ac:grpSpMkLst>
        </pc:grpChg>
        <pc:grpChg chg="mod">
          <ac:chgData name="it18120226@my.sliit.lk" userId="434220d6-88d2-4bac-b6ab-07818277ed2f" providerId="ADAL" clId="{AB88A4A0-FC8C-425F-934F-305740AE6662}" dt="2021-03-02T16:08:53.901" v="227"/>
          <ac:grpSpMkLst>
            <pc:docMk/>
            <pc:sldMk cId="2767944270" sldId="340"/>
            <ac:grpSpMk id="5" creationId="{139B209C-63EC-4649-BD64-99432C259240}"/>
          </ac:grpSpMkLst>
        </pc:grpChg>
        <pc:grpChg chg="mod">
          <ac:chgData name="it18120226@my.sliit.lk" userId="434220d6-88d2-4bac-b6ab-07818277ed2f" providerId="ADAL" clId="{AB88A4A0-FC8C-425F-934F-305740AE6662}" dt="2021-03-02T16:08:53.901" v="227"/>
          <ac:grpSpMkLst>
            <pc:docMk/>
            <pc:sldMk cId="2767944270" sldId="340"/>
            <ac:grpSpMk id="6" creationId="{B2F9738D-48B9-4CF1-8FCD-83646C593787}"/>
          </ac:grpSpMkLst>
        </pc:grpChg>
        <pc:grpChg chg="mod">
          <ac:chgData name="it18120226@my.sliit.lk" userId="434220d6-88d2-4bac-b6ab-07818277ed2f" providerId="ADAL" clId="{AB88A4A0-FC8C-425F-934F-305740AE6662}" dt="2021-03-02T16:08:53.901" v="227"/>
          <ac:grpSpMkLst>
            <pc:docMk/>
            <pc:sldMk cId="2767944270" sldId="340"/>
            <ac:grpSpMk id="7" creationId="{8214F771-0E3C-4B5C-AEE7-5D4049F7A3B3}"/>
          </ac:grpSpMkLst>
        </pc:grpChg>
        <pc:grpChg chg="mod">
          <ac:chgData name="it18120226@my.sliit.lk" userId="434220d6-88d2-4bac-b6ab-07818277ed2f" providerId="ADAL" clId="{AB88A4A0-FC8C-425F-934F-305740AE6662}" dt="2021-03-02T16:08:53.901" v="227"/>
          <ac:grpSpMkLst>
            <pc:docMk/>
            <pc:sldMk cId="2767944270" sldId="340"/>
            <ac:grpSpMk id="8" creationId="{54C419D9-98BF-42D3-8416-63A7F5E4C33D}"/>
          </ac:grpSpMkLst>
        </pc:grpChg>
        <pc:grpChg chg="add del mod">
          <ac:chgData name="it18120226@my.sliit.lk" userId="434220d6-88d2-4bac-b6ab-07818277ed2f" providerId="ADAL" clId="{AB88A4A0-FC8C-425F-934F-305740AE6662}" dt="2021-03-02T16:10:15.995" v="234"/>
          <ac:grpSpMkLst>
            <pc:docMk/>
            <pc:sldMk cId="2767944270" sldId="340"/>
            <ac:grpSpMk id="20" creationId="{FC52D845-DF14-4ED1-BB75-EFA68A8DAA89}"/>
          </ac:grpSpMkLst>
        </pc:grpChg>
        <pc:grpChg chg="mod">
          <ac:chgData name="it18120226@my.sliit.lk" userId="434220d6-88d2-4bac-b6ab-07818277ed2f" providerId="ADAL" clId="{AB88A4A0-FC8C-425F-934F-305740AE6662}" dt="2021-03-02T16:09:59.724" v="233"/>
          <ac:grpSpMkLst>
            <pc:docMk/>
            <pc:sldMk cId="2767944270" sldId="340"/>
            <ac:grpSpMk id="21" creationId="{44B450D6-D735-43CB-9018-8FFA7436339E}"/>
          </ac:grpSpMkLst>
        </pc:grpChg>
        <pc:grpChg chg="mod">
          <ac:chgData name="it18120226@my.sliit.lk" userId="434220d6-88d2-4bac-b6ab-07818277ed2f" providerId="ADAL" clId="{AB88A4A0-FC8C-425F-934F-305740AE6662}" dt="2021-03-02T16:09:59.724" v="233"/>
          <ac:grpSpMkLst>
            <pc:docMk/>
            <pc:sldMk cId="2767944270" sldId="340"/>
            <ac:grpSpMk id="22" creationId="{B0924BEE-0E2C-4D5E-A25A-699501AD140E}"/>
          </ac:grpSpMkLst>
        </pc:grpChg>
        <pc:grpChg chg="mod">
          <ac:chgData name="it18120226@my.sliit.lk" userId="434220d6-88d2-4bac-b6ab-07818277ed2f" providerId="ADAL" clId="{AB88A4A0-FC8C-425F-934F-305740AE6662}" dt="2021-03-02T16:09:59.724" v="233"/>
          <ac:grpSpMkLst>
            <pc:docMk/>
            <pc:sldMk cId="2767944270" sldId="340"/>
            <ac:grpSpMk id="23" creationId="{1BA8C84C-27D3-40A5-84D7-141DE81D2C84}"/>
          </ac:grpSpMkLst>
        </pc:grpChg>
        <pc:grpChg chg="mod">
          <ac:chgData name="it18120226@my.sliit.lk" userId="434220d6-88d2-4bac-b6ab-07818277ed2f" providerId="ADAL" clId="{AB88A4A0-FC8C-425F-934F-305740AE6662}" dt="2021-03-02T16:09:59.724" v="233"/>
          <ac:grpSpMkLst>
            <pc:docMk/>
            <pc:sldMk cId="2767944270" sldId="340"/>
            <ac:grpSpMk id="24" creationId="{550B14E9-84B2-4356-9D71-2A2B663C2AE4}"/>
          </ac:grpSpMkLst>
        </pc:grpChg>
        <pc:grpChg chg="add del mod">
          <ac:chgData name="it18120226@my.sliit.lk" userId="434220d6-88d2-4bac-b6ab-07818277ed2f" providerId="ADAL" clId="{AB88A4A0-FC8C-425F-934F-305740AE6662}" dt="2021-03-02T17:33:45.869" v="525" actId="1037"/>
          <ac:grpSpMkLst>
            <pc:docMk/>
            <pc:sldMk cId="2767944270" sldId="340"/>
            <ac:grpSpMk id="33" creationId="{7DEEF25D-649F-4EF4-8761-4CE105A038CC}"/>
          </ac:grpSpMkLst>
        </pc:grpChg>
      </pc:sldChg>
      <pc:sldChg chg="addSp delSp modSp add mod">
        <pc:chgData name="it18120226@my.sliit.lk" userId="434220d6-88d2-4bac-b6ab-07818277ed2f" providerId="ADAL" clId="{AB88A4A0-FC8C-425F-934F-305740AE6662}" dt="2021-03-03T15:23:11.738" v="2333" actId="14100"/>
        <pc:sldMkLst>
          <pc:docMk/>
          <pc:sldMk cId="3476886795" sldId="341"/>
        </pc:sldMkLst>
        <pc:spChg chg="mod">
          <ac:chgData name="it18120226@my.sliit.lk" userId="434220d6-88d2-4bac-b6ab-07818277ed2f" providerId="ADAL" clId="{AB88A4A0-FC8C-425F-934F-305740AE6662}" dt="2021-03-02T15:47:39.765" v="22" actId="27636"/>
          <ac:spMkLst>
            <pc:docMk/>
            <pc:sldMk cId="3476886795" sldId="341"/>
            <ac:spMk id="2" creationId="{660E0893-39FF-49F6-B6C1-CC691D09345E}"/>
          </ac:spMkLst>
        </pc:spChg>
        <pc:spChg chg="del mod">
          <ac:chgData name="it18120226@my.sliit.lk" userId="434220d6-88d2-4bac-b6ab-07818277ed2f" providerId="ADAL" clId="{AB88A4A0-FC8C-425F-934F-305740AE6662}" dt="2021-03-03T15:23:00.986" v="2330" actId="931"/>
          <ac:spMkLst>
            <pc:docMk/>
            <pc:sldMk cId="3476886795" sldId="341"/>
            <ac:spMk id="3" creationId="{6B616913-88D6-45F7-BFC7-8135E014720C}"/>
          </ac:spMkLst>
        </pc:spChg>
        <pc:picChg chg="add mod">
          <ac:chgData name="it18120226@my.sliit.lk" userId="434220d6-88d2-4bac-b6ab-07818277ed2f" providerId="ADAL" clId="{AB88A4A0-FC8C-425F-934F-305740AE6662}" dt="2021-03-03T15:23:11.738" v="2333" actId="14100"/>
          <ac:picMkLst>
            <pc:docMk/>
            <pc:sldMk cId="3476886795" sldId="341"/>
            <ac:picMk id="5" creationId="{34655D9B-C172-4F5C-91EA-5F4534A0848D}"/>
          </ac:picMkLst>
        </pc:picChg>
      </pc:sldChg>
      <pc:sldChg chg="addSp delSp modSp new mod modClrScheme chgLayout">
        <pc:chgData name="it18120226@my.sliit.lk" userId="434220d6-88d2-4bac-b6ab-07818277ed2f" providerId="ADAL" clId="{AB88A4A0-FC8C-425F-934F-305740AE6662}" dt="2021-03-03T08:53:05.018" v="1667" actId="13822"/>
        <pc:sldMkLst>
          <pc:docMk/>
          <pc:sldMk cId="245304073" sldId="342"/>
        </pc:sldMkLst>
        <pc:spChg chg="del">
          <ac:chgData name="it18120226@my.sliit.lk" userId="434220d6-88d2-4bac-b6ab-07818277ed2f" providerId="ADAL" clId="{AB88A4A0-FC8C-425F-934F-305740AE6662}" dt="2021-03-03T01:57:01.263" v="662" actId="700"/>
          <ac:spMkLst>
            <pc:docMk/>
            <pc:sldMk cId="245304073" sldId="342"/>
            <ac:spMk id="2" creationId="{D79E328E-FEA8-4BDC-95DE-192206F00485}"/>
          </ac:spMkLst>
        </pc:spChg>
        <pc:spChg chg="del">
          <ac:chgData name="it18120226@my.sliit.lk" userId="434220d6-88d2-4bac-b6ab-07818277ed2f" providerId="ADAL" clId="{AB88A4A0-FC8C-425F-934F-305740AE6662}" dt="2021-03-03T01:57:01.263" v="662" actId="700"/>
          <ac:spMkLst>
            <pc:docMk/>
            <pc:sldMk cId="245304073" sldId="342"/>
            <ac:spMk id="3" creationId="{D625E01E-7E33-443D-8135-1740969E6186}"/>
          </ac:spMkLst>
        </pc:spChg>
        <pc:spChg chg="mod">
          <ac:chgData name="it18120226@my.sliit.lk" userId="434220d6-88d2-4bac-b6ab-07818277ed2f" providerId="ADAL" clId="{AB88A4A0-FC8C-425F-934F-305740AE6662}" dt="2021-03-03T08:53:05.018" v="1667" actId="13822"/>
          <ac:spMkLst>
            <pc:docMk/>
            <pc:sldMk cId="245304073" sldId="342"/>
            <ac:spMk id="5" creationId="{1BAA08A2-B4C8-4B04-BBAD-DAA4F6A57636}"/>
          </ac:spMkLst>
        </pc:spChg>
        <pc:spChg chg="mod">
          <ac:chgData name="it18120226@my.sliit.lk" userId="434220d6-88d2-4bac-b6ab-07818277ed2f" providerId="ADAL" clId="{AB88A4A0-FC8C-425F-934F-305740AE6662}" dt="2021-03-03T08:53:05.018" v="1667" actId="13822"/>
          <ac:spMkLst>
            <pc:docMk/>
            <pc:sldMk cId="245304073" sldId="342"/>
            <ac:spMk id="6" creationId="{2C002049-19C3-4C84-BB14-ABAC9BA2FE99}"/>
          </ac:spMkLst>
        </pc:spChg>
        <pc:spChg chg="mod">
          <ac:chgData name="it18120226@my.sliit.lk" userId="434220d6-88d2-4bac-b6ab-07818277ed2f" providerId="ADAL" clId="{AB88A4A0-FC8C-425F-934F-305740AE6662}" dt="2021-03-03T08:53:05.018" v="1667" actId="13822"/>
          <ac:spMkLst>
            <pc:docMk/>
            <pc:sldMk cId="245304073" sldId="342"/>
            <ac:spMk id="7" creationId="{D1F47CE6-FB51-4253-8D93-87BB7C854D92}"/>
          </ac:spMkLst>
        </pc:spChg>
        <pc:spChg chg="mod">
          <ac:chgData name="it18120226@my.sliit.lk" userId="434220d6-88d2-4bac-b6ab-07818277ed2f" providerId="ADAL" clId="{AB88A4A0-FC8C-425F-934F-305740AE6662}" dt="2021-03-03T08:53:05.018" v="1667" actId="13822"/>
          <ac:spMkLst>
            <pc:docMk/>
            <pc:sldMk cId="245304073" sldId="342"/>
            <ac:spMk id="8" creationId="{93D80C4F-E82B-4B53-9B1E-962FA73CE998}"/>
          </ac:spMkLst>
        </pc:spChg>
        <pc:spChg chg="mod">
          <ac:chgData name="it18120226@my.sliit.lk" userId="434220d6-88d2-4bac-b6ab-07818277ed2f" providerId="ADAL" clId="{AB88A4A0-FC8C-425F-934F-305740AE6662}" dt="2021-03-03T08:53:05.018" v="1667" actId="13822"/>
          <ac:spMkLst>
            <pc:docMk/>
            <pc:sldMk cId="245304073" sldId="342"/>
            <ac:spMk id="9" creationId="{72EE9433-04FD-4110-8621-8FE7D643DEF6}"/>
          </ac:spMkLst>
        </pc:spChg>
        <pc:grpChg chg="add mod">
          <ac:chgData name="it18120226@my.sliit.lk" userId="434220d6-88d2-4bac-b6ab-07818277ed2f" providerId="ADAL" clId="{AB88A4A0-FC8C-425F-934F-305740AE6662}" dt="2021-03-03T01:57:58.175" v="669" actId="1076"/>
          <ac:grpSpMkLst>
            <pc:docMk/>
            <pc:sldMk cId="245304073" sldId="342"/>
            <ac:grpSpMk id="4" creationId="{79A12982-1DF7-4A64-A213-48A41DB2D4BB}"/>
          </ac:grpSpMkLst>
        </pc:grpChg>
      </pc:sldChg>
      <pc:sldChg chg="addSp delSp modSp new mod">
        <pc:chgData name="it18120226@my.sliit.lk" userId="434220d6-88d2-4bac-b6ab-07818277ed2f" providerId="ADAL" clId="{AB88A4A0-FC8C-425F-934F-305740AE6662}" dt="2021-03-03T02:00:14.007" v="683" actId="1076"/>
        <pc:sldMkLst>
          <pc:docMk/>
          <pc:sldMk cId="1456008411" sldId="343"/>
        </pc:sldMkLst>
        <pc:spChg chg="add del mod">
          <ac:chgData name="it18120226@my.sliit.lk" userId="434220d6-88d2-4bac-b6ab-07818277ed2f" providerId="ADAL" clId="{AB88A4A0-FC8C-425F-934F-305740AE6662}" dt="2021-03-03T01:59:21.709" v="674" actId="478"/>
          <ac:spMkLst>
            <pc:docMk/>
            <pc:sldMk cId="1456008411" sldId="343"/>
            <ac:spMk id="2" creationId="{D92CA37D-13E9-4DB4-8F7B-825775D2408E}"/>
          </ac:spMkLst>
        </pc:spChg>
        <pc:spChg chg="add del mod">
          <ac:chgData name="it18120226@my.sliit.lk" userId="434220d6-88d2-4bac-b6ab-07818277ed2f" providerId="ADAL" clId="{AB88A4A0-FC8C-425F-934F-305740AE6662}" dt="2021-03-03T01:59:31.821" v="677"/>
          <ac:spMkLst>
            <pc:docMk/>
            <pc:sldMk cId="1456008411" sldId="343"/>
            <ac:spMk id="4" creationId="{39B34ADD-50F6-41E5-9BD8-8E9E2516CBCC}"/>
          </ac:spMkLst>
        </pc:spChg>
        <pc:spChg chg="mod">
          <ac:chgData name="it18120226@my.sliit.lk" userId="434220d6-88d2-4bac-b6ab-07818277ed2f" providerId="ADAL" clId="{AB88A4A0-FC8C-425F-934F-305740AE6662}" dt="2021-03-03T01:59:48.674" v="678"/>
          <ac:spMkLst>
            <pc:docMk/>
            <pc:sldMk cId="1456008411" sldId="343"/>
            <ac:spMk id="6" creationId="{A0A515F5-DB87-46F5-BC11-379FC8B16605}"/>
          </ac:spMkLst>
        </pc:spChg>
        <pc:spChg chg="mod">
          <ac:chgData name="it18120226@my.sliit.lk" userId="434220d6-88d2-4bac-b6ab-07818277ed2f" providerId="ADAL" clId="{AB88A4A0-FC8C-425F-934F-305740AE6662}" dt="2021-03-03T01:59:48.674" v="678"/>
          <ac:spMkLst>
            <pc:docMk/>
            <pc:sldMk cId="1456008411" sldId="343"/>
            <ac:spMk id="7" creationId="{66E50E4D-28DC-4A2B-9483-181D458A7AFC}"/>
          </ac:spMkLst>
        </pc:spChg>
        <pc:spChg chg="mod">
          <ac:chgData name="it18120226@my.sliit.lk" userId="434220d6-88d2-4bac-b6ab-07818277ed2f" providerId="ADAL" clId="{AB88A4A0-FC8C-425F-934F-305740AE6662}" dt="2021-03-03T01:59:48.674" v="678"/>
          <ac:spMkLst>
            <pc:docMk/>
            <pc:sldMk cId="1456008411" sldId="343"/>
            <ac:spMk id="8" creationId="{848BA48A-7808-4FD9-8150-C21BB7E09D1E}"/>
          </ac:spMkLst>
        </pc:spChg>
        <pc:spChg chg="mod">
          <ac:chgData name="it18120226@my.sliit.lk" userId="434220d6-88d2-4bac-b6ab-07818277ed2f" providerId="ADAL" clId="{AB88A4A0-FC8C-425F-934F-305740AE6662}" dt="2021-03-03T01:59:48.674" v="678"/>
          <ac:spMkLst>
            <pc:docMk/>
            <pc:sldMk cId="1456008411" sldId="343"/>
            <ac:spMk id="9" creationId="{7A61D00C-1D75-447C-AFDD-63D3F3002146}"/>
          </ac:spMkLst>
        </pc:spChg>
        <pc:spChg chg="mod">
          <ac:chgData name="it18120226@my.sliit.lk" userId="434220d6-88d2-4bac-b6ab-07818277ed2f" providerId="ADAL" clId="{AB88A4A0-FC8C-425F-934F-305740AE6662}" dt="2021-03-03T01:59:48.674" v="678"/>
          <ac:spMkLst>
            <pc:docMk/>
            <pc:sldMk cId="1456008411" sldId="343"/>
            <ac:spMk id="10" creationId="{4EE40533-FB8A-483D-8DC8-9F826D5F844B}"/>
          </ac:spMkLst>
        </pc:spChg>
        <pc:spChg chg="mod">
          <ac:chgData name="it18120226@my.sliit.lk" userId="434220d6-88d2-4bac-b6ab-07818277ed2f" providerId="ADAL" clId="{AB88A4A0-FC8C-425F-934F-305740AE6662}" dt="2021-03-03T01:59:48.674" v="678"/>
          <ac:spMkLst>
            <pc:docMk/>
            <pc:sldMk cId="1456008411" sldId="343"/>
            <ac:spMk id="11" creationId="{A66A6751-9A93-4056-9B30-75635DEC2C9D}"/>
          </ac:spMkLst>
        </pc:spChg>
        <pc:spChg chg="mod">
          <ac:chgData name="it18120226@my.sliit.lk" userId="434220d6-88d2-4bac-b6ab-07818277ed2f" providerId="ADAL" clId="{AB88A4A0-FC8C-425F-934F-305740AE6662}" dt="2021-03-03T01:59:48.674" v="678"/>
          <ac:spMkLst>
            <pc:docMk/>
            <pc:sldMk cId="1456008411" sldId="343"/>
            <ac:spMk id="12" creationId="{F4086CC5-95A5-4549-9743-27285AFBF4E3}"/>
          </ac:spMkLst>
        </pc:spChg>
        <pc:spChg chg="mod">
          <ac:chgData name="it18120226@my.sliit.lk" userId="434220d6-88d2-4bac-b6ab-07818277ed2f" providerId="ADAL" clId="{AB88A4A0-FC8C-425F-934F-305740AE6662}" dt="2021-03-03T01:59:48.674" v="678"/>
          <ac:spMkLst>
            <pc:docMk/>
            <pc:sldMk cId="1456008411" sldId="343"/>
            <ac:spMk id="13" creationId="{68285EFC-B7E9-419F-9740-84D7AB64F12B}"/>
          </ac:spMkLst>
        </pc:spChg>
        <pc:spChg chg="mod">
          <ac:chgData name="it18120226@my.sliit.lk" userId="434220d6-88d2-4bac-b6ab-07818277ed2f" providerId="ADAL" clId="{AB88A4A0-FC8C-425F-934F-305740AE6662}" dt="2021-03-03T01:59:48.674" v="678"/>
          <ac:spMkLst>
            <pc:docMk/>
            <pc:sldMk cId="1456008411" sldId="343"/>
            <ac:spMk id="14" creationId="{ACFEFF00-D673-4888-B913-56030082296A}"/>
          </ac:spMkLst>
        </pc:spChg>
        <pc:spChg chg="mod">
          <ac:chgData name="it18120226@my.sliit.lk" userId="434220d6-88d2-4bac-b6ab-07818277ed2f" providerId="ADAL" clId="{AB88A4A0-FC8C-425F-934F-305740AE6662}" dt="2021-03-03T01:59:48.674" v="678"/>
          <ac:spMkLst>
            <pc:docMk/>
            <pc:sldMk cId="1456008411" sldId="343"/>
            <ac:spMk id="15" creationId="{2F657FE0-5248-4CF5-A723-6DCA556017EF}"/>
          </ac:spMkLst>
        </pc:spChg>
        <pc:spChg chg="mod">
          <ac:chgData name="it18120226@my.sliit.lk" userId="434220d6-88d2-4bac-b6ab-07818277ed2f" providerId="ADAL" clId="{AB88A4A0-FC8C-425F-934F-305740AE6662}" dt="2021-03-03T01:59:48.674" v="678"/>
          <ac:spMkLst>
            <pc:docMk/>
            <pc:sldMk cId="1456008411" sldId="343"/>
            <ac:spMk id="16" creationId="{E59EBA93-B9BE-4831-B196-1914A5071B75}"/>
          </ac:spMkLst>
        </pc:spChg>
        <pc:spChg chg="mod">
          <ac:chgData name="it18120226@my.sliit.lk" userId="434220d6-88d2-4bac-b6ab-07818277ed2f" providerId="ADAL" clId="{AB88A4A0-FC8C-425F-934F-305740AE6662}" dt="2021-03-03T01:59:48.674" v="678"/>
          <ac:spMkLst>
            <pc:docMk/>
            <pc:sldMk cId="1456008411" sldId="343"/>
            <ac:spMk id="17" creationId="{34C24FC9-EBF4-409B-B126-A84DE2CEECD7}"/>
          </ac:spMkLst>
        </pc:spChg>
        <pc:spChg chg="mod">
          <ac:chgData name="it18120226@my.sliit.lk" userId="434220d6-88d2-4bac-b6ab-07818277ed2f" providerId="ADAL" clId="{AB88A4A0-FC8C-425F-934F-305740AE6662}" dt="2021-03-03T01:59:48.674" v="678"/>
          <ac:spMkLst>
            <pc:docMk/>
            <pc:sldMk cId="1456008411" sldId="343"/>
            <ac:spMk id="18" creationId="{0B56C457-C5A5-4BEF-8B28-1FED5C88C3C1}"/>
          </ac:spMkLst>
        </pc:spChg>
        <pc:spChg chg="mod">
          <ac:chgData name="it18120226@my.sliit.lk" userId="434220d6-88d2-4bac-b6ab-07818277ed2f" providerId="ADAL" clId="{AB88A4A0-FC8C-425F-934F-305740AE6662}" dt="2021-03-03T01:59:48.674" v="678"/>
          <ac:spMkLst>
            <pc:docMk/>
            <pc:sldMk cId="1456008411" sldId="343"/>
            <ac:spMk id="19" creationId="{832204AA-D2D2-4C40-91FA-4126CBC0319D}"/>
          </ac:spMkLst>
        </pc:spChg>
        <pc:spChg chg="mod">
          <ac:chgData name="it18120226@my.sliit.lk" userId="434220d6-88d2-4bac-b6ab-07818277ed2f" providerId="ADAL" clId="{AB88A4A0-FC8C-425F-934F-305740AE6662}" dt="2021-03-03T01:59:48.674" v="678"/>
          <ac:spMkLst>
            <pc:docMk/>
            <pc:sldMk cId="1456008411" sldId="343"/>
            <ac:spMk id="20" creationId="{F5451A75-A60C-4128-A8B0-309EE1C2D96F}"/>
          </ac:spMkLst>
        </pc:spChg>
        <pc:spChg chg="mod">
          <ac:chgData name="it18120226@my.sliit.lk" userId="434220d6-88d2-4bac-b6ab-07818277ed2f" providerId="ADAL" clId="{AB88A4A0-FC8C-425F-934F-305740AE6662}" dt="2021-03-03T01:59:48.674" v="678"/>
          <ac:spMkLst>
            <pc:docMk/>
            <pc:sldMk cId="1456008411" sldId="343"/>
            <ac:spMk id="21" creationId="{C5992CB6-817C-48D5-9C86-F04EAFC5BBE6}"/>
          </ac:spMkLst>
        </pc:spChg>
        <pc:spChg chg="mod">
          <ac:chgData name="it18120226@my.sliit.lk" userId="434220d6-88d2-4bac-b6ab-07818277ed2f" providerId="ADAL" clId="{AB88A4A0-FC8C-425F-934F-305740AE6662}" dt="2021-03-03T01:59:48.674" v="678"/>
          <ac:spMkLst>
            <pc:docMk/>
            <pc:sldMk cId="1456008411" sldId="343"/>
            <ac:spMk id="22" creationId="{1501413A-8DF2-4818-AA26-6BFEFD894D6A}"/>
          </ac:spMkLst>
        </pc:spChg>
        <pc:spChg chg="mod">
          <ac:chgData name="it18120226@my.sliit.lk" userId="434220d6-88d2-4bac-b6ab-07818277ed2f" providerId="ADAL" clId="{AB88A4A0-FC8C-425F-934F-305740AE6662}" dt="2021-03-03T01:59:48.674" v="678"/>
          <ac:spMkLst>
            <pc:docMk/>
            <pc:sldMk cId="1456008411" sldId="343"/>
            <ac:spMk id="23" creationId="{FF545FE0-5351-410F-9EA5-A9F662DA9A5C}"/>
          </ac:spMkLst>
        </pc:spChg>
        <pc:spChg chg="mod">
          <ac:chgData name="it18120226@my.sliit.lk" userId="434220d6-88d2-4bac-b6ab-07818277ed2f" providerId="ADAL" clId="{AB88A4A0-FC8C-425F-934F-305740AE6662}" dt="2021-03-03T01:59:48.674" v="678"/>
          <ac:spMkLst>
            <pc:docMk/>
            <pc:sldMk cId="1456008411" sldId="343"/>
            <ac:spMk id="24" creationId="{ACAAE551-9482-4382-9F7F-CA49202900DC}"/>
          </ac:spMkLst>
        </pc:spChg>
        <pc:spChg chg="mod">
          <ac:chgData name="it18120226@my.sliit.lk" userId="434220d6-88d2-4bac-b6ab-07818277ed2f" providerId="ADAL" clId="{AB88A4A0-FC8C-425F-934F-305740AE6662}" dt="2021-03-03T01:59:48.674" v="678"/>
          <ac:spMkLst>
            <pc:docMk/>
            <pc:sldMk cId="1456008411" sldId="343"/>
            <ac:spMk id="25" creationId="{0099B8FA-79ED-473A-8262-08677E28FA08}"/>
          </ac:spMkLst>
        </pc:spChg>
        <pc:spChg chg="mod">
          <ac:chgData name="it18120226@my.sliit.lk" userId="434220d6-88d2-4bac-b6ab-07818277ed2f" providerId="ADAL" clId="{AB88A4A0-FC8C-425F-934F-305740AE6662}" dt="2021-03-03T01:59:48.674" v="678"/>
          <ac:spMkLst>
            <pc:docMk/>
            <pc:sldMk cId="1456008411" sldId="343"/>
            <ac:spMk id="26" creationId="{3DE88958-C5D6-46D8-B4F9-3D72EE36E5D9}"/>
          </ac:spMkLst>
        </pc:spChg>
        <pc:spChg chg="mod">
          <ac:chgData name="it18120226@my.sliit.lk" userId="434220d6-88d2-4bac-b6ab-07818277ed2f" providerId="ADAL" clId="{AB88A4A0-FC8C-425F-934F-305740AE6662}" dt="2021-03-03T01:59:48.674" v="678"/>
          <ac:spMkLst>
            <pc:docMk/>
            <pc:sldMk cId="1456008411" sldId="343"/>
            <ac:spMk id="27" creationId="{8F4CA37E-4B87-40E7-A5D4-030CF79F1F6D}"/>
          </ac:spMkLst>
        </pc:spChg>
        <pc:spChg chg="mod">
          <ac:chgData name="it18120226@my.sliit.lk" userId="434220d6-88d2-4bac-b6ab-07818277ed2f" providerId="ADAL" clId="{AB88A4A0-FC8C-425F-934F-305740AE6662}" dt="2021-03-03T01:59:48.674" v="678"/>
          <ac:spMkLst>
            <pc:docMk/>
            <pc:sldMk cId="1456008411" sldId="343"/>
            <ac:spMk id="28" creationId="{50072AA5-4F57-4609-8972-28513AF47517}"/>
          </ac:spMkLst>
        </pc:spChg>
        <pc:spChg chg="mod">
          <ac:chgData name="it18120226@my.sliit.lk" userId="434220d6-88d2-4bac-b6ab-07818277ed2f" providerId="ADAL" clId="{AB88A4A0-FC8C-425F-934F-305740AE6662}" dt="2021-03-03T01:59:48.674" v="678"/>
          <ac:spMkLst>
            <pc:docMk/>
            <pc:sldMk cId="1456008411" sldId="343"/>
            <ac:spMk id="29" creationId="{BE43D39C-5EB1-4288-B531-17FF3884901C}"/>
          </ac:spMkLst>
        </pc:spChg>
        <pc:spChg chg="mod">
          <ac:chgData name="it18120226@my.sliit.lk" userId="434220d6-88d2-4bac-b6ab-07818277ed2f" providerId="ADAL" clId="{AB88A4A0-FC8C-425F-934F-305740AE6662}" dt="2021-03-03T01:59:48.674" v="678"/>
          <ac:spMkLst>
            <pc:docMk/>
            <pc:sldMk cId="1456008411" sldId="343"/>
            <ac:spMk id="30" creationId="{96D560CE-BD79-4673-9D1D-1981549167AD}"/>
          </ac:spMkLst>
        </pc:spChg>
        <pc:spChg chg="mod">
          <ac:chgData name="it18120226@my.sliit.lk" userId="434220d6-88d2-4bac-b6ab-07818277ed2f" providerId="ADAL" clId="{AB88A4A0-FC8C-425F-934F-305740AE6662}" dt="2021-03-03T01:59:48.674" v="678"/>
          <ac:spMkLst>
            <pc:docMk/>
            <pc:sldMk cId="1456008411" sldId="343"/>
            <ac:spMk id="31" creationId="{CC35E29E-DB01-422A-85C6-2EBE9644745A}"/>
          </ac:spMkLst>
        </pc:spChg>
        <pc:spChg chg="mod">
          <ac:chgData name="it18120226@my.sliit.lk" userId="434220d6-88d2-4bac-b6ab-07818277ed2f" providerId="ADAL" clId="{AB88A4A0-FC8C-425F-934F-305740AE6662}" dt="2021-03-03T01:59:48.674" v="678"/>
          <ac:spMkLst>
            <pc:docMk/>
            <pc:sldMk cId="1456008411" sldId="343"/>
            <ac:spMk id="32" creationId="{0C56DD8F-55FD-4084-BD3A-9B299E645293}"/>
          </ac:spMkLst>
        </pc:spChg>
        <pc:spChg chg="mod">
          <ac:chgData name="it18120226@my.sliit.lk" userId="434220d6-88d2-4bac-b6ab-07818277ed2f" providerId="ADAL" clId="{AB88A4A0-FC8C-425F-934F-305740AE6662}" dt="2021-03-03T01:59:48.674" v="678"/>
          <ac:spMkLst>
            <pc:docMk/>
            <pc:sldMk cId="1456008411" sldId="343"/>
            <ac:spMk id="33" creationId="{349EFBFA-2238-420A-A253-CADBC1502DA3}"/>
          </ac:spMkLst>
        </pc:spChg>
        <pc:spChg chg="mod">
          <ac:chgData name="it18120226@my.sliit.lk" userId="434220d6-88d2-4bac-b6ab-07818277ed2f" providerId="ADAL" clId="{AB88A4A0-FC8C-425F-934F-305740AE6662}" dt="2021-03-03T01:59:48.674" v="678"/>
          <ac:spMkLst>
            <pc:docMk/>
            <pc:sldMk cId="1456008411" sldId="343"/>
            <ac:spMk id="34" creationId="{E3205C7E-7B5D-492C-90BA-3E926D4A5117}"/>
          </ac:spMkLst>
        </pc:spChg>
        <pc:spChg chg="mod">
          <ac:chgData name="it18120226@my.sliit.lk" userId="434220d6-88d2-4bac-b6ab-07818277ed2f" providerId="ADAL" clId="{AB88A4A0-FC8C-425F-934F-305740AE6662}" dt="2021-03-03T01:59:48.674" v="678"/>
          <ac:spMkLst>
            <pc:docMk/>
            <pc:sldMk cId="1456008411" sldId="343"/>
            <ac:spMk id="35" creationId="{58345E06-9FB8-4690-9862-D2218360988D}"/>
          </ac:spMkLst>
        </pc:spChg>
        <pc:spChg chg="mod">
          <ac:chgData name="it18120226@my.sliit.lk" userId="434220d6-88d2-4bac-b6ab-07818277ed2f" providerId="ADAL" clId="{AB88A4A0-FC8C-425F-934F-305740AE6662}" dt="2021-03-03T01:59:48.674" v="678"/>
          <ac:spMkLst>
            <pc:docMk/>
            <pc:sldMk cId="1456008411" sldId="343"/>
            <ac:spMk id="36" creationId="{AC89E539-6AEC-4BB6-8697-E0DB7EBF5E77}"/>
          </ac:spMkLst>
        </pc:spChg>
        <pc:spChg chg="mod">
          <ac:chgData name="it18120226@my.sliit.lk" userId="434220d6-88d2-4bac-b6ab-07818277ed2f" providerId="ADAL" clId="{AB88A4A0-FC8C-425F-934F-305740AE6662}" dt="2021-03-03T01:59:48.674" v="678"/>
          <ac:spMkLst>
            <pc:docMk/>
            <pc:sldMk cId="1456008411" sldId="343"/>
            <ac:spMk id="37" creationId="{2B90428F-8E9F-4FE4-8604-301FA7E5424E}"/>
          </ac:spMkLst>
        </pc:spChg>
        <pc:grpChg chg="add del mod">
          <ac:chgData name="it18120226@my.sliit.lk" userId="434220d6-88d2-4bac-b6ab-07818277ed2f" providerId="ADAL" clId="{AB88A4A0-FC8C-425F-934F-305740AE6662}" dt="2021-03-03T01:59:50.181" v="679"/>
          <ac:grpSpMkLst>
            <pc:docMk/>
            <pc:sldMk cId="1456008411" sldId="343"/>
            <ac:grpSpMk id="5" creationId="{071AFC02-AB0F-44FE-B316-6FBD43215B32}"/>
          </ac:grpSpMkLst>
        </pc:grpChg>
        <pc:picChg chg="add mod">
          <ac:chgData name="it18120226@my.sliit.lk" userId="434220d6-88d2-4bac-b6ab-07818277ed2f" providerId="ADAL" clId="{AB88A4A0-FC8C-425F-934F-305740AE6662}" dt="2021-03-03T02:00:14.007" v="683" actId="1076"/>
          <ac:picMkLst>
            <pc:docMk/>
            <pc:sldMk cId="1456008411" sldId="343"/>
            <ac:picMk id="3" creationId="{A8F56F32-51FB-4114-AFAF-46E3F7EB8E6E}"/>
          </ac:picMkLst>
        </pc:picChg>
        <pc:picChg chg="add mod">
          <ac:chgData name="it18120226@my.sliit.lk" userId="434220d6-88d2-4bac-b6ab-07818277ed2f" providerId="ADAL" clId="{AB88A4A0-FC8C-425F-934F-305740AE6662}" dt="2021-03-03T01:59:57.927" v="681" actId="1076"/>
          <ac:picMkLst>
            <pc:docMk/>
            <pc:sldMk cId="1456008411" sldId="343"/>
            <ac:picMk id="38" creationId="{267CB561-6967-445C-ABF9-77970A7BBDBA}"/>
          </ac:picMkLst>
        </pc:picChg>
      </pc:sldChg>
      <pc:sldChg chg="addSp delSp modSp new del mod setBg">
        <pc:chgData name="it18120226@my.sliit.lk" userId="434220d6-88d2-4bac-b6ab-07818277ed2f" providerId="ADAL" clId="{AB88A4A0-FC8C-425F-934F-305740AE6662}" dt="2021-03-04T08:32:36.779" v="2369" actId="47"/>
        <pc:sldMkLst>
          <pc:docMk/>
          <pc:sldMk cId="3340027618" sldId="344"/>
        </pc:sldMkLst>
        <pc:spChg chg="mod">
          <ac:chgData name="it18120226@my.sliit.lk" userId="434220d6-88d2-4bac-b6ab-07818277ed2f" providerId="ADAL" clId="{AB88A4A0-FC8C-425F-934F-305740AE6662}" dt="2021-03-03T02:10:39.562" v="775" actId="20577"/>
          <ac:spMkLst>
            <pc:docMk/>
            <pc:sldMk cId="3340027618" sldId="344"/>
            <ac:spMk id="2" creationId="{4465435F-6361-422B-9D7D-AB3010079AED}"/>
          </ac:spMkLst>
        </pc:spChg>
        <pc:spChg chg="mod">
          <ac:chgData name="it18120226@my.sliit.lk" userId="434220d6-88d2-4bac-b6ab-07818277ed2f" providerId="ADAL" clId="{AB88A4A0-FC8C-425F-934F-305740AE6662}" dt="2021-03-03T03:54:03.143" v="1181" actId="20577"/>
          <ac:spMkLst>
            <pc:docMk/>
            <pc:sldMk cId="3340027618" sldId="344"/>
            <ac:spMk id="3" creationId="{0B42E678-BB9E-40E6-A17A-839F7C76C7EE}"/>
          </ac:spMkLst>
        </pc:spChg>
        <pc:spChg chg="add del">
          <ac:chgData name="it18120226@my.sliit.lk" userId="434220d6-88d2-4bac-b6ab-07818277ed2f" providerId="ADAL" clId="{AB88A4A0-FC8C-425F-934F-305740AE6662}" dt="2021-03-03T02:10:26.482" v="763" actId="22"/>
          <ac:spMkLst>
            <pc:docMk/>
            <pc:sldMk cId="3340027618" sldId="344"/>
            <ac:spMk id="5" creationId="{DCE7CD1F-1931-4488-900F-471C95E9B26E}"/>
          </ac:spMkLst>
        </pc:spChg>
        <pc:picChg chg="add del mod">
          <ac:chgData name="it18120226@my.sliit.lk" userId="434220d6-88d2-4bac-b6ab-07818277ed2f" providerId="ADAL" clId="{AB88A4A0-FC8C-425F-934F-305740AE6662}" dt="2021-03-03T03:25:26.213" v="1128" actId="478"/>
          <ac:picMkLst>
            <pc:docMk/>
            <pc:sldMk cId="3340027618" sldId="344"/>
            <ac:picMk id="6" creationId="{D2D44E49-7210-4DAB-927B-2C38B202904B}"/>
          </ac:picMkLst>
        </pc:picChg>
        <pc:picChg chg="add mod">
          <ac:chgData name="it18120226@my.sliit.lk" userId="434220d6-88d2-4bac-b6ab-07818277ed2f" providerId="ADAL" clId="{AB88A4A0-FC8C-425F-934F-305740AE6662}" dt="2021-03-03T04:34:11.115" v="1279" actId="1037"/>
          <ac:picMkLst>
            <pc:docMk/>
            <pc:sldMk cId="3340027618" sldId="344"/>
            <ac:picMk id="7" creationId="{4C19791B-76A9-47FC-8839-851D1200C3E1}"/>
          </ac:picMkLst>
        </pc:picChg>
        <pc:picChg chg="add del mod">
          <ac:chgData name="it18120226@my.sliit.lk" userId="434220d6-88d2-4bac-b6ab-07818277ed2f" providerId="ADAL" clId="{AB88A4A0-FC8C-425F-934F-305740AE6662}" dt="2021-03-03T02:17:56.550" v="936" actId="478"/>
          <ac:picMkLst>
            <pc:docMk/>
            <pc:sldMk cId="3340027618" sldId="344"/>
            <ac:picMk id="8" creationId="{EE0167D9-AA63-4885-B68D-5E792779B26F}"/>
          </ac:picMkLst>
        </pc:picChg>
        <pc:picChg chg="add mod">
          <ac:chgData name="it18120226@my.sliit.lk" userId="434220d6-88d2-4bac-b6ab-07818277ed2f" providerId="ADAL" clId="{AB88A4A0-FC8C-425F-934F-305740AE6662}" dt="2021-03-03T04:34:11.115" v="1279" actId="1037"/>
          <ac:picMkLst>
            <pc:docMk/>
            <pc:sldMk cId="3340027618" sldId="344"/>
            <ac:picMk id="10" creationId="{38323BAA-90E9-4FBE-BD07-EAA17A164FE1}"/>
          </ac:picMkLst>
        </pc:picChg>
        <pc:picChg chg="add mod">
          <ac:chgData name="it18120226@my.sliit.lk" userId="434220d6-88d2-4bac-b6ab-07818277ed2f" providerId="ADAL" clId="{AB88A4A0-FC8C-425F-934F-305740AE6662}" dt="2021-03-03T04:34:11.115" v="1279" actId="1037"/>
          <ac:picMkLst>
            <pc:docMk/>
            <pc:sldMk cId="3340027618" sldId="344"/>
            <ac:picMk id="2050" creationId="{DAF1F64B-C88D-4B2C-A5EB-12D1BF44B33D}"/>
          </ac:picMkLst>
        </pc:picChg>
        <pc:picChg chg="add del">
          <ac:chgData name="it18120226@my.sliit.lk" userId="434220d6-88d2-4bac-b6ab-07818277ed2f" providerId="ADAL" clId="{AB88A4A0-FC8C-425F-934F-305740AE6662}" dt="2021-03-03T03:20:26.505" v="1116"/>
          <ac:picMkLst>
            <pc:docMk/>
            <pc:sldMk cId="3340027618" sldId="344"/>
            <ac:picMk id="2052" creationId="{5A97A849-7A9E-4419-9A62-9967C1365D11}"/>
          </ac:picMkLst>
        </pc:picChg>
        <pc:picChg chg="add del">
          <ac:chgData name="it18120226@my.sliit.lk" userId="434220d6-88d2-4bac-b6ab-07818277ed2f" providerId="ADAL" clId="{AB88A4A0-FC8C-425F-934F-305740AE6662}" dt="2021-03-03T03:20:56.783" v="1118"/>
          <ac:picMkLst>
            <pc:docMk/>
            <pc:sldMk cId="3340027618" sldId="344"/>
            <ac:picMk id="2054" creationId="{2CB58F30-3BB0-406C-9707-5EC528018760}"/>
          </ac:picMkLst>
        </pc:picChg>
        <pc:picChg chg="add del">
          <ac:chgData name="it18120226@my.sliit.lk" userId="434220d6-88d2-4bac-b6ab-07818277ed2f" providerId="ADAL" clId="{AB88A4A0-FC8C-425F-934F-305740AE6662}" dt="2021-03-03T03:21:04.041" v="1120"/>
          <ac:picMkLst>
            <pc:docMk/>
            <pc:sldMk cId="3340027618" sldId="344"/>
            <ac:picMk id="2056" creationId="{97CE80B3-EC42-4595-8E92-AE4F9C711879}"/>
          </ac:picMkLst>
        </pc:picChg>
        <pc:picChg chg="add del">
          <ac:chgData name="it18120226@my.sliit.lk" userId="434220d6-88d2-4bac-b6ab-07818277ed2f" providerId="ADAL" clId="{AB88A4A0-FC8C-425F-934F-305740AE6662}" dt="2021-03-03T03:21:19.612" v="1122"/>
          <ac:picMkLst>
            <pc:docMk/>
            <pc:sldMk cId="3340027618" sldId="344"/>
            <ac:picMk id="2058" creationId="{3B7C7CEA-F7C8-4CDC-BBBE-13A24D12EAE9}"/>
          </ac:picMkLst>
        </pc:picChg>
        <pc:picChg chg="add mod">
          <ac:chgData name="it18120226@my.sliit.lk" userId="434220d6-88d2-4bac-b6ab-07818277ed2f" providerId="ADAL" clId="{AB88A4A0-FC8C-425F-934F-305740AE6662}" dt="2021-03-03T04:34:11.115" v="1279" actId="1037"/>
          <ac:picMkLst>
            <pc:docMk/>
            <pc:sldMk cId="3340027618" sldId="344"/>
            <ac:picMk id="2060" creationId="{66C1274F-B3B3-4D57-942C-81A03AD13543}"/>
          </ac:picMkLst>
        </pc:picChg>
        <pc:picChg chg="add mod">
          <ac:chgData name="it18120226@my.sliit.lk" userId="434220d6-88d2-4bac-b6ab-07818277ed2f" providerId="ADAL" clId="{AB88A4A0-FC8C-425F-934F-305740AE6662}" dt="2021-03-03T04:34:11.115" v="1279" actId="1037"/>
          <ac:picMkLst>
            <pc:docMk/>
            <pc:sldMk cId="3340027618" sldId="344"/>
            <ac:picMk id="2062" creationId="{80140F57-FE0E-4C0F-9585-99411258ECE3}"/>
          </ac:picMkLst>
        </pc:picChg>
      </pc:sldChg>
      <pc:sldChg chg="addSp delSp modSp add mod ord">
        <pc:chgData name="it18120226@my.sliit.lk" userId="434220d6-88d2-4bac-b6ab-07818277ed2f" providerId="ADAL" clId="{AB88A4A0-FC8C-425F-934F-305740AE6662}" dt="2021-03-03T07:30:59.950" v="1660" actId="20577"/>
        <pc:sldMkLst>
          <pc:docMk/>
          <pc:sldMk cId="740746795" sldId="345"/>
        </pc:sldMkLst>
        <pc:spChg chg="mod">
          <ac:chgData name="it18120226@my.sliit.lk" userId="434220d6-88d2-4bac-b6ab-07818277ed2f" providerId="ADAL" clId="{AB88A4A0-FC8C-425F-934F-305740AE6662}" dt="2021-03-03T07:30:59.950" v="1660" actId="20577"/>
          <ac:spMkLst>
            <pc:docMk/>
            <pc:sldMk cId="740746795" sldId="345"/>
            <ac:spMk id="3" creationId="{0B42E678-BB9E-40E6-A17A-839F7C76C7EE}"/>
          </ac:spMkLst>
        </pc:spChg>
        <pc:spChg chg="add del mod">
          <ac:chgData name="it18120226@my.sliit.lk" userId="434220d6-88d2-4bac-b6ab-07818277ed2f" providerId="ADAL" clId="{AB88A4A0-FC8C-425F-934F-305740AE6662}" dt="2021-03-03T03:26:39.094" v="1142" actId="767"/>
          <ac:spMkLst>
            <pc:docMk/>
            <pc:sldMk cId="740746795" sldId="345"/>
            <ac:spMk id="4" creationId="{F064D433-BD65-43DE-AC06-6784B9AE71C2}"/>
          </ac:spMkLst>
        </pc:spChg>
        <pc:picChg chg="del">
          <ac:chgData name="it18120226@my.sliit.lk" userId="434220d6-88d2-4bac-b6ab-07818277ed2f" providerId="ADAL" clId="{AB88A4A0-FC8C-425F-934F-305740AE6662}" dt="2021-03-03T02:13:36.935" v="894" actId="478"/>
          <ac:picMkLst>
            <pc:docMk/>
            <pc:sldMk cId="740746795" sldId="345"/>
            <ac:picMk id="6" creationId="{D2D44E49-7210-4DAB-927B-2C38B202904B}"/>
          </ac:picMkLst>
        </pc:picChg>
        <pc:picChg chg="del">
          <ac:chgData name="it18120226@my.sliit.lk" userId="434220d6-88d2-4bac-b6ab-07818277ed2f" providerId="ADAL" clId="{AB88A4A0-FC8C-425F-934F-305740AE6662}" dt="2021-03-03T02:13:36.200" v="893" actId="478"/>
          <ac:picMkLst>
            <pc:docMk/>
            <pc:sldMk cId="740746795" sldId="345"/>
            <ac:picMk id="7" creationId="{4C19791B-76A9-47FC-8839-851D1200C3E1}"/>
          </ac:picMkLst>
        </pc:picChg>
        <pc:picChg chg="del mod">
          <ac:chgData name="it18120226@my.sliit.lk" userId="434220d6-88d2-4bac-b6ab-07818277ed2f" providerId="ADAL" clId="{AB88A4A0-FC8C-425F-934F-305740AE6662}" dt="2021-03-03T03:19:40.541" v="1109" actId="21"/>
          <ac:picMkLst>
            <pc:docMk/>
            <pc:sldMk cId="740746795" sldId="345"/>
            <ac:picMk id="8" creationId="{EE0167D9-AA63-4885-B68D-5E792779B26F}"/>
          </ac:picMkLst>
        </pc:picChg>
      </pc:sldChg>
      <pc:sldChg chg="modSp add mod ord">
        <pc:chgData name="it18120226@my.sliit.lk" userId="434220d6-88d2-4bac-b6ab-07818277ed2f" providerId="ADAL" clId="{AB88A4A0-FC8C-425F-934F-305740AE6662}" dt="2021-03-03T10:53:08.945" v="2105" actId="20577"/>
        <pc:sldMkLst>
          <pc:docMk/>
          <pc:sldMk cId="2729037531" sldId="346"/>
        </pc:sldMkLst>
        <pc:spChg chg="mod">
          <ac:chgData name="it18120226@my.sliit.lk" userId="434220d6-88d2-4bac-b6ab-07818277ed2f" providerId="ADAL" clId="{AB88A4A0-FC8C-425F-934F-305740AE6662}" dt="2021-03-03T10:53:08.945" v="2105" actId="20577"/>
          <ac:spMkLst>
            <pc:docMk/>
            <pc:sldMk cId="2729037531" sldId="346"/>
            <ac:spMk id="3" creationId="{0B42E678-BB9E-40E6-A17A-839F7C76C7EE}"/>
          </ac:spMkLst>
        </pc:spChg>
      </pc:sldChg>
      <pc:sldChg chg="add del ord">
        <pc:chgData name="it18120226@my.sliit.lk" userId="434220d6-88d2-4bac-b6ab-07818277ed2f" providerId="ADAL" clId="{AB88A4A0-FC8C-425F-934F-305740AE6662}" dt="2021-03-04T08:32:26.549" v="2368" actId="47"/>
        <pc:sldMkLst>
          <pc:docMk/>
          <pc:sldMk cId="104994676" sldId="347"/>
        </pc:sldMkLst>
      </pc:sldChg>
      <pc:sldChg chg="modSp add mod">
        <pc:chgData name="it18120226@my.sliit.lk" userId="434220d6-88d2-4bac-b6ab-07818277ed2f" providerId="ADAL" clId="{AB88A4A0-FC8C-425F-934F-305740AE6662}" dt="2021-03-03T04:48:26.954" v="1400" actId="5793"/>
        <pc:sldMkLst>
          <pc:docMk/>
          <pc:sldMk cId="2635053326" sldId="348"/>
        </pc:sldMkLst>
        <pc:spChg chg="mod">
          <ac:chgData name="it18120226@my.sliit.lk" userId="434220d6-88d2-4bac-b6ab-07818277ed2f" providerId="ADAL" clId="{AB88A4A0-FC8C-425F-934F-305740AE6662}" dt="2021-03-03T04:47:40.322" v="1389" actId="20577"/>
          <ac:spMkLst>
            <pc:docMk/>
            <pc:sldMk cId="2635053326" sldId="348"/>
            <ac:spMk id="2" creationId="{660E0893-39FF-49F6-B6C1-CC691D09345E}"/>
          </ac:spMkLst>
        </pc:spChg>
        <pc:spChg chg="mod">
          <ac:chgData name="it18120226@my.sliit.lk" userId="434220d6-88d2-4bac-b6ab-07818277ed2f" providerId="ADAL" clId="{AB88A4A0-FC8C-425F-934F-305740AE6662}" dt="2021-03-03T04:48:26.954" v="1400" actId="5793"/>
          <ac:spMkLst>
            <pc:docMk/>
            <pc:sldMk cId="2635053326" sldId="348"/>
            <ac:spMk id="3" creationId="{6B616913-88D6-45F7-BFC7-8135E014720C}"/>
          </ac:spMkLst>
        </pc:spChg>
      </pc:sldChg>
      <pc:sldChg chg="modSp add mod ord">
        <pc:chgData name="it18120226@my.sliit.lk" userId="434220d6-88d2-4bac-b6ab-07818277ed2f" providerId="ADAL" clId="{AB88A4A0-FC8C-425F-934F-305740AE6662}" dt="2021-03-03T11:09:10.414" v="2265" actId="20577"/>
        <pc:sldMkLst>
          <pc:docMk/>
          <pc:sldMk cId="2937500807" sldId="349"/>
        </pc:sldMkLst>
        <pc:spChg chg="mod">
          <ac:chgData name="it18120226@my.sliit.lk" userId="434220d6-88d2-4bac-b6ab-07818277ed2f" providerId="ADAL" clId="{AB88A4A0-FC8C-425F-934F-305740AE6662}" dt="2021-03-03T05:39:08.824" v="1465"/>
          <ac:spMkLst>
            <pc:docMk/>
            <pc:sldMk cId="2937500807" sldId="349"/>
            <ac:spMk id="5" creationId="{22F6FBBB-4C77-4A4B-BE54-96D3B0DF3BB7}"/>
          </ac:spMkLst>
        </pc:spChg>
        <pc:spChg chg="mod">
          <ac:chgData name="it18120226@my.sliit.lk" userId="434220d6-88d2-4bac-b6ab-07818277ed2f" providerId="ADAL" clId="{AB88A4A0-FC8C-425F-934F-305740AE6662}" dt="2021-03-03T11:09:10.414" v="2265" actId="20577"/>
          <ac:spMkLst>
            <pc:docMk/>
            <pc:sldMk cId="2937500807" sldId="349"/>
            <ac:spMk id="6" creationId="{F7E461F4-E6D8-4801-94AA-9B72FC99FFED}"/>
          </ac:spMkLst>
        </pc:spChg>
      </pc:sldChg>
      <pc:sldChg chg="modSp add mod">
        <pc:chgData name="it18120226@my.sliit.lk" userId="434220d6-88d2-4bac-b6ab-07818277ed2f" providerId="ADAL" clId="{AB88A4A0-FC8C-425F-934F-305740AE6662}" dt="2021-03-03T06:42:03.536" v="1606" actId="5793"/>
        <pc:sldMkLst>
          <pc:docMk/>
          <pc:sldMk cId="250290510" sldId="350"/>
        </pc:sldMkLst>
        <pc:spChg chg="mod">
          <ac:chgData name="it18120226@my.sliit.lk" userId="434220d6-88d2-4bac-b6ab-07818277ed2f" providerId="ADAL" clId="{AB88A4A0-FC8C-425F-934F-305740AE6662}" dt="2021-03-03T05:44:00.616" v="1506" actId="20577"/>
          <ac:spMkLst>
            <pc:docMk/>
            <pc:sldMk cId="250290510" sldId="350"/>
            <ac:spMk id="5" creationId="{22F6FBBB-4C77-4A4B-BE54-96D3B0DF3BB7}"/>
          </ac:spMkLst>
        </pc:spChg>
        <pc:spChg chg="mod">
          <ac:chgData name="it18120226@my.sliit.lk" userId="434220d6-88d2-4bac-b6ab-07818277ed2f" providerId="ADAL" clId="{AB88A4A0-FC8C-425F-934F-305740AE6662}" dt="2021-03-03T06:42:03.536" v="1606" actId="5793"/>
          <ac:spMkLst>
            <pc:docMk/>
            <pc:sldMk cId="250290510" sldId="350"/>
            <ac:spMk id="6" creationId="{F7E461F4-E6D8-4801-94AA-9B72FC99FFED}"/>
          </ac:spMkLst>
        </pc:spChg>
      </pc:sldChg>
      <pc:sldChg chg="modSp add mod">
        <pc:chgData name="it18120226@my.sliit.lk" userId="434220d6-88d2-4bac-b6ab-07818277ed2f" providerId="ADAL" clId="{AB88A4A0-FC8C-425F-934F-305740AE6662}" dt="2021-03-03T11:07:48.125" v="2251" actId="2710"/>
        <pc:sldMkLst>
          <pc:docMk/>
          <pc:sldMk cId="1330427927" sldId="351"/>
        </pc:sldMkLst>
        <pc:spChg chg="mod">
          <ac:chgData name="it18120226@my.sliit.lk" userId="434220d6-88d2-4bac-b6ab-07818277ed2f" providerId="ADAL" clId="{AB88A4A0-FC8C-425F-934F-305740AE6662}" dt="2021-03-03T11:07:48.125" v="2251" actId="2710"/>
          <ac:spMkLst>
            <pc:docMk/>
            <pc:sldMk cId="1330427927" sldId="351"/>
            <ac:spMk id="6" creationId="{F7E461F4-E6D8-4801-94AA-9B72FC99FFED}"/>
          </ac:spMkLst>
        </pc:spChg>
      </pc:sldChg>
      <pc:sldChg chg="del">
        <pc:chgData name="it18120226@my.sliit.lk" userId="434220d6-88d2-4bac-b6ab-07818277ed2f" providerId="ADAL" clId="{AB88A4A0-FC8C-425F-934F-305740AE6662}" dt="2021-03-04T08:32:54.410" v="2370" actId="47"/>
        <pc:sldMkLst>
          <pc:docMk/>
          <pc:sldMk cId="2907492390" sldId="353"/>
        </pc:sldMkLst>
      </pc:sldChg>
      <pc:sldChg chg="modSp add mod">
        <pc:chgData name="it18120226@my.sliit.lk" userId="434220d6-88d2-4bac-b6ab-07818277ed2f" providerId="ADAL" clId="{AB88A4A0-FC8C-425F-934F-305740AE6662}" dt="2021-03-03T10:20:55.505" v="2012" actId="20577"/>
        <pc:sldMkLst>
          <pc:docMk/>
          <pc:sldMk cId="888506932" sldId="359"/>
        </pc:sldMkLst>
        <pc:spChg chg="mod">
          <ac:chgData name="it18120226@my.sliit.lk" userId="434220d6-88d2-4bac-b6ab-07818277ed2f" providerId="ADAL" clId="{AB88A4A0-FC8C-425F-934F-305740AE6662}" dt="2021-03-03T10:13:34.751" v="1953" actId="20577"/>
          <ac:spMkLst>
            <pc:docMk/>
            <pc:sldMk cId="888506932" sldId="359"/>
            <ac:spMk id="5" creationId="{22F6FBBB-4C77-4A4B-BE54-96D3B0DF3BB7}"/>
          </ac:spMkLst>
        </pc:spChg>
        <pc:spChg chg="mod">
          <ac:chgData name="it18120226@my.sliit.lk" userId="434220d6-88d2-4bac-b6ab-07818277ed2f" providerId="ADAL" clId="{AB88A4A0-FC8C-425F-934F-305740AE6662}" dt="2021-03-03T10:20:55.505" v="2012" actId="20577"/>
          <ac:spMkLst>
            <pc:docMk/>
            <pc:sldMk cId="888506932" sldId="359"/>
            <ac:spMk id="6" creationId="{F7E461F4-E6D8-4801-94AA-9B72FC99FFED}"/>
          </ac:spMkLst>
        </pc:spChg>
      </pc:sldChg>
      <pc:sldChg chg="modSp add mod">
        <pc:chgData name="it18120226@my.sliit.lk" userId="434220d6-88d2-4bac-b6ab-07818277ed2f" providerId="ADAL" clId="{AB88A4A0-FC8C-425F-934F-305740AE6662}" dt="2021-03-03T10:52:02.225" v="2090" actId="20577"/>
        <pc:sldMkLst>
          <pc:docMk/>
          <pc:sldMk cId="1774216711" sldId="360"/>
        </pc:sldMkLst>
        <pc:spChg chg="mod">
          <ac:chgData name="it18120226@my.sliit.lk" userId="434220d6-88d2-4bac-b6ab-07818277ed2f" providerId="ADAL" clId="{AB88A4A0-FC8C-425F-934F-305740AE6662}" dt="2021-03-03T10:52:02.225" v="2090" actId="20577"/>
          <ac:spMkLst>
            <pc:docMk/>
            <pc:sldMk cId="1774216711" sldId="360"/>
            <ac:spMk id="6" creationId="{F7E461F4-E6D8-4801-94AA-9B72FC99FFED}"/>
          </ac:spMkLst>
        </pc:spChg>
      </pc:sldChg>
      <pc:sldChg chg="modSp add mod">
        <pc:chgData name="it18120226@my.sliit.lk" userId="434220d6-88d2-4bac-b6ab-07818277ed2f" providerId="ADAL" clId="{AB88A4A0-FC8C-425F-934F-305740AE6662}" dt="2021-03-03T11:01:01.092" v="2204" actId="20577"/>
        <pc:sldMkLst>
          <pc:docMk/>
          <pc:sldMk cId="3749398846" sldId="361"/>
        </pc:sldMkLst>
        <pc:spChg chg="mod">
          <ac:chgData name="it18120226@my.sliit.lk" userId="434220d6-88d2-4bac-b6ab-07818277ed2f" providerId="ADAL" clId="{AB88A4A0-FC8C-425F-934F-305740AE6662}" dt="2021-03-03T11:01:01.092" v="2204" actId="20577"/>
          <ac:spMkLst>
            <pc:docMk/>
            <pc:sldMk cId="3749398846" sldId="361"/>
            <ac:spMk id="5" creationId="{22F6FBBB-4C77-4A4B-BE54-96D3B0DF3BB7}"/>
          </ac:spMkLst>
        </pc:spChg>
        <pc:spChg chg="mod">
          <ac:chgData name="it18120226@my.sliit.lk" userId="434220d6-88d2-4bac-b6ab-07818277ed2f" providerId="ADAL" clId="{AB88A4A0-FC8C-425F-934F-305740AE6662}" dt="2021-03-03T11:00:50.543" v="2194" actId="20577"/>
          <ac:spMkLst>
            <pc:docMk/>
            <pc:sldMk cId="3749398846" sldId="361"/>
            <ac:spMk id="6" creationId="{F7E461F4-E6D8-4801-94AA-9B72FC99FFED}"/>
          </ac:spMkLst>
        </pc:spChg>
      </pc:sldChg>
      <pc:sldChg chg="modSp add mod ord">
        <pc:chgData name="it18120226@my.sliit.lk" userId="434220d6-88d2-4bac-b6ab-07818277ed2f" providerId="ADAL" clId="{AB88A4A0-FC8C-425F-934F-305740AE6662}" dt="2021-03-03T11:10:19.225" v="2290" actId="20577"/>
        <pc:sldMkLst>
          <pc:docMk/>
          <pc:sldMk cId="312812656" sldId="362"/>
        </pc:sldMkLst>
        <pc:spChg chg="mod">
          <ac:chgData name="it18120226@my.sliit.lk" userId="434220d6-88d2-4bac-b6ab-07818277ed2f" providerId="ADAL" clId="{AB88A4A0-FC8C-425F-934F-305740AE6662}" dt="2021-03-03T11:10:19.225" v="2290" actId="20577"/>
          <ac:spMkLst>
            <pc:docMk/>
            <pc:sldMk cId="312812656" sldId="362"/>
            <ac:spMk id="6" creationId="{F7E461F4-E6D8-4801-94AA-9B72FC99FFED}"/>
          </ac:spMkLst>
        </pc:spChg>
      </pc:sldChg>
      <pc:sldChg chg="modSp add del mod">
        <pc:chgData name="it18120226@my.sliit.lk" userId="434220d6-88d2-4bac-b6ab-07818277ed2f" providerId="ADAL" clId="{AB88A4A0-FC8C-425F-934F-305740AE6662}" dt="2021-03-04T08:39:19.341" v="2384" actId="2696"/>
        <pc:sldMkLst>
          <pc:docMk/>
          <pc:sldMk cId="1556372344" sldId="363"/>
        </pc:sldMkLst>
        <pc:spChg chg="mod">
          <ac:chgData name="it18120226@my.sliit.lk" userId="434220d6-88d2-4bac-b6ab-07818277ed2f" providerId="ADAL" clId="{AB88A4A0-FC8C-425F-934F-305740AE6662}" dt="2021-03-04T08:31:08.697" v="2349" actId="5793"/>
          <ac:spMkLst>
            <pc:docMk/>
            <pc:sldMk cId="1556372344" sldId="363"/>
            <ac:spMk id="3" creationId="{6B616913-88D6-45F7-BFC7-8135E014720C}"/>
          </ac:spMkLst>
        </pc:spChg>
      </pc:sldChg>
      <pc:sldChg chg="addSp modSp mod ord">
        <pc:chgData name="it18120226@my.sliit.lk" userId="434220d6-88d2-4bac-b6ab-07818277ed2f" providerId="ADAL" clId="{AB88A4A0-FC8C-425F-934F-305740AE6662}" dt="2021-03-04T08:48:50.664" v="2449" actId="1076"/>
        <pc:sldMkLst>
          <pc:docMk/>
          <pc:sldMk cId="3280790880" sldId="379"/>
        </pc:sldMkLst>
        <pc:spChg chg="mod">
          <ac:chgData name="it18120226@my.sliit.lk" userId="434220d6-88d2-4bac-b6ab-07818277ed2f" providerId="ADAL" clId="{AB88A4A0-FC8C-425F-934F-305740AE6662}" dt="2021-03-04T08:36:48.382" v="2373" actId="6549"/>
          <ac:spMkLst>
            <pc:docMk/>
            <pc:sldMk cId="3280790880" sldId="379"/>
            <ac:spMk id="2" creationId="{4465435F-6361-422B-9D7D-AB3010079AED}"/>
          </ac:spMkLst>
        </pc:spChg>
        <pc:picChg chg="mod">
          <ac:chgData name="it18120226@my.sliit.lk" userId="434220d6-88d2-4bac-b6ab-07818277ed2f" providerId="ADAL" clId="{AB88A4A0-FC8C-425F-934F-305740AE6662}" dt="2021-03-04T08:48:26.422" v="2424" actId="1035"/>
          <ac:picMkLst>
            <pc:docMk/>
            <pc:sldMk cId="3280790880" sldId="379"/>
            <ac:picMk id="7" creationId="{4C19791B-76A9-47FC-8839-851D1200C3E1}"/>
          </ac:picMkLst>
        </pc:picChg>
        <pc:picChg chg="mod">
          <ac:chgData name="it18120226@my.sliit.lk" userId="434220d6-88d2-4bac-b6ab-07818277ed2f" providerId="ADAL" clId="{AB88A4A0-FC8C-425F-934F-305740AE6662}" dt="2021-03-04T08:48:45.628" v="2447" actId="1076"/>
          <ac:picMkLst>
            <pc:docMk/>
            <pc:sldMk cId="3280790880" sldId="379"/>
            <ac:picMk id="10" creationId="{38323BAA-90E9-4FBE-BD07-EAA17A164FE1}"/>
          </ac:picMkLst>
        </pc:picChg>
        <pc:picChg chg="mod">
          <ac:chgData name="it18120226@my.sliit.lk" userId="434220d6-88d2-4bac-b6ab-07818277ed2f" providerId="ADAL" clId="{AB88A4A0-FC8C-425F-934F-305740AE6662}" dt="2021-03-04T08:48:29.001" v="2430" actId="1035"/>
          <ac:picMkLst>
            <pc:docMk/>
            <pc:sldMk cId="3280790880" sldId="379"/>
            <ac:picMk id="2050" creationId="{DAF1F64B-C88D-4B2C-A5EB-12D1BF44B33D}"/>
          </ac:picMkLst>
        </pc:picChg>
        <pc:picChg chg="mod">
          <ac:chgData name="it18120226@my.sliit.lk" userId="434220d6-88d2-4bac-b6ab-07818277ed2f" providerId="ADAL" clId="{AB88A4A0-FC8C-425F-934F-305740AE6662}" dt="2021-03-04T08:48:27.308" v="2426" actId="1035"/>
          <ac:picMkLst>
            <pc:docMk/>
            <pc:sldMk cId="3280790880" sldId="379"/>
            <ac:picMk id="2060" creationId="{66C1274F-B3B3-4D57-942C-81A03AD13543}"/>
          </ac:picMkLst>
        </pc:picChg>
        <pc:picChg chg="mod">
          <ac:chgData name="it18120226@my.sliit.lk" userId="434220d6-88d2-4bac-b6ab-07818277ed2f" providerId="ADAL" clId="{AB88A4A0-FC8C-425F-934F-305740AE6662}" dt="2021-03-04T08:48:41.390" v="2445" actId="1076"/>
          <ac:picMkLst>
            <pc:docMk/>
            <pc:sldMk cId="3280790880" sldId="379"/>
            <ac:picMk id="2062" creationId="{80140F57-FE0E-4C0F-9585-99411258ECE3}"/>
          </ac:picMkLst>
        </pc:picChg>
        <pc:picChg chg="add mod">
          <ac:chgData name="it18120226@my.sliit.lk" userId="434220d6-88d2-4bac-b6ab-07818277ed2f" providerId="ADAL" clId="{AB88A4A0-FC8C-425F-934F-305740AE6662}" dt="2021-03-04T08:48:50.664" v="2449" actId="1076"/>
          <ac:picMkLst>
            <pc:docMk/>
            <pc:sldMk cId="3280790880" sldId="379"/>
            <ac:picMk id="3074" creationId="{AFB9A1DB-526C-4F69-B150-03107E8AF0B0}"/>
          </ac:picMkLst>
        </pc:picChg>
      </pc:sldChg>
      <pc:sldChg chg="modSp add del mod ord">
        <pc:chgData name="it18120226@my.sliit.lk" userId="434220d6-88d2-4bac-b6ab-07818277ed2f" providerId="ADAL" clId="{AB88A4A0-FC8C-425F-934F-305740AE6662}" dt="2021-03-04T08:36:55.612" v="2374" actId="2696"/>
        <pc:sldMkLst>
          <pc:docMk/>
          <pc:sldMk cId="3812936308" sldId="386"/>
        </pc:sldMkLst>
        <pc:spChg chg="mod">
          <ac:chgData name="it18120226@my.sliit.lk" userId="434220d6-88d2-4bac-b6ab-07818277ed2f" providerId="ADAL" clId="{AB88A4A0-FC8C-425F-934F-305740AE6662}" dt="2021-03-04T08:31:59.279" v="2367" actId="20577"/>
          <ac:spMkLst>
            <pc:docMk/>
            <pc:sldMk cId="3812936308" sldId="386"/>
            <ac:spMk id="3" creationId="{BEF3D551-122C-4719-815B-4B734524ED38}"/>
          </ac:spMkLst>
        </pc:spChg>
      </pc:sldChg>
    </pc:docChg>
  </pc:docChgLst>
  <pc:docChgLst>
    <pc:chgData name="De Silva L.S.R it18113914" userId="62612fb7-9c05-46b9-9c88-459635f12739" providerId="ADAL" clId="{17279122-036A-4D95-9F07-0D96D2B4C1C6}"/>
    <pc:docChg chg="undo custSel delSld modSld sldOrd modSection">
      <pc:chgData name="De Silva L.S.R it18113914" userId="62612fb7-9c05-46b9-9c88-459635f12739" providerId="ADAL" clId="{17279122-036A-4D95-9F07-0D96D2B4C1C6}" dt="2021-10-16T09:42:16.833" v="132" actId="47"/>
      <pc:docMkLst>
        <pc:docMk/>
      </pc:docMkLst>
      <pc:sldChg chg="ord">
        <pc:chgData name="De Silva L.S.R it18113914" userId="62612fb7-9c05-46b9-9c88-459635f12739" providerId="ADAL" clId="{17279122-036A-4D95-9F07-0D96D2B4C1C6}" dt="2021-10-16T09:28:33.559" v="8"/>
        <pc:sldMkLst>
          <pc:docMk/>
          <pc:sldMk cId="414111102" sldId="626"/>
        </pc:sldMkLst>
      </pc:sldChg>
      <pc:sldChg chg="ord">
        <pc:chgData name="De Silva L.S.R it18113914" userId="62612fb7-9c05-46b9-9c88-459635f12739" providerId="ADAL" clId="{17279122-036A-4D95-9F07-0D96D2B4C1C6}" dt="2021-10-16T09:28:33.559" v="8"/>
        <pc:sldMkLst>
          <pc:docMk/>
          <pc:sldMk cId="2759636803" sldId="627"/>
        </pc:sldMkLst>
      </pc:sldChg>
      <pc:sldChg chg="del">
        <pc:chgData name="De Silva L.S.R it18113914" userId="62612fb7-9c05-46b9-9c88-459635f12739" providerId="ADAL" clId="{17279122-036A-4D95-9F07-0D96D2B4C1C6}" dt="2021-10-16T09:42:16.833" v="132" actId="47"/>
        <pc:sldMkLst>
          <pc:docMk/>
          <pc:sldMk cId="474675628" sldId="631"/>
        </pc:sldMkLst>
      </pc:sldChg>
      <pc:sldChg chg="del">
        <pc:chgData name="De Silva L.S.R it18113914" userId="62612fb7-9c05-46b9-9c88-459635f12739" providerId="ADAL" clId="{17279122-036A-4D95-9F07-0D96D2B4C1C6}" dt="2021-10-16T09:28:54.158" v="10" actId="47"/>
        <pc:sldMkLst>
          <pc:docMk/>
          <pc:sldMk cId="1552282425" sldId="632"/>
        </pc:sldMkLst>
      </pc:sldChg>
      <pc:sldChg chg="del">
        <pc:chgData name="De Silva L.S.R it18113914" userId="62612fb7-9c05-46b9-9c88-459635f12739" providerId="ADAL" clId="{17279122-036A-4D95-9F07-0D96D2B4C1C6}" dt="2021-10-16T09:28:49.470" v="9" actId="47"/>
        <pc:sldMkLst>
          <pc:docMk/>
          <pc:sldMk cId="1263631275" sldId="634"/>
        </pc:sldMkLst>
      </pc:sldChg>
      <pc:sldChg chg="addSp modSp mod">
        <pc:chgData name="De Silva L.S.R it18113914" userId="62612fb7-9c05-46b9-9c88-459635f12739" providerId="ADAL" clId="{17279122-036A-4D95-9F07-0D96D2B4C1C6}" dt="2021-10-16T09:41:33.062" v="131" actId="1076"/>
        <pc:sldMkLst>
          <pc:docMk/>
          <pc:sldMk cId="3514497270" sldId="642"/>
        </pc:sldMkLst>
        <pc:spChg chg="mod">
          <ac:chgData name="De Silva L.S.R it18113914" userId="62612fb7-9c05-46b9-9c88-459635f12739" providerId="ADAL" clId="{17279122-036A-4D95-9F07-0D96D2B4C1C6}" dt="2021-10-16T09:41:26.974" v="129" actId="20577"/>
          <ac:spMkLst>
            <pc:docMk/>
            <pc:sldMk cId="3514497270" sldId="642"/>
            <ac:spMk id="3" creationId="{57E1817F-D545-4225-B993-4EABF4C35EE7}"/>
          </ac:spMkLst>
        </pc:spChg>
        <pc:picChg chg="mod">
          <ac:chgData name="De Silva L.S.R it18113914" userId="62612fb7-9c05-46b9-9c88-459635f12739" providerId="ADAL" clId="{17279122-036A-4D95-9F07-0D96D2B4C1C6}" dt="2021-10-16T09:41:30.911" v="130" actId="1076"/>
          <ac:picMkLst>
            <pc:docMk/>
            <pc:sldMk cId="3514497270" sldId="642"/>
            <ac:picMk id="9" creationId="{EDD0B5A9-A386-449B-8364-16314B9E0E29}"/>
          </ac:picMkLst>
        </pc:picChg>
        <pc:picChg chg="add mod">
          <ac:chgData name="De Silva L.S.R it18113914" userId="62612fb7-9c05-46b9-9c88-459635f12739" providerId="ADAL" clId="{17279122-036A-4D95-9F07-0D96D2B4C1C6}" dt="2021-10-16T09:41:33.062" v="131" actId="1076"/>
          <ac:picMkLst>
            <pc:docMk/>
            <pc:sldMk cId="3514497270" sldId="642"/>
            <ac:picMk id="10" creationId="{4D2996C6-EC9E-46AA-B6C5-2389C60CC684}"/>
          </ac:picMkLst>
        </pc:picChg>
      </pc:sldChg>
      <pc:sldChg chg="addSp modSp mod">
        <pc:chgData name="De Silva L.S.R it18113914" userId="62612fb7-9c05-46b9-9c88-459635f12739" providerId="ADAL" clId="{17279122-036A-4D95-9F07-0D96D2B4C1C6}" dt="2021-10-16T09:27:21.537" v="6" actId="1076"/>
        <pc:sldMkLst>
          <pc:docMk/>
          <pc:sldMk cId="3082169459" sldId="645"/>
        </pc:sldMkLst>
        <pc:picChg chg="add mod">
          <ac:chgData name="De Silva L.S.R it18113914" userId="62612fb7-9c05-46b9-9c88-459635f12739" providerId="ADAL" clId="{17279122-036A-4D95-9F07-0D96D2B4C1C6}" dt="2021-10-16T09:26:45.806" v="2" actId="1076"/>
          <ac:picMkLst>
            <pc:docMk/>
            <pc:sldMk cId="3082169459" sldId="645"/>
            <ac:picMk id="4" creationId="{336053F9-30B6-45E4-AD5A-617B93C3BFEF}"/>
          </ac:picMkLst>
        </pc:picChg>
        <pc:picChg chg="add mod">
          <ac:chgData name="De Silva L.S.R it18113914" userId="62612fb7-9c05-46b9-9c88-459635f12739" providerId="ADAL" clId="{17279122-036A-4D95-9F07-0D96D2B4C1C6}" dt="2021-10-16T09:27:21.537" v="6" actId="1076"/>
          <ac:picMkLst>
            <pc:docMk/>
            <pc:sldMk cId="3082169459" sldId="645"/>
            <ac:picMk id="6" creationId="{B56E4008-BA72-4A66-86F3-45A6F92BA046}"/>
          </ac:picMkLst>
        </pc:picChg>
      </pc:sldChg>
      <pc:sldChg chg="addSp delSp modSp mod">
        <pc:chgData name="De Silva L.S.R it18113914" userId="62612fb7-9c05-46b9-9c88-459635f12739" providerId="ADAL" clId="{17279122-036A-4D95-9F07-0D96D2B4C1C6}" dt="2021-10-16T09:30:17.385" v="125" actId="20577"/>
        <pc:sldMkLst>
          <pc:docMk/>
          <pc:sldMk cId="977725417" sldId="652"/>
        </pc:sldMkLst>
        <pc:spChg chg="add del">
          <ac:chgData name="De Silva L.S.R it18113914" userId="62612fb7-9c05-46b9-9c88-459635f12739" providerId="ADAL" clId="{17279122-036A-4D95-9F07-0D96D2B4C1C6}" dt="2021-10-16T09:29:19.086" v="12" actId="22"/>
          <ac:spMkLst>
            <pc:docMk/>
            <pc:sldMk cId="977725417" sldId="652"/>
            <ac:spMk id="9" creationId="{1E9D1DF0-F3CF-4149-BA10-4A0B8C66F0D9}"/>
          </ac:spMkLst>
        </pc:spChg>
        <pc:spChg chg="add mod">
          <ac:chgData name="De Silva L.S.R it18113914" userId="62612fb7-9c05-46b9-9c88-459635f12739" providerId="ADAL" clId="{17279122-036A-4D95-9F07-0D96D2B4C1C6}" dt="2021-10-16T09:30:17.385" v="125" actId="20577"/>
          <ac:spMkLst>
            <pc:docMk/>
            <pc:sldMk cId="977725417" sldId="652"/>
            <ac:spMk id="11" creationId="{D0227463-9896-4FF5-B73B-DCA2D9FC053D}"/>
          </ac:spMkLst>
        </pc:spChg>
      </pc:sldChg>
    </pc:docChg>
  </pc:docChgLst>
  <pc:docChgLst>
    <pc:chgData name="Chathuranga W. W. P. K. it18119572" userId="4f2f1d04-2e04-4f65-83c6-76ca45b9382b" providerId="ADAL" clId="{2C9E3DCE-E9CB-4208-8186-FE94179BD2ED}"/>
    <pc:docChg chg="custSel modSld">
      <pc:chgData name="Chathuranga W. W. P. K. it18119572" userId="4f2f1d04-2e04-4f65-83c6-76ca45b9382b" providerId="ADAL" clId="{2C9E3DCE-E9CB-4208-8186-FE94179BD2ED}" dt="2021-07-03T18:43:44.194" v="0" actId="27636"/>
      <pc:docMkLst>
        <pc:docMk/>
      </pc:docMkLst>
      <pc:sldChg chg="modSp mod">
        <pc:chgData name="Chathuranga W. W. P. K. it18119572" userId="4f2f1d04-2e04-4f65-83c6-76ca45b9382b" providerId="ADAL" clId="{2C9E3DCE-E9CB-4208-8186-FE94179BD2ED}" dt="2021-07-03T18:43:44.194" v="0" actId="27636"/>
        <pc:sldMkLst>
          <pc:docMk/>
          <pc:sldMk cId="801158840" sldId="373"/>
        </pc:sldMkLst>
        <pc:spChg chg="mod">
          <ac:chgData name="Chathuranga W. W. P. K. it18119572" userId="4f2f1d04-2e04-4f65-83c6-76ca45b9382b" providerId="ADAL" clId="{2C9E3DCE-E9CB-4208-8186-FE94179BD2ED}" dt="2021-07-03T18:43:44.194" v="0" actId="27636"/>
          <ac:spMkLst>
            <pc:docMk/>
            <pc:sldMk cId="801158840" sldId="373"/>
            <ac:spMk id="9" creationId="{8A53590F-25AD-400C-A4F4-46BB0AABC4E1}"/>
          </ac:spMkLst>
        </pc:spChg>
      </pc:sldChg>
    </pc:docChg>
  </pc:docChgLst>
  <pc:docChgLst>
    <pc:chgData name="it18119718@my.sliit.lk" userId="ef991f6a-f950-4b6d-9ba6-51d913e390b5" providerId="ADAL" clId="{17FEBF4D-0584-4ECC-90E1-B0CECE2F1A3E}"/>
    <pc:docChg chg="undo custSel addSld delSld modSld sldOrd modSection">
      <pc:chgData name="it18119718@my.sliit.lk" userId="ef991f6a-f950-4b6d-9ba6-51d913e390b5" providerId="ADAL" clId="{17FEBF4D-0584-4ECC-90E1-B0CECE2F1A3E}" dt="2021-07-09T06:37:44.218" v="16734" actId="313"/>
      <pc:docMkLst>
        <pc:docMk/>
      </pc:docMkLst>
      <pc:sldChg chg="del ord">
        <pc:chgData name="it18119718@my.sliit.lk" userId="ef991f6a-f950-4b6d-9ba6-51d913e390b5" providerId="ADAL" clId="{17FEBF4D-0584-4ECC-90E1-B0CECE2F1A3E}" dt="2021-07-06T07:43:58.426" v="16588" actId="47"/>
        <pc:sldMkLst>
          <pc:docMk/>
          <pc:sldMk cId="1570002697" sldId="316"/>
        </pc:sldMkLst>
      </pc:sldChg>
      <pc:sldChg chg="del ord">
        <pc:chgData name="it18119718@my.sliit.lk" userId="ef991f6a-f950-4b6d-9ba6-51d913e390b5" providerId="ADAL" clId="{17FEBF4D-0584-4ECC-90E1-B0CECE2F1A3E}" dt="2021-07-06T07:43:58.426" v="16588" actId="47"/>
        <pc:sldMkLst>
          <pc:docMk/>
          <pc:sldMk cId="2359739048" sldId="320"/>
        </pc:sldMkLst>
      </pc:sldChg>
      <pc:sldChg chg="del ord">
        <pc:chgData name="it18119718@my.sliit.lk" userId="ef991f6a-f950-4b6d-9ba6-51d913e390b5" providerId="ADAL" clId="{17FEBF4D-0584-4ECC-90E1-B0CECE2F1A3E}" dt="2021-07-06T07:43:58.426" v="16588" actId="47"/>
        <pc:sldMkLst>
          <pc:docMk/>
          <pc:sldMk cId="900094218" sldId="322"/>
        </pc:sldMkLst>
      </pc:sldChg>
      <pc:sldChg chg="ord">
        <pc:chgData name="it18119718@my.sliit.lk" userId="ef991f6a-f950-4b6d-9ba6-51d913e390b5" providerId="ADAL" clId="{17FEBF4D-0584-4ECC-90E1-B0CECE2F1A3E}" dt="2021-07-03T19:09:00.569" v="8907"/>
        <pc:sldMkLst>
          <pc:docMk/>
          <pc:sldMk cId="1488139536" sldId="323"/>
        </pc:sldMkLst>
      </pc:sldChg>
      <pc:sldChg chg="del">
        <pc:chgData name="it18119718@my.sliit.lk" userId="ef991f6a-f950-4b6d-9ba6-51d913e390b5" providerId="ADAL" clId="{17FEBF4D-0584-4ECC-90E1-B0CECE2F1A3E}" dt="2021-07-04T07:55:25.724" v="15779" actId="47"/>
        <pc:sldMkLst>
          <pc:docMk/>
          <pc:sldMk cId="115665682" sldId="328"/>
        </pc:sldMkLst>
      </pc:sldChg>
      <pc:sldChg chg="del">
        <pc:chgData name="it18119718@my.sliit.lk" userId="ef991f6a-f950-4b6d-9ba6-51d913e390b5" providerId="ADAL" clId="{17FEBF4D-0584-4ECC-90E1-B0CECE2F1A3E}" dt="2021-07-04T07:55:25.724" v="15779" actId="47"/>
        <pc:sldMkLst>
          <pc:docMk/>
          <pc:sldMk cId="223932087" sldId="332"/>
        </pc:sldMkLst>
      </pc:sldChg>
      <pc:sldChg chg="ord">
        <pc:chgData name="it18119718@my.sliit.lk" userId="ef991f6a-f950-4b6d-9ba6-51d913e390b5" providerId="ADAL" clId="{17FEBF4D-0584-4ECC-90E1-B0CECE2F1A3E}" dt="2021-07-04T07:56:06.902" v="15781"/>
        <pc:sldMkLst>
          <pc:docMk/>
          <pc:sldMk cId="594821067" sldId="335"/>
        </pc:sldMkLst>
      </pc:sldChg>
      <pc:sldChg chg="del ord">
        <pc:chgData name="it18119718@my.sliit.lk" userId="ef991f6a-f950-4b6d-9ba6-51d913e390b5" providerId="ADAL" clId="{17FEBF4D-0584-4ECC-90E1-B0CECE2F1A3E}" dt="2021-07-06T07:43:58.426" v="16588" actId="47"/>
        <pc:sldMkLst>
          <pc:docMk/>
          <pc:sldMk cId="1322611081" sldId="352"/>
        </pc:sldMkLst>
      </pc:sldChg>
      <pc:sldChg chg="del ord">
        <pc:chgData name="it18119718@my.sliit.lk" userId="ef991f6a-f950-4b6d-9ba6-51d913e390b5" providerId="ADAL" clId="{17FEBF4D-0584-4ECC-90E1-B0CECE2F1A3E}" dt="2021-07-06T07:43:58.426" v="16588" actId="47"/>
        <pc:sldMkLst>
          <pc:docMk/>
          <pc:sldMk cId="2494244169" sldId="354"/>
        </pc:sldMkLst>
      </pc:sldChg>
      <pc:sldChg chg="del">
        <pc:chgData name="it18119718@my.sliit.lk" userId="ef991f6a-f950-4b6d-9ba6-51d913e390b5" providerId="ADAL" clId="{17FEBF4D-0584-4ECC-90E1-B0CECE2F1A3E}" dt="2021-07-03T06:51:33.944" v="1263" actId="47"/>
        <pc:sldMkLst>
          <pc:docMk/>
          <pc:sldMk cId="6394910" sldId="368"/>
        </pc:sldMkLst>
      </pc:sldChg>
      <pc:sldChg chg="del">
        <pc:chgData name="it18119718@my.sliit.lk" userId="ef991f6a-f950-4b6d-9ba6-51d913e390b5" providerId="ADAL" clId="{17FEBF4D-0584-4ECC-90E1-B0CECE2F1A3E}" dt="2021-07-03T06:51:34.890" v="1264" actId="47"/>
        <pc:sldMkLst>
          <pc:docMk/>
          <pc:sldMk cId="93041841" sldId="369"/>
        </pc:sldMkLst>
      </pc:sldChg>
      <pc:sldChg chg="del">
        <pc:chgData name="it18119718@my.sliit.lk" userId="ef991f6a-f950-4b6d-9ba6-51d913e390b5" providerId="ADAL" clId="{17FEBF4D-0584-4ECC-90E1-B0CECE2F1A3E}" dt="2021-07-06T07:43:58.426" v="16588" actId="47"/>
        <pc:sldMkLst>
          <pc:docMk/>
          <pc:sldMk cId="801158840" sldId="373"/>
        </pc:sldMkLst>
      </pc:sldChg>
      <pc:sldChg chg="addSp delSp modSp mod ord">
        <pc:chgData name="it18119718@my.sliit.lk" userId="ef991f6a-f950-4b6d-9ba6-51d913e390b5" providerId="ADAL" clId="{17FEBF4D-0584-4ECC-90E1-B0CECE2F1A3E}" dt="2021-07-06T12:06:36.890" v="16631"/>
        <pc:sldMkLst>
          <pc:docMk/>
          <pc:sldMk cId="3676737855" sldId="375"/>
        </pc:sldMkLst>
        <pc:spChg chg="mod">
          <ac:chgData name="it18119718@my.sliit.lk" userId="ef991f6a-f950-4b6d-9ba6-51d913e390b5" providerId="ADAL" clId="{17FEBF4D-0584-4ECC-90E1-B0CECE2F1A3E}" dt="2021-07-03T06:26:45.190" v="1027" actId="20577"/>
          <ac:spMkLst>
            <pc:docMk/>
            <pc:sldMk cId="3676737855" sldId="375"/>
            <ac:spMk id="5" creationId="{22F6FBBB-4C77-4A4B-BE54-96D3B0DF3BB7}"/>
          </ac:spMkLst>
        </pc:spChg>
        <pc:spChg chg="del">
          <ac:chgData name="it18119718@my.sliit.lk" userId="ef991f6a-f950-4b6d-9ba6-51d913e390b5" providerId="ADAL" clId="{17FEBF4D-0584-4ECC-90E1-B0CECE2F1A3E}" dt="2021-07-06T12:06:35.623" v="16630" actId="478"/>
          <ac:spMkLst>
            <pc:docMk/>
            <pc:sldMk cId="3676737855" sldId="375"/>
            <ac:spMk id="9" creationId="{5C23E1FD-DEA8-4C48-B29D-7638547361C8}"/>
          </ac:spMkLst>
        </pc:spChg>
        <pc:spChg chg="add mod">
          <ac:chgData name="it18119718@my.sliit.lk" userId="ef991f6a-f950-4b6d-9ba6-51d913e390b5" providerId="ADAL" clId="{17FEBF4D-0584-4ECC-90E1-B0CECE2F1A3E}" dt="2021-07-03T07:18:36.288" v="1502" actId="1076"/>
          <ac:spMkLst>
            <pc:docMk/>
            <pc:sldMk cId="3676737855" sldId="375"/>
            <ac:spMk id="16" creationId="{25F72891-A99B-4BAC-B791-19F12EB783EA}"/>
          </ac:spMkLst>
        </pc:spChg>
        <pc:spChg chg="add del mod">
          <ac:chgData name="it18119718@my.sliit.lk" userId="ef991f6a-f950-4b6d-9ba6-51d913e390b5" providerId="ADAL" clId="{17FEBF4D-0584-4ECC-90E1-B0CECE2F1A3E}" dt="2021-07-02T15:05:47.297" v="609" actId="478"/>
          <ac:spMkLst>
            <pc:docMk/>
            <pc:sldMk cId="3676737855" sldId="375"/>
            <ac:spMk id="17" creationId="{482038F8-1832-4103-8826-49C51023CC72}"/>
          </ac:spMkLst>
        </pc:spChg>
        <pc:spChg chg="add mod">
          <ac:chgData name="it18119718@my.sliit.lk" userId="ef991f6a-f950-4b6d-9ba6-51d913e390b5" providerId="ADAL" clId="{17FEBF4D-0584-4ECC-90E1-B0CECE2F1A3E}" dt="2021-07-03T07:20:06.454" v="1519" actId="1076"/>
          <ac:spMkLst>
            <pc:docMk/>
            <pc:sldMk cId="3676737855" sldId="375"/>
            <ac:spMk id="18" creationId="{2DACBC48-5737-4D0C-8EB3-70823AE137D8}"/>
          </ac:spMkLst>
        </pc:spChg>
        <pc:spChg chg="add mod">
          <ac:chgData name="it18119718@my.sliit.lk" userId="ef991f6a-f950-4b6d-9ba6-51d913e390b5" providerId="ADAL" clId="{17FEBF4D-0584-4ECC-90E1-B0CECE2F1A3E}" dt="2021-07-03T07:25:50.318" v="1529" actId="1076"/>
          <ac:spMkLst>
            <pc:docMk/>
            <pc:sldMk cId="3676737855" sldId="375"/>
            <ac:spMk id="19" creationId="{C4C66247-0DC4-4335-87EB-4411BBD771D6}"/>
          </ac:spMkLst>
        </pc:spChg>
        <pc:spChg chg="add del mod">
          <ac:chgData name="it18119718@my.sliit.lk" userId="ef991f6a-f950-4b6d-9ba6-51d913e390b5" providerId="ADAL" clId="{17FEBF4D-0584-4ECC-90E1-B0CECE2F1A3E}" dt="2021-07-03T06:02:41.815" v="730" actId="1076"/>
          <ac:spMkLst>
            <pc:docMk/>
            <pc:sldMk cId="3676737855" sldId="375"/>
            <ac:spMk id="20" creationId="{F540DE44-AD65-40B0-89FE-C103170F0154}"/>
          </ac:spMkLst>
        </pc:spChg>
        <pc:spChg chg="add del mod">
          <ac:chgData name="it18119718@my.sliit.lk" userId="ef991f6a-f950-4b6d-9ba6-51d913e390b5" providerId="ADAL" clId="{17FEBF4D-0584-4ECC-90E1-B0CECE2F1A3E}" dt="2021-07-03T07:31:24.334" v="1579" actId="478"/>
          <ac:spMkLst>
            <pc:docMk/>
            <pc:sldMk cId="3676737855" sldId="375"/>
            <ac:spMk id="21" creationId="{BB0DD85A-4E6B-4C48-87F1-E2037CB7339B}"/>
          </ac:spMkLst>
        </pc:spChg>
        <pc:spChg chg="add mod">
          <ac:chgData name="it18119718@my.sliit.lk" userId="ef991f6a-f950-4b6d-9ba6-51d913e390b5" providerId="ADAL" clId="{17FEBF4D-0584-4ECC-90E1-B0CECE2F1A3E}" dt="2021-07-03T07:31:30.342" v="1581" actId="1076"/>
          <ac:spMkLst>
            <pc:docMk/>
            <pc:sldMk cId="3676737855" sldId="375"/>
            <ac:spMk id="30" creationId="{46BBECC1-0421-4C6B-97AB-DC44F6429E5D}"/>
          </ac:spMkLst>
        </pc:spChg>
        <pc:spChg chg="add mod">
          <ac:chgData name="it18119718@my.sliit.lk" userId="ef991f6a-f950-4b6d-9ba6-51d913e390b5" providerId="ADAL" clId="{17FEBF4D-0584-4ECC-90E1-B0CECE2F1A3E}" dt="2021-07-03T07:33:30.926" v="1611" actId="1076"/>
          <ac:spMkLst>
            <pc:docMk/>
            <pc:sldMk cId="3676737855" sldId="375"/>
            <ac:spMk id="32" creationId="{323BB8C3-CC79-4ADD-B8AF-572F3E4B82CE}"/>
          </ac:spMkLst>
        </pc:spChg>
        <pc:spChg chg="add mod">
          <ac:chgData name="it18119718@my.sliit.lk" userId="ef991f6a-f950-4b6d-9ba6-51d913e390b5" providerId="ADAL" clId="{17FEBF4D-0584-4ECC-90E1-B0CECE2F1A3E}" dt="2021-07-03T07:34:26.335" v="1628" actId="14100"/>
          <ac:spMkLst>
            <pc:docMk/>
            <pc:sldMk cId="3676737855" sldId="375"/>
            <ac:spMk id="34" creationId="{B9F96353-8418-4138-953B-C02754B219F9}"/>
          </ac:spMkLst>
        </pc:spChg>
        <pc:spChg chg="add">
          <ac:chgData name="it18119718@my.sliit.lk" userId="ef991f6a-f950-4b6d-9ba6-51d913e390b5" providerId="ADAL" clId="{17FEBF4D-0584-4ECC-90E1-B0CECE2F1A3E}" dt="2021-07-06T12:06:36.890" v="16631"/>
          <ac:spMkLst>
            <pc:docMk/>
            <pc:sldMk cId="3676737855" sldId="375"/>
            <ac:spMk id="35" creationId="{31410450-93B6-4663-B6A9-47C8A57EE5A5}"/>
          </ac:spMkLst>
        </pc:spChg>
        <pc:grpChg chg="add">
          <ac:chgData name="it18119718@my.sliit.lk" userId="ef991f6a-f950-4b6d-9ba6-51d913e390b5" providerId="ADAL" clId="{17FEBF4D-0584-4ECC-90E1-B0CECE2F1A3E}" dt="2021-07-03T05:58:06.126" v="708"/>
          <ac:grpSpMkLst>
            <pc:docMk/>
            <pc:sldMk cId="3676737855" sldId="375"/>
            <ac:grpSpMk id="17" creationId="{736EB949-B5C9-41FD-8CE2-58B1D1A1EB61}"/>
          </ac:grpSpMkLst>
        </pc:grpChg>
        <pc:grpChg chg="add">
          <ac:chgData name="it18119718@my.sliit.lk" userId="ef991f6a-f950-4b6d-9ba6-51d913e390b5" providerId="ADAL" clId="{17FEBF4D-0584-4ECC-90E1-B0CECE2F1A3E}" dt="2021-07-03T05:58:06.126" v="708"/>
          <ac:grpSpMkLst>
            <pc:docMk/>
            <pc:sldMk cId="3676737855" sldId="375"/>
            <ac:grpSpMk id="24" creationId="{B9FDF222-FA0C-45E3-8517-8AE2D2B4557E}"/>
          </ac:grpSpMkLst>
        </pc:grpChg>
        <pc:graphicFrameChg chg="add del mod">
          <ac:chgData name="it18119718@my.sliit.lk" userId="ef991f6a-f950-4b6d-9ba6-51d913e390b5" providerId="ADAL" clId="{17FEBF4D-0584-4ECC-90E1-B0CECE2F1A3E}" dt="2021-07-03T07:36:47.385" v="1637" actId="20577"/>
          <ac:graphicFrameMkLst>
            <pc:docMk/>
            <pc:sldMk cId="3676737855" sldId="375"/>
            <ac:graphicFrameMk id="6" creationId="{C85D8964-CC80-4BCB-8DFD-2A8A23AFA5A3}"/>
          </ac:graphicFrameMkLst>
        </pc:graphicFrameChg>
        <pc:graphicFrameChg chg="add mod">
          <ac:chgData name="it18119718@my.sliit.lk" userId="ef991f6a-f950-4b6d-9ba6-51d913e390b5" providerId="ADAL" clId="{17FEBF4D-0584-4ECC-90E1-B0CECE2F1A3E}" dt="2021-07-03T07:18:42.734" v="1503" actId="1076"/>
          <ac:graphicFrameMkLst>
            <pc:docMk/>
            <pc:sldMk cId="3676737855" sldId="375"/>
            <ac:graphicFrameMk id="11" creationId="{11D00A4A-34AF-464C-8D4B-5DD9E0DB50B6}"/>
          </ac:graphicFrameMkLst>
        </pc:graphicFrameChg>
        <pc:graphicFrameChg chg="add del mod">
          <ac:chgData name="it18119718@my.sliit.lk" userId="ef991f6a-f950-4b6d-9ba6-51d913e390b5" providerId="ADAL" clId="{17FEBF4D-0584-4ECC-90E1-B0CECE2F1A3E}" dt="2021-07-03T07:27:25.705" v="1532" actId="478"/>
          <ac:graphicFrameMkLst>
            <pc:docMk/>
            <pc:sldMk cId="3676737855" sldId="375"/>
            <ac:graphicFrameMk id="12" creationId="{7DE52E5D-D198-4814-ADBB-29E813E9B22B}"/>
          </ac:graphicFrameMkLst>
        </pc:graphicFrameChg>
        <pc:graphicFrameChg chg="add del mod">
          <ac:chgData name="it18119718@my.sliit.lk" userId="ef991f6a-f950-4b6d-9ba6-51d913e390b5" providerId="ADAL" clId="{17FEBF4D-0584-4ECC-90E1-B0CECE2F1A3E}" dt="2021-07-02T13:21:10.042" v="211" actId="478"/>
          <ac:graphicFrameMkLst>
            <pc:docMk/>
            <pc:sldMk cId="3676737855" sldId="375"/>
            <ac:graphicFrameMk id="12" creationId="{96A31E82-70A4-47A4-8304-C7751AE6D7B3}"/>
          </ac:graphicFrameMkLst>
        </pc:graphicFrameChg>
        <pc:graphicFrameChg chg="add mod">
          <ac:chgData name="it18119718@my.sliit.lk" userId="ef991f6a-f950-4b6d-9ba6-51d913e390b5" providerId="ADAL" clId="{17FEBF4D-0584-4ECC-90E1-B0CECE2F1A3E}" dt="2021-07-03T07:36:31.475" v="1635" actId="207"/>
          <ac:graphicFrameMkLst>
            <pc:docMk/>
            <pc:sldMk cId="3676737855" sldId="375"/>
            <ac:graphicFrameMk id="13" creationId="{229B4E90-6909-442D-98A6-FA8B3B1E0E2D}"/>
          </ac:graphicFrameMkLst>
        </pc:graphicFrameChg>
        <pc:graphicFrameChg chg="add del mod">
          <ac:chgData name="it18119718@my.sliit.lk" userId="ef991f6a-f950-4b6d-9ba6-51d913e390b5" providerId="ADAL" clId="{17FEBF4D-0584-4ECC-90E1-B0CECE2F1A3E}" dt="2021-07-03T07:24:00.298" v="1525" actId="478"/>
          <ac:graphicFrameMkLst>
            <pc:docMk/>
            <pc:sldMk cId="3676737855" sldId="375"/>
            <ac:graphicFrameMk id="14" creationId="{D8663759-1506-4EDF-B5A3-F97D2A609343}"/>
          </ac:graphicFrameMkLst>
        </pc:graphicFrameChg>
        <pc:graphicFrameChg chg="add mod">
          <ac:chgData name="it18119718@my.sliit.lk" userId="ef991f6a-f950-4b6d-9ba6-51d913e390b5" providerId="ADAL" clId="{17FEBF4D-0584-4ECC-90E1-B0CECE2F1A3E}" dt="2021-07-03T07:20:01.573" v="1518" actId="1076"/>
          <ac:graphicFrameMkLst>
            <pc:docMk/>
            <pc:sldMk cId="3676737855" sldId="375"/>
            <ac:graphicFrameMk id="15" creationId="{7340CA2A-7E84-41B8-95B1-79F618AD8F39}"/>
          </ac:graphicFrameMkLst>
        </pc:graphicFrameChg>
        <pc:graphicFrameChg chg="del mod">
          <ac:chgData name="it18119718@my.sliit.lk" userId="ef991f6a-f950-4b6d-9ba6-51d913e390b5" providerId="ADAL" clId="{17FEBF4D-0584-4ECC-90E1-B0CECE2F1A3E}" dt="2021-07-02T12:58:18.776" v="3" actId="478"/>
          <ac:graphicFrameMkLst>
            <pc:docMk/>
            <pc:sldMk cId="3676737855" sldId="375"/>
            <ac:graphicFrameMk id="16" creationId="{D3B367B3-6842-42D3-88F9-0252AC54FE50}"/>
          </ac:graphicFrameMkLst>
        </pc:graphicFrameChg>
        <pc:graphicFrameChg chg="add">
          <ac:chgData name="it18119718@my.sliit.lk" userId="ef991f6a-f950-4b6d-9ba6-51d913e390b5" providerId="ADAL" clId="{17FEBF4D-0584-4ECC-90E1-B0CECE2F1A3E}" dt="2021-07-03T05:58:06.126" v="708"/>
          <ac:graphicFrameMkLst>
            <pc:docMk/>
            <pc:sldMk cId="3676737855" sldId="375"/>
            <ac:graphicFrameMk id="27" creationId="{3D843BDC-8FC8-47EB-B6AA-FCC00C105D1B}"/>
          </ac:graphicFrameMkLst>
        </pc:graphicFrameChg>
        <pc:graphicFrameChg chg="add mod">
          <ac:chgData name="it18119718@my.sliit.lk" userId="ef991f6a-f950-4b6d-9ba6-51d913e390b5" providerId="ADAL" clId="{17FEBF4D-0584-4ECC-90E1-B0CECE2F1A3E}" dt="2021-07-03T07:35:20.373" v="1630" actId="207"/>
          <ac:graphicFrameMkLst>
            <pc:docMk/>
            <pc:sldMk cId="3676737855" sldId="375"/>
            <ac:graphicFrameMk id="28" creationId="{9C9E32DC-27FE-4E2F-8BFD-33ECD105B055}"/>
          </ac:graphicFrameMkLst>
        </pc:graphicFrameChg>
        <pc:graphicFrameChg chg="add mod">
          <ac:chgData name="it18119718@my.sliit.lk" userId="ef991f6a-f950-4b6d-9ba6-51d913e390b5" providerId="ADAL" clId="{17FEBF4D-0584-4ECC-90E1-B0CECE2F1A3E}" dt="2021-07-03T07:36:20.675" v="1634" actId="207"/>
          <ac:graphicFrameMkLst>
            <pc:docMk/>
            <pc:sldMk cId="3676737855" sldId="375"/>
            <ac:graphicFrameMk id="29" creationId="{F91DD2F0-AFCC-45A0-AA07-AAB3C4D7864E}"/>
          </ac:graphicFrameMkLst>
        </pc:graphicFrameChg>
        <pc:graphicFrameChg chg="add mod">
          <ac:chgData name="it18119718@my.sliit.lk" userId="ef991f6a-f950-4b6d-9ba6-51d913e390b5" providerId="ADAL" clId="{17FEBF4D-0584-4ECC-90E1-B0CECE2F1A3E}" dt="2021-07-03T07:36:06.791" v="1633" actId="207"/>
          <ac:graphicFrameMkLst>
            <pc:docMk/>
            <pc:sldMk cId="3676737855" sldId="375"/>
            <ac:graphicFrameMk id="31" creationId="{D785885B-782D-4E56-8695-160D23D9B0F4}"/>
          </ac:graphicFrameMkLst>
        </pc:graphicFrameChg>
        <pc:graphicFrameChg chg="add mod">
          <ac:chgData name="it18119718@my.sliit.lk" userId="ef991f6a-f950-4b6d-9ba6-51d913e390b5" providerId="ADAL" clId="{17FEBF4D-0584-4ECC-90E1-B0CECE2F1A3E}" dt="2021-07-03T07:34:39.625" v="1629" actId="14100"/>
          <ac:graphicFrameMkLst>
            <pc:docMk/>
            <pc:sldMk cId="3676737855" sldId="375"/>
            <ac:graphicFrameMk id="33" creationId="{0AE76C59-193F-4D95-B57F-0D3876E3CE20}"/>
          </ac:graphicFrameMkLst>
        </pc:graphicFrameChg>
        <pc:picChg chg="del">
          <ac:chgData name="it18119718@my.sliit.lk" userId="ef991f6a-f950-4b6d-9ba6-51d913e390b5" providerId="ADAL" clId="{17FEBF4D-0584-4ECC-90E1-B0CECE2F1A3E}" dt="2021-07-02T14:43:27.165" v="388" actId="478"/>
          <ac:picMkLst>
            <pc:docMk/>
            <pc:sldMk cId="3676737855" sldId="375"/>
            <ac:picMk id="2" creationId="{75A2662F-BD2A-47C6-AA09-4DF09C77D9BE}"/>
          </ac:picMkLst>
        </pc:picChg>
        <pc:picChg chg="del mod">
          <ac:chgData name="it18119718@my.sliit.lk" userId="ef991f6a-f950-4b6d-9ba6-51d913e390b5" providerId="ADAL" clId="{17FEBF4D-0584-4ECC-90E1-B0CECE2F1A3E}" dt="2021-07-02T14:43:22.878" v="384" actId="478"/>
          <ac:picMkLst>
            <pc:docMk/>
            <pc:sldMk cId="3676737855" sldId="375"/>
            <ac:picMk id="3" creationId="{93C8587E-7D4D-455F-A8BE-264B81E4D4A4}"/>
          </ac:picMkLst>
        </pc:picChg>
        <pc:picChg chg="del">
          <ac:chgData name="it18119718@my.sliit.lk" userId="ef991f6a-f950-4b6d-9ba6-51d913e390b5" providerId="ADAL" clId="{17FEBF4D-0584-4ECC-90E1-B0CECE2F1A3E}" dt="2021-07-02T14:43:28.083" v="389" actId="478"/>
          <ac:picMkLst>
            <pc:docMk/>
            <pc:sldMk cId="3676737855" sldId="375"/>
            <ac:picMk id="4" creationId="{F7A34F52-F085-4E01-A10F-F6BD5975BAF1}"/>
          </ac:picMkLst>
        </pc:picChg>
        <pc:picChg chg="del">
          <ac:chgData name="it18119718@my.sliit.lk" userId="ef991f6a-f950-4b6d-9ba6-51d913e390b5" providerId="ADAL" clId="{17FEBF4D-0584-4ECC-90E1-B0CECE2F1A3E}" dt="2021-07-02T14:43:23.802" v="385" actId="478"/>
          <ac:picMkLst>
            <pc:docMk/>
            <pc:sldMk cId="3676737855" sldId="375"/>
            <ac:picMk id="7" creationId="{8D36CA08-8E6C-42B7-A5B9-08D1C4CB1879}"/>
          </ac:picMkLst>
        </pc:picChg>
        <pc:picChg chg="del">
          <ac:chgData name="it18119718@my.sliit.lk" userId="ef991f6a-f950-4b6d-9ba6-51d913e390b5" providerId="ADAL" clId="{17FEBF4D-0584-4ECC-90E1-B0CECE2F1A3E}" dt="2021-07-02T14:43:24.659" v="386" actId="478"/>
          <ac:picMkLst>
            <pc:docMk/>
            <pc:sldMk cId="3676737855" sldId="375"/>
            <ac:picMk id="8" creationId="{70FDBA12-A6AC-4051-931F-7AC9690B7763}"/>
          </ac:picMkLst>
        </pc:picChg>
        <pc:picChg chg="del">
          <ac:chgData name="it18119718@my.sliit.lk" userId="ef991f6a-f950-4b6d-9ba6-51d913e390b5" providerId="ADAL" clId="{17FEBF4D-0584-4ECC-90E1-B0CECE2F1A3E}" dt="2021-07-02T14:43:26.346" v="387" actId="478"/>
          <ac:picMkLst>
            <pc:docMk/>
            <pc:sldMk cId="3676737855" sldId="375"/>
            <ac:picMk id="10" creationId="{5CBA9257-D50C-4D27-AA88-A439191198B1}"/>
          </ac:picMkLst>
        </pc:picChg>
      </pc:sldChg>
      <pc:sldChg chg="del">
        <pc:chgData name="it18119718@my.sliit.lk" userId="ef991f6a-f950-4b6d-9ba6-51d913e390b5" providerId="ADAL" clId="{17FEBF4D-0584-4ECC-90E1-B0CECE2F1A3E}" dt="2021-07-04T07:55:25.724" v="15779" actId="47"/>
        <pc:sldMkLst>
          <pc:docMk/>
          <pc:sldMk cId="1643904466" sldId="376"/>
        </pc:sldMkLst>
      </pc:sldChg>
      <pc:sldChg chg="del">
        <pc:chgData name="it18119718@my.sliit.lk" userId="ef991f6a-f950-4b6d-9ba6-51d913e390b5" providerId="ADAL" clId="{17FEBF4D-0584-4ECC-90E1-B0CECE2F1A3E}" dt="2021-07-04T07:55:25.724" v="15779" actId="47"/>
        <pc:sldMkLst>
          <pc:docMk/>
          <pc:sldMk cId="9863696" sldId="378"/>
        </pc:sldMkLst>
      </pc:sldChg>
      <pc:sldChg chg="del">
        <pc:chgData name="it18119718@my.sliit.lk" userId="ef991f6a-f950-4b6d-9ba6-51d913e390b5" providerId="ADAL" clId="{17FEBF4D-0584-4ECC-90E1-B0CECE2F1A3E}" dt="2021-07-04T07:55:25.724" v="15779" actId="47"/>
        <pc:sldMkLst>
          <pc:docMk/>
          <pc:sldMk cId="1573783376" sldId="380"/>
        </pc:sldMkLst>
      </pc:sldChg>
      <pc:sldChg chg="del">
        <pc:chgData name="it18119718@my.sliit.lk" userId="ef991f6a-f950-4b6d-9ba6-51d913e390b5" providerId="ADAL" clId="{17FEBF4D-0584-4ECC-90E1-B0CECE2F1A3E}" dt="2021-07-04T07:55:25.724" v="15779" actId="47"/>
        <pc:sldMkLst>
          <pc:docMk/>
          <pc:sldMk cId="934122700" sldId="381"/>
        </pc:sldMkLst>
      </pc:sldChg>
      <pc:sldChg chg="del ord">
        <pc:chgData name="it18119718@my.sliit.lk" userId="ef991f6a-f950-4b6d-9ba6-51d913e390b5" providerId="ADAL" clId="{17FEBF4D-0584-4ECC-90E1-B0CECE2F1A3E}" dt="2021-07-06T07:43:58.426" v="16588" actId="47"/>
        <pc:sldMkLst>
          <pc:docMk/>
          <pc:sldMk cId="28583670" sldId="384"/>
        </pc:sldMkLst>
      </pc:sldChg>
      <pc:sldChg chg="del">
        <pc:chgData name="it18119718@my.sliit.lk" userId="ef991f6a-f950-4b6d-9ba6-51d913e390b5" providerId="ADAL" clId="{17FEBF4D-0584-4ECC-90E1-B0CECE2F1A3E}" dt="2021-07-04T07:56:08.600" v="15782" actId="47"/>
        <pc:sldMkLst>
          <pc:docMk/>
          <pc:sldMk cId="307710707" sldId="385"/>
        </pc:sldMkLst>
      </pc:sldChg>
      <pc:sldChg chg="modSp mod">
        <pc:chgData name="it18119718@my.sliit.lk" userId="ef991f6a-f950-4b6d-9ba6-51d913e390b5" providerId="ADAL" clId="{17FEBF4D-0584-4ECC-90E1-B0CECE2F1A3E}" dt="2021-07-09T04:08:38.600" v="16711" actId="20577"/>
        <pc:sldMkLst>
          <pc:docMk/>
          <pc:sldMk cId="879344293" sldId="392"/>
        </pc:sldMkLst>
        <pc:spChg chg="mod">
          <ac:chgData name="it18119718@my.sliit.lk" userId="ef991f6a-f950-4b6d-9ba6-51d913e390b5" providerId="ADAL" clId="{17FEBF4D-0584-4ECC-90E1-B0CECE2F1A3E}" dt="2021-07-09T04:08:38.600" v="16711" actId="20577"/>
          <ac:spMkLst>
            <pc:docMk/>
            <pc:sldMk cId="879344293" sldId="392"/>
            <ac:spMk id="18" creationId="{0FEF35B5-6844-4E9D-93BE-0FF66E742636}"/>
          </ac:spMkLst>
        </pc:spChg>
      </pc:sldChg>
      <pc:sldChg chg="del ord">
        <pc:chgData name="it18119718@my.sliit.lk" userId="ef991f6a-f950-4b6d-9ba6-51d913e390b5" providerId="ADAL" clId="{17FEBF4D-0584-4ECC-90E1-B0CECE2F1A3E}" dt="2021-07-06T07:43:58.426" v="16588" actId="47"/>
        <pc:sldMkLst>
          <pc:docMk/>
          <pc:sldMk cId="2371450287" sldId="397"/>
        </pc:sldMkLst>
      </pc:sldChg>
      <pc:sldChg chg="delSp modSp mod ord">
        <pc:chgData name="it18119718@my.sliit.lk" userId="ef991f6a-f950-4b6d-9ba6-51d913e390b5" providerId="ADAL" clId="{17FEBF4D-0584-4ECC-90E1-B0CECE2F1A3E}" dt="2021-07-06T05:09:41.840" v="16346" actId="20577"/>
        <pc:sldMkLst>
          <pc:docMk/>
          <pc:sldMk cId="646891140" sldId="398"/>
        </pc:sldMkLst>
        <pc:spChg chg="mod">
          <ac:chgData name="it18119718@my.sliit.lk" userId="ef991f6a-f950-4b6d-9ba6-51d913e390b5" providerId="ADAL" clId="{17FEBF4D-0584-4ECC-90E1-B0CECE2F1A3E}" dt="2021-07-06T05:01:10.180" v="15913" actId="20577"/>
          <ac:spMkLst>
            <pc:docMk/>
            <pc:sldMk cId="646891140" sldId="398"/>
            <ac:spMk id="5" creationId="{22F6FBBB-4C77-4A4B-BE54-96D3B0DF3BB7}"/>
          </ac:spMkLst>
        </pc:spChg>
        <pc:spChg chg="mod ord">
          <ac:chgData name="it18119718@my.sliit.lk" userId="ef991f6a-f950-4b6d-9ba6-51d913e390b5" providerId="ADAL" clId="{17FEBF4D-0584-4ECC-90E1-B0CECE2F1A3E}" dt="2021-07-06T05:09:41.840" v="16346" actId="20577"/>
          <ac:spMkLst>
            <pc:docMk/>
            <pc:sldMk cId="646891140" sldId="398"/>
            <ac:spMk id="6" creationId="{5B14BE0B-00EC-4833-8C8E-E89B09164FE2}"/>
          </ac:spMkLst>
        </pc:spChg>
        <pc:picChg chg="del ord">
          <ac:chgData name="it18119718@my.sliit.lk" userId="ef991f6a-f950-4b6d-9ba6-51d913e390b5" providerId="ADAL" clId="{17FEBF4D-0584-4ECC-90E1-B0CECE2F1A3E}" dt="2021-07-06T05:07:53.909" v="16271" actId="478"/>
          <ac:picMkLst>
            <pc:docMk/>
            <pc:sldMk cId="646891140" sldId="398"/>
            <ac:picMk id="3" creationId="{DBA37E78-B716-456B-BD4E-BDED7D7C5621}"/>
          </ac:picMkLst>
        </pc:picChg>
      </pc:sldChg>
      <pc:sldChg chg="modSp mod">
        <pc:chgData name="it18119718@my.sliit.lk" userId="ef991f6a-f950-4b6d-9ba6-51d913e390b5" providerId="ADAL" clId="{17FEBF4D-0584-4ECC-90E1-B0CECE2F1A3E}" dt="2021-07-09T06:37:44.218" v="16734" actId="313"/>
        <pc:sldMkLst>
          <pc:docMk/>
          <pc:sldMk cId="4039289081" sldId="400"/>
        </pc:sldMkLst>
        <pc:graphicFrameChg chg="modGraphic">
          <ac:chgData name="it18119718@my.sliit.lk" userId="ef991f6a-f950-4b6d-9ba6-51d913e390b5" providerId="ADAL" clId="{17FEBF4D-0584-4ECC-90E1-B0CECE2F1A3E}" dt="2021-07-09T06:37:44.218" v="16734" actId="313"/>
          <ac:graphicFrameMkLst>
            <pc:docMk/>
            <pc:sldMk cId="4039289081" sldId="400"/>
            <ac:graphicFrameMk id="9" creationId="{9E3D5F1B-6A9B-41D3-9834-5AF918855CD3}"/>
          </ac:graphicFrameMkLst>
        </pc:graphicFrameChg>
      </pc:sldChg>
      <pc:sldChg chg="del ord">
        <pc:chgData name="it18119718@my.sliit.lk" userId="ef991f6a-f950-4b6d-9ba6-51d913e390b5" providerId="ADAL" clId="{17FEBF4D-0584-4ECC-90E1-B0CECE2F1A3E}" dt="2021-07-06T07:43:58.426" v="16588" actId="47"/>
        <pc:sldMkLst>
          <pc:docMk/>
          <pc:sldMk cId="4153535299" sldId="402"/>
        </pc:sldMkLst>
      </pc:sldChg>
      <pc:sldChg chg="del">
        <pc:chgData name="it18119718@my.sliit.lk" userId="ef991f6a-f950-4b6d-9ba6-51d913e390b5" providerId="ADAL" clId="{17FEBF4D-0584-4ECC-90E1-B0CECE2F1A3E}" dt="2021-07-04T07:55:25.724" v="15779" actId="47"/>
        <pc:sldMkLst>
          <pc:docMk/>
          <pc:sldMk cId="4114081028" sldId="403"/>
        </pc:sldMkLst>
      </pc:sldChg>
      <pc:sldChg chg="ord">
        <pc:chgData name="it18119718@my.sliit.lk" userId="ef991f6a-f950-4b6d-9ba6-51d913e390b5" providerId="ADAL" clId="{17FEBF4D-0584-4ECC-90E1-B0CECE2F1A3E}" dt="2021-07-04T04:22:00.352" v="10599"/>
        <pc:sldMkLst>
          <pc:docMk/>
          <pc:sldMk cId="1257289842" sldId="405"/>
        </pc:sldMkLst>
      </pc:sldChg>
      <pc:sldChg chg="ord">
        <pc:chgData name="it18119718@my.sliit.lk" userId="ef991f6a-f950-4b6d-9ba6-51d913e390b5" providerId="ADAL" clId="{17FEBF4D-0584-4ECC-90E1-B0CECE2F1A3E}" dt="2021-07-03T19:09:00.569" v="8907"/>
        <pc:sldMkLst>
          <pc:docMk/>
          <pc:sldMk cId="2338366550" sldId="408"/>
        </pc:sldMkLst>
      </pc:sldChg>
      <pc:sldChg chg="del ord">
        <pc:chgData name="it18119718@my.sliit.lk" userId="ef991f6a-f950-4b6d-9ba6-51d913e390b5" providerId="ADAL" clId="{17FEBF4D-0584-4ECC-90E1-B0CECE2F1A3E}" dt="2021-07-06T07:43:58.426" v="16588" actId="47"/>
        <pc:sldMkLst>
          <pc:docMk/>
          <pc:sldMk cId="754365529" sldId="411"/>
        </pc:sldMkLst>
      </pc:sldChg>
      <pc:sldChg chg="del">
        <pc:chgData name="it18119718@my.sliit.lk" userId="ef991f6a-f950-4b6d-9ba6-51d913e390b5" providerId="ADAL" clId="{17FEBF4D-0584-4ECC-90E1-B0CECE2F1A3E}" dt="2021-07-04T07:55:25.724" v="15779" actId="47"/>
        <pc:sldMkLst>
          <pc:docMk/>
          <pc:sldMk cId="3482709899" sldId="412"/>
        </pc:sldMkLst>
      </pc:sldChg>
      <pc:sldChg chg="modSp mod ord">
        <pc:chgData name="it18119718@my.sliit.lk" userId="ef991f6a-f950-4b6d-9ba6-51d913e390b5" providerId="ADAL" clId="{17FEBF4D-0584-4ECC-90E1-B0CECE2F1A3E}" dt="2021-07-05T06:42:11.326" v="15834" actId="1076"/>
        <pc:sldMkLst>
          <pc:docMk/>
          <pc:sldMk cId="3209105373" sldId="414"/>
        </pc:sldMkLst>
        <pc:spChg chg="mod">
          <ac:chgData name="it18119718@my.sliit.lk" userId="ef991f6a-f950-4b6d-9ba6-51d913e390b5" providerId="ADAL" clId="{17FEBF4D-0584-4ECC-90E1-B0CECE2F1A3E}" dt="2021-07-05T06:42:11.326" v="15834" actId="1076"/>
          <ac:spMkLst>
            <pc:docMk/>
            <pc:sldMk cId="3209105373" sldId="414"/>
            <ac:spMk id="6" creationId="{F7E461F4-E6D8-4801-94AA-9B72FC99FFED}"/>
          </ac:spMkLst>
        </pc:spChg>
        <pc:spChg chg="mod">
          <ac:chgData name="it18119718@my.sliit.lk" userId="ef991f6a-f950-4b6d-9ba6-51d913e390b5" providerId="ADAL" clId="{17FEBF4D-0584-4ECC-90E1-B0CECE2F1A3E}" dt="2021-07-05T06:42:06.399" v="15833" actId="1076"/>
          <ac:spMkLst>
            <pc:docMk/>
            <pc:sldMk cId="3209105373" sldId="414"/>
            <ac:spMk id="47" creationId="{88119D92-E59D-4BFB-BEA5-E8DDFDB616F9}"/>
          </ac:spMkLst>
        </pc:spChg>
      </pc:sldChg>
      <pc:sldChg chg="modSp mod ord">
        <pc:chgData name="it18119718@my.sliit.lk" userId="ef991f6a-f950-4b6d-9ba6-51d913e390b5" providerId="ADAL" clId="{17FEBF4D-0584-4ECC-90E1-B0CECE2F1A3E}" dt="2021-07-06T07:43:35.301" v="16587" actId="207"/>
        <pc:sldMkLst>
          <pc:docMk/>
          <pc:sldMk cId="698249392" sldId="417"/>
        </pc:sldMkLst>
        <pc:spChg chg="mod">
          <ac:chgData name="it18119718@my.sliit.lk" userId="ef991f6a-f950-4b6d-9ba6-51d913e390b5" providerId="ADAL" clId="{17FEBF4D-0584-4ECC-90E1-B0CECE2F1A3E}" dt="2021-07-06T07:43:35.301" v="16587" actId="207"/>
          <ac:spMkLst>
            <pc:docMk/>
            <pc:sldMk cId="698249392" sldId="417"/>
            <ac:spMk id="6" creationId="{F7E461F4-E6D8-4801-94AA-9B72FC99FFED}"/>
          </ac:spMkLst>
        </pc:spChg>
      </pc:sldChg>
      <pc:sldChg chg="modSp mod">
        <pc:chgData name="it18119718@my.sliit.lk" userId="ef991f6a-f950-4b6d-9ba6-51d913e390b5" providerId="ADAL" clId="{17FEBF4D-0584-4ECC-90E1-B0CECE2F1A3E}" dt="2021-07-06T07:43:11.683" v="16586" actId="207"/>
        <pc:sldMkLst>
          <pc:docMk/>
          <pc:sldMk cId="3160096195" sldId="418"/>
        </pc:sldMkLst>
        <pc:spChg chg="mod">
          <ac:chgData name="it18119718@my.sliit.lk" userId="ef991f6a-f950-4b6d-9ba6-51d913e390b5" providerId="ADAL" clId="{17FEBF4D-0584-4ECC-90E1-B0CECE2F1A3E}" dt="2021-07-06T07:43:11.683" v="16586" actId="207"/>
          <ac:spMkLst>
            <pc:docMk/>
            <pc:sldMk cId="3160096195" sldId="418"/>
            <ac:spMk id="6" creationId="{F7E461F4-E6D8-4801-94AA-9B72FC99FFED}"/>
          </ac:spMkLst>
        </pc:spChg>
      </pc:sldChg>
      <pc:sldChg chg="addSp delSp modSp mod ord">
        <pc:chgData name="it18119718@my.sliit.lk" userId="ef991f6a-f950-4b6d-9ba6-51d913e390b5" providerId="ADAL" clId="{17FEBF4D-0584-4ECC-90E1-B0CECE2F1A3E}" dt="2021-07-06T06:38:26.635" v="16578" actId="5793"/>
        <pc:sldMkLst>
          <pc:docMk/>
          <pc:sldMk cId="470837691" sldId="422"/>
        </pc:sldMkLst>
        <pc:spChg chg="mod">
          <ac:chgData name="it18119718@my.sliit.lk" userId="ef991f6a-f950-4b6d-9ba6-51d913e390b5" providerId="ADAL" clId="{17FEBF4D-0584-4ECC-90E1-B0CECE2F1A3E}" dt="2021-07-03T09:38:03.579" v="2684" actId="20577"/>
          <ac:spMkLst>
            <pc:docMk/>
            <pc:sldMk cId="470837691" sldId="422"/>
            <ac:spMk id="5" creationId="{22F6FBBB-4C77-4A4B-BE54-96D3B0DF3BB7}"/>
          </ac:spMkLst>
        </pc:spChg>
        <pc:spChg chg="add mod">
          <ac:chgData name="it18119718@my.sliit.lk" userId="ef991f6a-f950-4b6d-9ba6-51d913e390b5" providerId="ADAL" clId="{17FEBF4D-0584-4ECC-90E1-B0CECE2F1A3E}" dt="2021-07-06T06:38:26.635" v="16578" actId="5793"/>
          <ac:spMkLst>
            <pc:docMk/>
            <pc:sldMk cId="470837691" sldId="422"/>
            <ac:spMk id="6" creationId="{8B93806B-E848-47B5-8217-CCCA7F19F309}"/>
          </ac:spMkLst>
        </pc:spChg>
        <pc:spChg chg="add del mod">
          <ac:chgData name="it18119718@my.sliit.lk" userId="ef991f6a-f950-4b6d-9ba6-51d913e390b5" providerId="ADAL" clId="{17FEBF4D-0584-4ECC-90E1-B0CECE2F1A3E}" dt="2021-07-03T08:54:06.444" v="2093" actId="478"/>
          <ac:spMkLst>
            <pc:docMk/>
            <pc:sldMk cId="470837691" sldId="422"/>
            <ac:spMk id="11" creationId="{70273C12-CC2B-43BA-80D8-C3C64D58BDA5}"/>
          </ac:spMkLst>
        </pc:spChg>
        <pc:spChg chg="add del">
          <ac:chgData name="it18119718@my.sliit.lk" userId="ef991f6a-f950-4b6d-9ba6-51d913e390b5" providerId="ADAL" clId="{17FEBF4D-0584-4ECC-90E1-B0CECE2F1A3E}" dt="2021-07-03T09:46:59.837" v="2982" actId="478"/>
          <ac:spMkLst>
            <pc:docMk/>
            <pc:sldMk cId="470837691" sldId="422"/>
            <ac:spMk id="12" creationId="{43FE6707-2C39-4C0F-A881-E3853B99921A}"/>
          </ac:spMkLst>
        </pc:spChg>
        <pc:spChg chg="add del mod">
          <ac:chgData name="it18119718@my.sliit.lk" userId="ef991f6a-f950-4b6d-9ba6-51d913e390b5" providerId="ADAL" clId="{17FEBF4D-0584-4ECC-90E1-B0CECE2F1A3E}" dt="2021-07-03T09:54:07.568" v="3140" actId="478"/>
          <ac:spMkLst>
            <pc:docMk/>
            <pc:sldMk cId="470837691" sldId="422"/>
            <ac:spMk id="13" creationId="{5487799E-DD65-4BEB-820D-BB805D3D1BF5}"/>
          </ac:spMkLst>
        </pc:spChg>
        <pc:spChg chg="add del mod">
          <ac:chgData name="it18119718@my.sliit.lk" userId="ef991f6a-f950-4b6d-9ba6-51d913e390b5" providerId="ADAL" clId="{17FEBF4D-0584-4ECC-90E1-B0CECE2F1A3E}" dt="2021-07-03T09:54:06.578" v="3138" actId="478"/>
          <ac:spMkLst>
            <pc:docMk/>
            <pc:sldMk cId="470837691" sldId="422"/>
            <ac:spMk id="14" creationId="{1C4C9E07-0B49-4427-9E62-6718D885D0E6}"/>
          </ac:spMkLst>
        </pc:spChg>
        <pc:graphicFrameChg chg="del">
          <ac:chgData name="it18119718@my.sliit.lk" userId="ef991f6a-f950-4b6d-9ba6-51d913e390b5" providerId="ADAL" clId="{17FEBF4D-0584-4ECC-90E1-B0CECE2F1A3E}" dt="2021-07-02T12:58:24.924" v="4" actId="478"/>
          <ac:graphicFrameMkLst>
            <pc:docMk/>
            <pc:sldMk cId="470837691" sldId="422"/>
            <ac:graphicFrameMk id="15" creationId="{7396848F-AAE1-4F6B-AAC4-1F05C6372CFF}"/>
          </ac:graphicFrameMkLst>
        </pc:graphicFrameChg>
        <pc:picChg chg="ord">
          <ac:chgData name="it18119718@my.sliit.lk" userId="ef991f6a-f950-4b6d-9ba6-51d913e390b5" providerId="ADAL" clId="{17FEBF4D-0584-4ECC-90E1-B0CECE2F1A3E}" dt="2021-07-03T09:38:08.356" v="2685" actId="167"/>
          <ac:picMkLst>
            <pc:docMk/>
            <pc:sldMk cId="470837691" sldId="422"/>
            <ac:picMk id="8" creationId="{70FDBA12-A6AC-4051-931F-7AC9690B7763}"/>
          </ac:picMkLst>
        </pc:picChg>
      </pc:sldChg>
      <pc:sldChg chg="modSp">
        <pc:chgData name="it18119718@my.sliit.lk" userId="ef991f6a-f950-4b6d-9ba6-51d913e390b5" providerId="ADAL" clId="{17FEBF4D-0584-4ECC-90E1-B0CECE2F1A3E}" dt="2021-07-03T06:19:51.203" v="1007"/>
        <pc:sldMkLst>
          <pc:docMk/>
          <pc:sldMk cId="2172257127" sldId="425"/>
        </pc:sldMkLst>
        <pc:graphicFrameChg chg="mod">
          <ac:chgData name="it18119718@my.sliit.lk" userId="ef991f6a-f950-4b6d-9ba6-51d913e390b5" providerId="ADAL" clId="{17FEBF4D-0584-4ECC-90E1-B0CECE2F1A3E}" dt="2021-07-03T06:19:51.203" v="1007"/>
          <ac:graphicFrameMkLst>
            <pc:docMk/>
            <pc:sldMk cId="2172257127" sldId="425"/>
            <ac:graphicFrameMk id="7" creationId="{DB79F6E1-0432-4341-AEB3-C764FE8140C6}"/>
          </ac:graphicFrameMkLst>
        </pc:graphicFrameChg>
      </pc:sldChg>
      <pc:sldChg chg="addSp delSp modSp add mod">
        <pc:chgData name="it18119718@my.sliit.lk" userId="ef991f6a-f950-4b6d-9ba6-51d913e390b5" providerId="ADAL" clId="{17FEBF4D-0584-4ECC-90E1-B0CECE2F1A3E}" dt="2021-07-03T06:46:38.933" v="1260"/>
        <pc:sldMkLst>
          <pc:docMk/>
          <pc:sldMk cId="2983903772" sldId="428"/>
        </pc:sldMkLst>
        <pc:spChg chg="mod">
          <ac:chgData name="it18119718@my.sliit.lk" userId="ef991f6a-f950-4b6d-9ba6-51d913e390b5" providerId="ADAL" clId="{17FEBF4D-0584-4ECC-90E1-B0CECE2F1A3E}" dt="2021-07-03T06:44:40.963" v="1244" actId="1076"/>
          <ac:spMkLst>
            <pc:docMk/>
            <pc:sldMk cId="2983903772" sldId="428"/>
            <ac:spMk id="16" creationId="{25F72891-A99B-4BAC-B791-19F12EB783EA}"/>
          </ac:spMkLst>
        </pc:spChg>
        <pc:spChg chg="mod">
          <ac:chgData name="it18119718@my.sliit.lk" userId="ef991f6a-f950-4b6d-9ba6-51d913e390b5" providerId="ADAL" clId="{17FEBF4D-0584-4ECC-90E1-B0CECE2F1A3E}" dt="2021-07-03T06:44:40.963" v="1244" actId="1076"/>
          <ac:spMkLst>
            <pc:docMk/>
            <pc:sldMk cId="2983903772" sldId="428"/>
            <ac:spMk id="18" creationId="{2DACBC48-5737-4D0C-8EB3-70823AE137D8}"/>
          </ac:spMkLst>
        </pc:spChg>
        <pc:spChg chg="mod">
          <ac:chgData name="it18119718@my.sliit.lk" userId="ef991f6a-f950-4b6d-9ba6-51d913e390b5" providerId="ADAL" clId="{17FEBF4D-0584-4ECC-90E1-B0CECE2F1A3E}" dt="2021-07-03T06:44:40.963" v="1244" actId="1076"/>
          <ac:spMkLst>
            <pc:docMk/>
            <pc:sldMk cId="2983903772" sldId="428"/>
            <ac:spMk id="19" creationId="{C4C66247-0DC4-4335-87EB-4411BBD771D6}"/>
          </ac:spMkLst>
        </pc:spChg>
        <pc:spChg chg="del">
          <ac:chgData name="it18119718@my.sliit.lk" userId="ef991f6a-f950-4b6d-9ba6-51d913e390b5" providerId="ADAL" clId="{17FEBF4D-0584-4ECC-90E1-B0CECE2F1A3E}" dt="2021-07-03T06:39:51.035" v="1224" actId="478"/>
          <ac:spMkLst>
            <pc:docMk/>
            <pc:sldMk cId="2983903772" sldId="428"/>
            <ac:spMk id="20" creationId="{F540DE44-AD65-40B0-89FE-C103170F0154}"/>
          </ac:spMkLst>
        </pc:spChg>
        <pc:spChg chg="del">
          <ac:chgData name="it18119718@my.sliit.lk" userId="ef991f6a-f950-4b6d-9ba6-51d913e390b5" providerId="ADAL" clId="{17FEBF4D-0584-4ECC-90E1-B0CECE2F1A3E}" dt="2021-07-03T06:39:49.572" v="1223" actId="478"/>
          <ac:spMkLst>
            <pc:docMk/>
            <pc:sldMk cId="2983903772" sldId="428"/>
            <ac:spMk id="21" creationId="{BB0DD85A-4E6B-4C48-87F1-E2037CB7339B}"/>
          </ac:spMkLst>
        </pc:spChg>
        <pc:spChg chg="add mod">
          <ac:chgData name="it18119718@my.sliit.lk" userId="ef991f6a-f950-4b6d-9ba6-51d913e390b5" providerId="ADAL" clId="{17FEBF4D-0584-4ECC-90E1-B0CECE2F1A3E}" dt="2021-07-03T06:44:16.596" v="1243" actId="571"/>
          <ac:spMkLst>
            <pc:docMk/>
            <pc:sldMk cId="2983903772" sldId="428"/>
            <ac:spMk id="32" creationId="{5C004994-003F-4C87-A129-034645522D21}"/>
          </ac:spMkLst>
        </pc:spChg>
        <pc:spChg chg="add mod">
          <ac:chgData name="it18119718@my.sliit.lk" userId="ef991f6a-f950-4b6d-9ba6-51d913e390b5" providerId="ADAL" clId="{17FEBF4D-0584-4ECC-90E1-B0CECE2F1A3E}" dt="2021-07-03T06:44:16.596" v="1243" actId="571"/>
          <ac:spMkLst>
            <pc:docMk/>
            <pc:sldMk cId="2983903772" sldId="428"/>
            <ac:spMk id="33" creationId="{7856810D-9D56-4F71-9FE3-70B3C89A6F73}"/>
          </ac:spMkLst>
        </pc:spChg>
        <pc:spChg chg="add mod">
          <ac:chgData name="it18119718@my.sliit.lk" userId="ef991f6a-f950-4b6d-9ba6-51d913e390b5" providerId="ADAL" clId="{17FEBF4D-0584-4ECC-90E1-B0CECE2F1A3E}" dt="2021-07-03T06:44:16.596" v="1243" actId="571"/>
          <ac:spMkLst>
            <pc:docMk/>
            <pc:sldMk cId="2983903772" sldId="428"/>
            <ac:spMk id="34" creationId="{4961299C-FB00-4ADE-AA2D-CF431FC48A6A}"/>
          </ac:spMkLst>
        </pc:spChg>
        <pc:grpChg chg="add mod">
          <ac:chgData name="it18119718@my.sliit.lk" userId="ef991f6a-f950-4b6d-9ba6-51d913e390b5" providerId="ADAL" clId="{17FEBF4D-0584-4ECC-90E1-B0CECE2F1A3E}" dt="2021-07-03T06:44:16.596" v="1243" actId="571"/>
          <ac:grpSpMkLst>
            <pc:docMk/>
            <pc:sldMk cId="2983903772" sldId="428"/>
            <ac:grpSpMk id="35" creationId="{4A82B067-EB79-4155-9F74-2F29E9274864}"/>
          </ac:grpSpMkLst>
        </pc:grpChg>
        <pc:grpChg chg="add mod">
          <ac:chgData name="it18119718@my.sliit.lk" userId="ef991f6a-f950-4b6d-9ba6-51d913e390b5" providerId="ADAL" clId="{17FEBF4D-0584-4ECC-90E1-B0CECE2F1A3E}" dt="2021-07-03T06:44:16.596" v="1243" actId="571"/>
          <ac:grpSpMkLst>
            <pc:docMk/>
            <pc:sldMk cId="2983903772" sldId="428"/>
            <ac:grpSpMk id="38" creationId="{373A19D1-6FD5-47AC-9AA5-50F3A386611C}"/>
          </ac:grpSpMkLst>
        </pc:grpChg>
        <pc:graphicFrameChg chg="mod">
          <ac:chgData name="it18119718@my.sliit.lk" userId="ef991f6a-f950-4b6d-9ba6-51d913e390b5" providerId="ADAL" clId="{17FEBF4D-0584-4ECC-90E1-B0CECE2F1A3E}" dt="2021-07-03T06:44:40.963" v="1244" actId="1076"/>
          <ac:graphicFrameMkLst>
            <pc:docMk/>
            <pc:sldMk cId="2983903772" sldId="428"/>
            <ac:graphicFrameMk id="6" creationId="{C85D8964-CC80-4BCB-8DFD-2A8A23AFA5A3}"/>
          </ac:graphicFrameMkLst>
        </pc:graphicFrameChg>
        <pc:graphicFrameChg chg="mod">
          <ac:chgData name="it18119718@my.sliit.lk" userId="ef991f6a-f950-4b6d-9ba6-51d913e390b5" providerId="ADAL" clId="{17FEBF4D-0584-4ECC-90E1-B0CECE2F1A3E}" dt="2021-07-03T06:44:40.963" v="1244" actId="1076"/>
          <ac:graphicFrameMkLst>
            <pc:docMk/>
            <pc:sldMk cId="2983903772" sldId="428"/>
            <ac:graphicFrameMk id="11" creationId="{11D00A4A-34AF-464C-8D4B-5DD9E0DB50B6}"/>
          </ac:graphicFrameMkLst>
        </pc:graphicFrameChg>
        <pc:graphicFrameChg chg="mod">
          <ac:chgData name="it18119718@my.sliit.lk" userId="ef991f6a-f950-4b6d-9ba6-51d913e390b5" providerId="ADAL" clId="{17FEBF4D-0584-4ECC-90E1-B0CECE2F1A3E}" dt="2021-07-03T06:44:40.963" v="1244" actId="1076"/>
          <ac:graphicFrameMkLst>
            <pc:docMk/>
            <pc:sldMk cId="2983903772" sldId="428"/>
            <ac:graphicFrameMk id="12" creationId="{7DE52E5D-D198-4814-ADBB-29E813E9B22B}"/>
          </ac:graphicFrameMkLst>
        </pc:graphicFrameChg>
        <pc:graphicFrameChg chg="del">
          <ac:chgData name="it18119718@my.sliit.lk" userId="ef991f6a-f950-4b6d-9ba6-51d913e390b5" providerId="ADAL" clId="{17FEBF4D-0584-4ECC-90E1-B0CECE2F1A3E}" dt="2021-07-03T06:39:47.477" v="1222" actId="478"/>
          <ac:graphicFrameMkLst>
            <pc:docMk/>
            <pc:sldMk cId="2983903772" sldId="428"/>
            <ac:graphicFrameMk id="13" creationId="{229B4E90-6909-442D-98A6-FA8B3B1E0E2D}"/>
          </ac:graphicFrameMkLst>
        </pc:graphicFrameChg>
        <pc:graphicFrameChg chg="mod">
          <ac:chgData name="it18119718@my.sliit.lk" userId="ef991f6a-f950-4b6d-9ba6-51d913e390b5" providerId="ADAL" clId="{17FEBF4D-0584-4ECC-90E1-B0CECE2F1A3E}" dt="2021-07-03T06:46:38.933" v="1260"/>
          <ac:graphicFrameMkLst>
            <pc:docMk/>
            <pc:sldMk cId="2983903772" sldId="428"/>
            <ac:graphicFrameMk id="14" creationId="{D8663759-1506-4EDF-B5A3-F97D2A609343}"/>
          </ac:graphicFrameMkLst>
        </pc:graphicFrameChg>
        <pc:graphicFrameChg chg="del">
          <ac:chgData name="it18119718@my.sliit.lk" userId="ef991f6a-f950-4b6d-9ba6-51d913e390b5" providerId="ADAL" clId="{17FEBF4D-0584-4ECC-90E1-B0CECE2F1A3E}" dt="2021-07-03T06:37:16.936" v="1114" actId="478"/>
          <ac:graphicFrameMkLst>
            <pc:docMk/>
            <pc:sldMk cId="2983903772" sldId="428"/>
            <ac:graphicFrameMk id="15" creationId="{7340CA2A-7E84-41B8-95B1-79F618AD8F39}"/>
          </ac:graphicFrameMkLst>
        </pc:graphicFrameChg>
        <pc:graphicFrameChg chg="add mod">
          <ac:chgData name="it18119718@my.sliit.lk" userId="ef991f6a-f950-4b6d-9ba6-51d913e390b5" providerId="ADAL" clId="{17FEBF4D-0584-4ECC-90E1-B0CECE2F1A3E}" dt="2021-07-03T06:44:16.596" v="1243" actId="571"/>
          <ac:graphicFrameMkLst>
            <pc:docMk/>
            <pc:sldMk cId="2983903772" sldId="428"/>
            <ac:graphicFrameMk id="28" creationId="{BDF9785D-7C9C-489F-BD54-3562FD966326}"/>
          </ac:graphicFrameMkLst>
        </pc:graphicFrameChg>
        <pc:graphicFrameChg chg="add mod">
          <ac:chgData name="it18119718@my.sliit.lk" userId="ef991f6a-f950-4b6d-9ba6-51d913e390b5" providerId="ADAL" clId="{17FEBF4D-0584-4ECC-90E1-B0CECE2F1A3E}" dt="2021-07-03T06:44:16.596" v="1243" actId="571"/>
          <ac:graphicFrameMkLst>
            <pc:docMk/>
            <pc:sldMk cId="2983903772" sldId="428"/>
            <ac:graphicFrameMk id="29" creationId="{0E8992C8-3B21-4103-9763-845B5F7CA029}"/>
          </ac:graphicFrameMkLst>
        </pc:graphicFrameChg>
        <pc:graphicFrameChg chg="add mod">
          <ac:chgData name="it18119718@my.sliit.lk" userId="ef991f6a-f950-4b6d-9ba6-51d913e390b5" providerId="ADAL" clId="{17FEBF4D-0584-4ECC-90E1-B0CECE2F1A3E}" dt="2021-07-03T06:44:16.596" v="1243" actId="571"/>
          <ac:graphicFrameMkLst>
            <pc:docMk/>
            <pc:sldMk cId="2983903772" sldId="428"/>
            <ac:graphicFrameMk id="30" creationId="{4127E5BF-A1F4-4A99-BFDC-C48884A68B87}"/>
          </ac:graphicFrameMkLst>
        </pc:graphicFrameChg>
        <pc:graphicFrameChg chg="add mod">
          <ac:chgData name="it18119718@my.sliit.lk" userId="ef991f6a-f950-4b6d-9ba6-51d913e390b5" providerId="ADAL" clId="{17FEBF4D-0584-4ECC-90E1-B0CECE2F1A3E}" dt="2021-07-03T06:44:16.596" v="1243" actId="571"/>
          <ac:graphicFrameMkLst>
            <pc:docMk/>
            <pc:sldMk cId="2983903772" sldId="428"/>
            <ac:graphicFrameMk id="31" creationId="{4F6F08FC-4B9D-45C1-A905-A661498A9305}"/>
          </ac:graphicFrameMkLst>
        </pc:graphicFrameChg>
      </pc:sldChg>
      <pc:sldChg chg="addSp delSp modSp add mod ord">
        <pc:chgData name="it18119718@my.sliit.lk" userId="ef991f6a-f950-4b6d-9ba6-51d913e390b5" providerId="ADAL" clId="{17FEBF4D-0584-4ECC-90E1-B0CECE2F1A3E}" dt="2021-07-06T12:06:30.163" v="16629"/>
        <pc:sldMkLst>
          <pc:docMk/>
          <pc:sldMk cId="3486795580" sldId="429"/>
        </pc:sldMkLst>
        <pc:spChg chg="del">
          <ac:chgData name="it18119718@my.sliit.lk" userId="ef991f6a-f950-4b6d-9ba6-51d913e390b5" providerId="ADAL" clId="{17FEBF4D-0584-4ECC-90E1-B0CECE2F1A3E}" dt="2021-07-06T12:06:28.975" v="16628" actId="478"/>
          <ac:spMkLst>
            <pc:docMk/>
            <pc:sldMk cId="3486795580" sldId="429"/>
            <ac:spMk id="9" creationId="{5C23E1FD-DEA8-4C48-B29D-7638547361C8}"/>
          </ac:spMkLst>
        </pc:spChg>
        <pc:spChg chg="del">
          <ac:chgData name="it18119718@my.sliit.lk" userId="ef991f6a-f950-4b6d-9ba6-51d913e390b5" providerId="ADAL" clId="{17FEBF4D-0584-4ECC-90E1-B0CECE2F1A3E}" dt="2021-07-03T07:14:10.122" v="1492" actId="478"/>
          <ac:spMkLst>
            <pc:docMk/>
            <pc:sldMk cId="3486795580" sldId="429"/>
            <ac:spMk id="16" creationId="{25F72891-A99B-4BAC-B791-19F12EB783EA}"/>
          </ac:spMkLst>
        </pc:spChg>
        <pc:spChg chg="mod">
          <ac:chgData name="it18119718@my.sliit.lk" userId="ef991f6a-f950-4b6d-9ba6-51d913e390b5" providerId="ADAL" clId="{17FEBF4D-0584-4ECC-90E1-B0CECE2F1A3E}" dt="2021-07-04T05:11:04.585" v="11921" actId="1076"/>
          <ac:spMkLst>
            <pc:docMk/>
            <pc:sldMk cId="3486795580" sldId="429"/>
            <ac:spMk id="21" creationId="{BB0DD85A-4E6B-4C48-87F1-E2037CB7339B}"/>
          </ac:spMkLst>
        </pc:spChg>
        <pc:spChg chg="add">
          <ac:chgData name="it18119718@my.sliit.lk" userId="ef991f6a-f950-4b6d-9ba6-51d913e390b5" providerId="ADAL" clId="{17FEBF4D-0584-4ECC-90E1-B0CECE2F1A3E}" dt="2021-07-06T12:06:30.163" v="16629"/>
          <ac:spMkLst>
            <pc:docMk/>
            <pc:sldMk cId="3486795580" sldId="429"/>
            <ac:spMk id="28" creationId="{831BF845-3793-4317-9536-5C94B451CC2F}"/>
          </ac:spMkLst>
        </pc:spChg>
        <pc:graphicFrameChg chg="mod">
          <ac:chgData name="it18119718@my.sliit.lk" userId="ef991f6a-f950-4b6d-9ba6-51d913e390b5" providerId="ADAL" clId="{17FEBF4D-0584-4ECC-90E1-B0CECE2F1A3E}" dt="2021-07-04T05:57:53.770" v="12963" actId="20577"/>
          <ac:graphicFrameMkLst>
            <pc:docMk/>
            <pc:sldMk cId="3486795580" sldId="429"/>
            <ac:graphicFrameMk id="6" creationId="{C85D8964-CC80-4BCB-8DFD-2A8A23AFA5A3}"/>
          </ac:graphicFrameMkLst>
        </pc:graphicFrameChg>
        <pc:graphicFrameChg chg="del mod">
          <ac:chgData name="it18119718@my.sliit.lk" userId="ef991f6a-f950-4b6d-9ba6-51d913e390b5" providerId="ADAL" clId="{17FEBF4D-0584-4ECC-90E1-B0CECE2F1A3E}" dt="2021-07-03T07:10:38.834" v="1456" actId="478"/>
          <ac:graphicFrameMkLst>
            <pc:docMk/>
            <pc:sldMk cId="3486795580" sldId="429"/>
            <ac:graphicFrameMk id="11" creationId="{11D00A4A-34AF-464C-8D4B-5DD9E0DB50B6}"/>
          </ac:graphicFrameMkLst>
        </pc:graphicFrameChg>
        <pc:graphicFrameChg chg="mod">
          <ac:chgData name="it18119718@my.sliit.lk" userId="ef991f6a-f950-4b6d-9ba6-51d913e390b5" providerId="ADAL" clId="{17FEBF4D-0584-4ECC-90E1-B0CECE2F1A3E}" dt="2021-07-03T07:37:12.704" v="1641" actId="113"/>
          <ac:graphicFrameMkLst>
            <pc:docMk/>
            <pc:sldMk cId="3486795580" sldId="429"/>
            <ac:graphicFrameMk id="12" creationId="{7DE52E5D-D198-4814-ADBB-29E813E9B22B}"/>
          </ac:graphicFrameMkLst>
        </pc:graphicFrameChg>
        <pc:graphicFrameChg chg="mod">
          <ac:chgData name="it18119718@my.sliit.lk" userId="ef991f6a-f950-4b6d-9ba6-51d913e390b5" providerId="ADAL" clId="{17FEBF4D-0584-4ECC-90E1-B0CECE2F1A3E}" dt="2021-07-04T05:38:27.261" v="12273" actId="14100"/>
          <ac:graphicFrameMkLst>
            <pc:docMk/>
            <pc:sldMk cId="3486795580" sldId="429"/>
            <ac:graphicFrameMk id="13" creationId="{229B4E90-6909-442D-98A6-FA8B3B1E0E2D}"/>
          </ac:graphicFrameMkLst>
        </pc:graphicFrameChg>
        <pc:graphicFrameChg chg="mod">
          <ac:chgData name="it18119718@my.sliit.lk" userId="ef991f6a-f950-4b6d-9ba6-51d913e390b5" providerId="ADAL" clId="{17FEBF4D-0584-4ECC-90E1-B0CECE2F1A3E}" dt="2021-07-03T07:37:07.761" v="1640" actId="113"/>
          <ac:graphicFrameMkLst>
            <pc:docMk/>
            <pc:sldMk cId="3486795580" sldId="429"/>
            <ac:graphicFrameMk id="14" creationId="{D8663759-1506-4EDF-B5A3-F97D2A609343}"/>
          </ac:graphicFrameMkLst>
        </pc:graphicFrameChg>
        <pc:graphicFrameChg chg="mod">
          <ac:chgData name="it18119718@my.sliit.lk" userId="ef991f6a-f950-4b6d-9ba6-51d913e390b5" providerId="ADAL" clId="{17FEBF4D-0584-4ECC-90E1-B0CECE2F1A3E}" dt="2021-07-03T07:37:02.938" v="1639" actId="113"/>
          <ac:graphicFrameMkLst>
            <pc:docMk/>
            <pc:sldMk cId="3486795580" sldId="429"/>
            <ac:graphicFrameMk id="15" creationId="{7340CA2A-7E84-41B8-95B1-79F618AD8F39}"/>
          </ac:graphicFrameMkLst>
        </pc:graphicFrameChg>
      </pc:sldChg>
      <pc:sldChg chg="modSp add mod">
        <pc:chgData name="it18119718@my.sliit.lk" userId="ef991f6a-f950-4b6d-9ba6-51d913e390b5" providerId="ADAL" clId="{17FEBF4D-0584-4ECC-90E1-B0CECE2F1A3E}" dt="2021-07-03T17:38:49.410" v="7568" actId="313"/>
        <pc:sldMkLst>
          <pc:docMk/>
          <pc:sldMk cId="2594296305" sldId="430"/>
        </pc:sldMkLst>
        <pc:graphicFrameChg chg="mod">
          <ac:chgData name="it18119718@my.sliit.lk" userId="ef991f6a-f950-4b6d-9ba6-51d913e390b5" providerId="ADAL" clId="{17FEBF4D-0584-4ECC-90E1-B0CECE2F1A3E}" dt="2021-07-03T07:37:32.232" v="1644" actId="113"/>
          <ac:graphicFrameMkLst>
            <pc:docMk/>
            <pc:sldMk cId="2594296305" sldId="430"/>
            <ac:graphicFrameMk id="11" creationId="{11D00A4A-34AF-464C-8D4B-5DD9E0DB50B6}"/>
          </ac:graphicFrameMkLst>
        </pc:graphicFrameChg>
        <pc:graphicFrameChg chg="mod">
          <ac:chgData name="it18119718@my.sliit.lk" userId="ef991f6a-f950-4b6d-9ba6-51d913e390b5" providerId="ADAL" clId="{17FEBF4D-0584-4ECC-90E1-B0CECE2F1A3E}" dt="2021-07-03T07:37:57.256" v="1651" actId="14100"/>
          <ac:graphicFrameMkLst>
            <pc:docMk/>
            <pc:sldMk cId="2594296305" sldId="430"/>
            <ac:graphicFrameMk id="12" creationId="{7DE52E5D-D198-4814-ADBB-29E813E9B22B}"/>
          </ac:graphicFrameMkLst>
        </pc:graphicFrameChg>
        <pc:graphicFrameChg chg="mod">
          <ac:chgData name="it18119718@my.sliit.lk" userId="ef991f6a-f950-4b6d-9ba6-51d913e390b5" providerId="ADAL" clId="{17FEBF4D-0584-4ECC-90E1-B0CECE2F1A3E}" dt="2021-07-03T17:38:49.410" v="7568" actId="313"/>
          <ac:graphicFrameMkLst>
            <pc:docMk/>
            <pc:sldMk cId="2594296305" sldId="430"/>
            <ac:graphicFrameMk id="13" creationId="{229B4E90-6909-442D-98A6-FA8B3B1E0E2D}"/>
          </ac:graphicFrameMkLst>
        </pc:graphicFrameChg>
        <pc:graphicFrameChg chg="mod">
          <ac:chgData name="it18119718@my.sliit.lk" userId="ef991f6a-f950-4b6d-9ba6-51d913e390b5" providerId="ADAL" clId="{17FEBF4D-0584-4ECC-90E1-B0CECE2F1A3E}" dt="2021-07-03T07:37:50.033" v="1649" actId="113"/>
          <ac:graphicFrameMkLst>
            <pc:docMk/>
            <pc:sldMk cId="2594296305" sldId="430"/>
            <ac:graphicFrameMk id="14" creationId="{D8663759-1506-4EDF-B5A3-F97D2A609343}"/>
          </ac:graphicFrameMkLst>
        </pc:graphicFrameChg>
        <pc:graphicFrameChg chg="mod">
          <ac:chgData name="it18119718@my.sliit.lk" userId="ef991f6a-f950-4b6d-9ba6-51d913e390b5" providerId="ADAL" clId="{17FEBF4D-0584-4ECC-90E1-B0CECE2F1A3E}" dt="2021-07-03T07:37:43.241" v="1648" actId="14100"/>
          <ac:graphicFrameMkLst>
            <pc:docMk/>
            <pc:sldMk cId="2594296305" sldId="430"/>
            <ac:graphicFrameMk id="15" creationId="{7340CA2A-7E84-41B8-95B1-79F618AD8F39}"/>
          </ac:graphicFrameMkLst>
        </pc:graphicFrameChg>
      </pc:sldChg>
      <pc:sldChg chg="addSp delSp modSp add mod ord">
        <pc:chgData name="it18119718@my.sliit.lk" userId="ef991f6a-f950-4b6d-9ba6-51d913e390b5" providerId="ADAL" clId="{17FEBF4D-0584-4ECC-90E1-B0CECE2F1A3E}" dt="2021-07-06T04:57:33.195" v="15870" actId="1076"/>
        <pc:sldMkLst>
          <pc:docMk/>
          <pc:sldMk cId="677118343" sldId="431"/>
        </pc:sldMkLst>
        <pc:spChg chg="mod">
          <ac:chgData name="it18119718@my.sliit.lk" userId="ef991f6a-f950-4b6d-9ba6-51d913e390b5" providerId="ADAL" clId="{17FEBF4D-0584-4ECC-90E1-B0CECE2F1A3E}" dt="2021-07-03T08:40:50.988" v="1869" actId="21"/>
          <ac:spMkLst>
            <pc:docMk/>
            <pc:sldMk cId="677118343" sldId="431"/>
            <ac:spMk id="3" creationId="{57E1817F-D545-4225-B993-4EABF4C35EE7}"/>
          </ac:spMkLst>
        </pc:spChg>
        <pc:spChg chg="add del mod">
          <ac:chgData name="it18119718@my.sliit.lk" userId="ef991f6a-f950-4b6d-9ba6-51d913e390b5" providerId="ADAL" clId="{17FEBF4D-0584-4ECC-90E1-B0CECE2F1A3E}" dt="2021-07-03T08:40:56.976" v="1871" actId="478"/>
          <ac:spMkLst>
            <pc:docMk/>
            <pc:sldMk cId="677118343" sldId="431"/>
            <ac:spMk id="4" creationId="{CF012F99-05A5-4040-ACB7-7A74AA5A2A0E}"/>
          </ac:spMkLst>
        </pc:spChg>
        <pc:spChg chg="add mod">
          <ac:chgData name="it18119718@my.sliit.lk" userId="ef991f6a-f950-4b6d-9ba6-51d913e390b5" providerId="ADAL" clId="{17FEBF4D-0584-4ECC-90E1-B0CECE2F1A3E}" dt="2021-07-06T04:57:33.195" v="15870" actId="1076"/>
          <ac:spMkLst>
            <pc:docMk/>
            <pc:sldMk cId="677118343" sldId="431"/>
            <ac:spMk id="5" creationId="{B08C9AB1-E173-486A-A228-D10F9236A685}"/>
          </ac:spMkLst>
        </pc:spChg>
        <pc:spChg chg="mod">
          <ac:chgData name="it18119718@my.sliit.lk" userId="ef991f6a-f950-4b6d-9ba6-51d913e390b5" providerId="ADAL" clId="{17FEBF4D-0584-4ECC-90E1-B0CECE2F1A3E}" dt="2021-07-03T08:38:51.305" v="1854" actId="20577"/>
          <ac:spMkLst>
            <pc:docMk/>
            <pc:sldMk cId="677118343" sldId="431"/>
            <ac:spMk id="53" creationId="{92696519-16FD-4478-B1D5-1A3295D4E215}"/>
          </ac:spMkLst>
        </pc:spChg>
        <pc:picChg chg="add del mod modCrop">
          <ac:chgData name="it18119718@my.sliit.lk" userId="ef991f6a-f950-4b6d-9ba6-51d913e390b5" providerId="ADAL" clId="{17FEBF4D-0584-4ECC-90E1-B0CECE2F1A3E}" dt="2021-07-03T08:40:23.448" v="1865" actId="21"/>
          <ac:picMkLst>
            <pc:docMk/>
            <pc:sldMk cId="677118343" sldId="431"/>
            <ac:picMk id="2" creationId="{F6A85F59-511C-4107-A3AE-F9ABD38816BC}"/>
          </ac:picMkLst>
        </pc:picChg>
        <pc:picChg chg="add mod">
          <ac:chgData name="it18119718@my.sliit.lk" userId="ef991f6a-f950-4b6d-9ba6-51d913e390b5" providerId="ADAL" clId="{17FEBF4D-0584-4ECC-90E1-B0CECE2F1A3E}" dt="2021-07-06T04:56:53.895" v="15866" actId="1076"/>
          <ac:picMkLst>
            <pc:docMk/>
            <pc:sldMk cId="677118343" sldId="431"/>
            <ac:picMk id="11" creationId="{7DEE39A5-98F5-48B7-B3F1-864380E79DF8}"/>
          </ac:picMkLst>
        </pc:picChg>
      </pc:sldChg>
      <pc:sldChg chg="addSp delSp modSp add mod">
        <pc:chgData name="it18119718@my.sliit.lk" userId="ef991f6a-f950-4b6d-9ba6-51d913e390b5" providerId="ADAL" clId="{17FEBF4D-0584-4ECC-90E1-B0CECE2F1A3E}" dt="2021-07-03T09:41:23.692" v="2879" actId="113"/>
        <pc:sldMkLst>
          <pc:docMk/>
          <pc:sldMk cId="1931642441" sldId="432"/>
        </pc:sldMkLst>
        <pc:spChg chg="mod">
          <ac:chgData name="it18119718@my.sliit.lk" userId="ef991f6a-f950-4b6d-9ba6-51d913e390b5" providerId="ADAL" clId="{17FEBF4D-0584-4ECC-90E1-B0CECE2F1A3E}" dt="2021-07-03T09:37:44.436" v="2649" actId="2711"/>
          <ac:spMkLst>
            <pc:docMk/>
            <pc:sldMk cId="1931642441" sldId="432"/>
            <ac:spMk id="5" creationId="{22F6FBBB-4C77-4A4B-BE54-96D3B0DF3BB7}"/>
          </ac:spMkLst>
        </pc:spChg>
        <pc:spChg chg="del">
          <ac:chgData name="it18119718@my.sliit.lk" userId="ef991f6a-f950-4b6d-9ba6-51d913e390b5" providerId="ADAL" clId="{17FEBF4D-0584-4ECC-90E1-B0CECE2F1A3E}" dt="2021-07-03T09:03:30.912" v="2450" actId="478"/>
          <ac:spMkLst>
            <pc:docMk/>
            <pc:sldMk cId="1931642441" sldId="432"/>
            <ac:spMk id="6" creationId="{8B93806B-E848-47B5-8217-CCCA7F19F309}"/>
          </ac:spMkLst>
        </pc:spChg>
        <pc:spChg chg="add del mod">
          <ac:chgData name="it18119718@my.sliit.lk" userId="ef991f6a-f950-4b6d-9ba6-51d913e390b5" providerId="ADAL" clId="{17FEBF4D-0584-4ECC-90E1-B0CECE2F1A3E}" dt="2021-07-03T09:03:36.062" v="2451" actId="478"/>
          <ac:spMkLst>
            <pc:docMk/>
            <pc:sldMk cId="1931642441" sldId="432"/>
            <ac:spMk id="12" creationId="{09D7D6BD-9745-4F9D-97E2-9E4912F4A7F4}"/>
          </ac:spMkLst>
        </pc:spChg>
        <pc:spChg chg="add mod">
          <ac:chgData name="it18119718@my.sliit.lk" userId="ef991f6a-f950-4b6d-9ba6-51d913e390b5" providerId="ADAL" clId="{17FEBF4D-0584-4ECC-90E1-B0CECE2F1A3E}" dt="2021-07-03T09:41:23.692" v="2879" actId="113"/>
          <ac:spMkLst>
            <pc:docMk/>
            <pc:sldMk cId="1931642441" sldId="432"/>
            <ac:spMk id="13" creationId="{B328AE71-6FCD-491D-85B7-7804F547E335}"/>
          </ac:spMkLst>
        </pc:spChg>
        <pc:spChg chg="add del mod">
          <ac:chgData name="it18119718@my.sliit.lk" userId="ef991f6a-f950-4b6d-9ba6-51d913e390b5" providerId="ADAL" clId="{17FEBF4D-0584-4ECC-90E1-B0CECE2F1A3E}" dt="2021-07-03T09:06:36.915" v="2480"/>
          <ac:spMkLst>
            <pc:docMk/>
            <pc:sldMk cId="1931642441" sldId="432"/>
            <ac:spMk id="14" creationId="{E899C297-EF72-457D-829B-F99A339E6CDA}"/>
          </ac:spMkLst>
        </pc:spChg>
        <pc:picChg chg="ord">
          <ac:chgData name="it18119718@my.sliit.lk" userId="ef991f6a-f950-4b6d-9ba6-51d913e390b5" providerId="ADAL" clId="{17FEBF4D-0584-4ECC-90E1-B0CECE2F1A3E}" dt="2021-07-03T09:08:39.968" v="2507" actId="167"/>
          <ac:picMkLst>
            <pc:docMk/>
            <pc:sldMk cId="1931642441" sldId="432"/>
            <ac:picMk id="8" creationId="{70FDBA12-A6AC-4051-931F-7AC9690B7763}"/>
          </ac:picMkLst>
        </pc:picChg>
        <pc:picChg chg="add mod modCrop">
          <ac:chgData name="it18119718@my.sliit.lk" userId="ef991f6a-f950-4b6d-9ba6-51d913e390b5" providerId="ADAL" clId="{17FEBF4D-0584-4ECC-90E1-B0CECE2F1A3E}" dt="2021-07-03T09:08:10.709" v="2506" actId="14100"/>
          <ac:picMkLst>
            <pc:docMk/>
            <pc:sldMk cId="1931642441" sldId="432"/>
            <ac:picMk id="15" creationId="{D98919EB-BBE0-4AE0-94E5-33A3D8FA057C}"/>
          </ac:picMkLst>
        </pc:picChg>
        <pc:picChg chg="add mod modCrop">
          <ac:chgData name="it18119718@my.sliit.lk" userId="ef991f6a-f950-4b6d-9ba6-51d913e390b5" providerId="ADAL" clId="{17FEBF4D-0584-4ECC-90E1-B0CECE2F1A3E}" dt="2021-07-03T09:07:57.637" v="2502" actId="14100"/>
          <ac:picMkLst>
            <pc:docMk/>
            <pc:sldMk cId="1931642441" sldId="432"/>
            <ac:picMk id="16" creationId="{1ED25B96-9BF1-463A-BC0C-F7FAAEE6893F}"/>
          </ac:picMkLst>
        </pc:picChg>
      </pc:sldChg>
      <pc:sldChg chg="addSp delSp modSp add mod">
        <pc:chgData name="it18119718@my.sliit.lk" userId="ef991f6a-f950-4b6d-9ba6-51d913e390b5" providerId="ADAL" clId="{17FEBF4D-0584-4ECC-90E1-B0CECE2F1A3E}" dt="2021-07-03T09:41:27.996" v="2880" actId="113"/>
        <pc:sldMkLst>
          <pc:docMk/>
          <pc:sldMk cId="2241245745" sldId="433"/>
        </pc:sldMkLst>
        <pc:spChg chg="mod">
          <ac:chgData name="it18119718@my.sliit.lk" userId="ef991f6a-f950-4b6d-9ba6-51d913e390b5" providerId="ADAL" clId="{17FEBF4D-0584-4ECC-90E1-B0CECE2F1A3E}" dt="2021-07-03T09:37:12.226" v="2643" actId="2711"/>
          <ac:spMkLst>
            <pc:docMk/>
            <pc:sldMk cId="2241245745" sldId="433"/>
            <ac:spMk id="5" creationId="{22F6FBBB-4C77-4A4B-BE54-96D3B0DF3BB7}"/>
          </ac:spMkLst>
        </pc:spChg>
        <pc:spChg chg="add del mod">
          <ac:chgData name="it18119718@my.sliit.lk" userId="ef991f6a-f950-4b6d-9ba6-51d913e390b5" providerId="ADAL" clId="{17FEBF4D-0584-4ECC-90E1-B0CECE2F1A3E}" dt="2021-07-03T09:26:42.100" v="2622" actId="478"/>
          <ac:spMkLst>
            <pc:docMk/>
            <pc:sldMk cId="2241245745" sldId="433"/>
            <ac:spMk id="11" creationId="{10182A48-B858-44F1-AAB7-5658588C0D3C}"/>
          </ac:spMkLst>
        </pc:spChg>
        <pc:spChg chg="mod">
          <ac:chgData name="it18119718@my.sliit.lk" userId="ef991f6a-f950-4b6d-9ba6-51d913e390b5" providerId="ADAL" clId="{17FEBF4D-0584-4ECC-90E1-B0CECE2F1A3E}" dt="2021-07-03T09:41:27.996" v="2880" actId="113"/>
          <ac:spMkLst>
            <pc:docMk/>
            <pc:sldMk cId="2241245745" sldId="433"/>
            <ac:spMk id="13" creationId="{B328AE71-6FCD-491D-85B7-7804F547E335}"/>
          </ac:spMkLst>
        </pc:spChg>
        <pc:grpChg chg="add del mod">
          <ac:chgData name="it18119718@my.sliit.lk" userId="ef991f6a-f950-4b6d-9ba6-51d913e390b5" providerId="ADAL" clId="{17FEBF4D-0584-4ECC-90E1-B0CECE2F1A3E}" dt="2021-07-03T09:26:37.479" v="2620" actId="21"/>
          <ac:grpSpMkLst>
            <pc:docMk/>
            <pc:sldMk cId="2241245745" sldId="433"/>
            <ac:grpSpMk id="14" creationId="{A7946A14-4AF3-49C2-A193-6A04DA84FB85}"/>
          </ac:grpSpMkLst>
        </pc:grpChg>
        <pc:grpChg chg="add mod">
          <ac:chgData name="it18119718@my.sliit.lk" userId="ef991f6a-f950-4b6d-9ba6-51d913e390b5" providerId="ADAL" clId="{17FEBF4D-0584-4ECC-90E1-B0CECE2F1A3E}" dt="2021-07-03T09:27:19.427" v="2632" actId="1076"/>
          <ac:grpSpMkLst>
            <pc:docMk/>
            <pc:sldMk cId="2241245745" sldId="433"/>
            <ac:grpSpMk id="20" creationId="{CAC953A9-033B-4456-AF1B-A9C542EE1D0F}"/>
          </ac:grpSpMkLst>
        </pc:grpChg>
        <pc:grpChg chg="add mod">
          <ac:chgData name="it18119718@my.sliit.lk" userId="ef991f6a-f950-4b6d-9ba6-51d913e390b5" providerId="ADAL" clId="{17FEBF4D-0584-4ECC-90E1-B0CECE2F1A3E}" dt="2021-07-03T09:34:24.195" v="2637" actId="1076"/>
          <ac:grpSpMkLst>
            <pc:docMk/>
            <pc:sldMk cId="2241245745" sldId="433"/>
            <ac:grpSpMk id="24" creationId="{1B48F26D-362F-45E6-B2C1-E16EF4069E1B}"/>
          </ac:grpSpMkLst>
        </pc:grpChg>
        <pc:picChg chg="mod">
          <ac:chgData name="it18119718@my.sliit.lk" userId="ef991f6a-f950-4b6d-9ba6-51d913e390b5" providerId="ADAL" clId="{17FEBF4D-0584-4ECC-90E1-B0CECE2F1A3E}" dt="2021-07-03T09:26:51.059" v="2625" actId="1076"/>
          <ac:picMkLst>
            <pc:docMk/>
            <pc:sldMk cId="2241245745" sldId="433"/>
            <ac:picMk id="3" creationId="{93C8587E-7D4D-455F-A8BE-264B81E4D4A4}"/>
          </ac:picMkLst>
        </pc:picChg>
        <pc:picChg chg="del">
          <ac:chgData name="it18119718@my.sliit.lk" userId="ef991f6a-f950-4b6d-9ba6-51d913e390b5" providerId="ADAL" clId="{17FEBF4D-0584-4ECC-90E1-B0CECE2F1A3E}" dt="2021-07-03T09:27:05.995" v="2628" actId="478"/>
          <ac:picMkLst>
            <pc:docMk/>
            <pc:sldMk cId="2241245745" sldId="433"/>
            <ac:picMk id="15" creationId="{D98919EB-BBE0-4AE0-94E5-33A3D8FA057C}"/>
          </ac:picMkLst>
        </pc:picChg>
        <pc:picChg chg="del">
          <ac:chgData name="it18119718@my.sliit.lk" userId="ef991f6a-f950-4b6d-9ba6-51d913e390b5" providerId="ADAL" clId="{17FEBF4D-0584-4ECC-90E1-B0CECE2F1A3E}" dt="2021-07-03T09:26:28.482" v="2617" actId="478"/>
          <ac:picMkLst>
            <pc:docMk/>
            <pc:sldMk cId="2241245745" sldId="433"/>
            <ac:picMk id="16" creationId="{1ED25B96-9BF1-463A-BC0C-F7FAAEE6893F}"/>
          </ac:picMkLst>
        </pc:picChg>
        <pc:picChg chg="add">
          <ac:chgData name="it18119718@my.sliit.lk" userId="ef991f6a-f950-4b6d-9ba6-51d913e390b5" providerId="ADAL" clId="{17FEBF4D-0584-4ECC-90E1-B0CECE2F1A3E}" dt="2021-07-03T09:26:25.905" v="2615"/>
          <ac:picMkLst>
            <pc:docMk/>
            <pc:sldMk cId="2241245745" sldId="433"/>
            <ac:picMk id="17" creationId="{01DD4DB8-5299-49B3-B927-D3E6A2F7CA10}"/>
          </ac:picMkLst>
        </pc:picChg>
        <pc:picChg chg="add">
          <ac:chgData name="it18119718@my.sliit.lk" userId="ef991f6a-f950-4b6d-9ba6-51d913e390b5" providerId="ADAL" clId="{17FEBF4D-0584-4ECC-90E1-B0CECE2F1A3E}" dt="2021-07-03T09:26:25.905" v="2615"/>
          <ac:picMkLst>
            <pc:docMk/>
            <pc:sldMk cId="2241245745" sldId="433"/>
            <ac:picMk id="18" creationId="{BD3D8BBF-79B4-4D9D-B174-39C78893ADC4}"/>
          </ac:picMkLst>
        </pc:picChg>
        <pc:picChg chg="add">
          <ac:chgData name="it18119718@my.sliit.lk" userId="ef991f6a-f950-4b6d-9ba6-51d913e390b5" providerId="ADAL" clId="{17FEBF4D-0584-4ECC-90E1-B0CECE2F1A3E}" dt="2021-07-03T09:26:25.905" v="2615"/>
          <ac:picMkLst>
            <pc:docMk/>
            <pc:sldMk cId="2241245745" sldId="433"/>
            <ac:picMk id="19" creationId="{2407957A-CD69-4DF0-963F-14966D634F53}"/>
          </ac:picMkLst>
        </pc:picChg>
        <pc:picChg chg="add">
          <ac:chgData name="it18119718@my.sliit.lk" userId="ef991f6a-f950-4b6d-9ba6-51d913e390b5" providerId="ADAL" clId="{17FEBF4D-0584-4ECC-90E1-B0CECE2F1A3E}" dt="2021-07-03T09:34:06.538" v="2633"/>
          <ac:picMkLst>
            <pc:docMk/>
            <pc:sldMk cId="2241245745" sldId="433"/>
            <ac:picMk id="25" creationId="{44D7A516-27D7-4DEF-B389-97494B673F3B}"/>
          </ac:picMkLst>
        </pc:picChg>
        <pc:picChg chg="add">
          <ac:chgData name="it18119718@my.sliit.lk" userId="ef991f6a-f950-4b6d-9ba6-51d913e390b5" providerId="ADAL" clId="{17FEBF4D-0584-4ECC-90E1-B0CECE2F1A3E}" dt="2021-07-03T09:34:06.538" v="2633"/>
          <ac:picMkLst>
            <pc:docMk/>
            <pc:sldMk cId="2241245745" sldId="433"/>
            <ac:picMk id="26" creationId="{A07828E0-7135-4872-A72B-BF73B4C9BC5E}"/>
          </ac:picMkLst>
        </pc:picChg>
        <pc:picChg chg="add">
          <ac:chgData name="it18119718@my.sliit.lk" userId="ef991f6a-f950-4b6d-9ba6-51d913e390b5" providerId="ADAL" clId="{17FEBF4D-0584-4ECC-90E1-B0CECE2F1A3E}" dt="2021-07-03T09:34:06.538" v="2633"/>
          <ac:picMkLst>
            <pc:docMk/>
            <pc:sldMk cId="2241245745" sldId="433"/>
            <ac:picMk id="27" creationId="{4F56EE2E-425B-4CED-99A7-28B608EFAA37}"/>
          </ac:picMkLst>
        </pc:picChg>
      </pc:sldChg>
      <pc:sldChg chg="modSp add mod">
        <pc:chgData name="it18119718@my.sliit.lk" userId="ef991f6a-f950-4b6d-9ba6-51d913e390b5" providerId="ADAL" clId="{17FEBF4D-0584-4ECC-90E1-B0CECE2F1A3E}" dt="2021-07-03T09:41:18.045" v="2878" actId="113"/>
        <pc:sldMkLst>
          <pc:docMk/>
          <pc:sldMk cId="4099793860" sldId="434"/>
        </pc:sldMkLst>
        <pc:spChg chg="mod">
          <ac:chgData name="it18119718@my.sliit.lk" userId="ef991f6a-f950-4b6d-9ba6-51d913e390b5" providerId="ADAL" clId="{17FEBF4D-0584-4ECC-90E1-B0CECE2F1A3E}" dt="2021-07-03T09:41:18.045" v="2878" actId="113"/>
          <ac:spMkLst>
            <pc:docMk/>
            <pc:sldMk cId="4099793860" sldId="434"/>
            <ac:spMk id="6" creationId="{8B93806B-E848-47B5-8217-CCCA7F19F309}"/>
          </ac:spMkLst>
        </pc:spChg>
      </pc:sldChg>
      <pc:sldChg chg="modSp add mod">
        <pc:chgData name="it18119718@my.sliit.lk" userId="ef991f6a-f950-4b6d-9ba6-51d913e390b5" providerId="ADAL" clId="{17FEBF4D-0584-4ECC-90E1-B0CECE2F1A3E}" dt="2021-07-06T06:38:10.676" v="16569"/>
        <pc:sldMkLst>
          <pc:docMk/>
          <pc:sldMk cId="3982772253" sldId="435"/>
        </pc:sldMkLst>
        <pc:spChg chg="mod">
          <ac:chgData name="it18119718@my.sliit.lk" userId="ef991f6a-f950-4b6d-9ba6-51d913e390b5" providerId="ADAL" clId="{17FEBF4D-0584-4ECC-90E1-B0CECE2F1A3E}" dt="2021-07-03T10:09:04.807" v="3701" actId="2711"/>
          <ac:spMkLst>
            <pc:docMk/>
            <pc:sldMk cId="3982772253" sldId="435"/>
            <ac:spMk id="5" creationId="{22F6FBBB-4C77-4A4B-BE54-96D3B0DF3BB7}"/>
          </ac:spMkLst>
        </pc:spChg>
        <pc:spChg chg="mod">
          <ac:chgData name="it18119718@my.sliit.lk" userId="ef991f6a-f950-4b6d-9ba6-51d913e390b5" providerId="ADAL" clId="{17FEBF4D-0584-4ECC-90E1-B0CECE2F1A3E}" dt="2021-07-06T06:38:10.676" v="16569"/>
          <ac:spMkLst>
            <pc:docMk/>
            <pc:sldMk cId="3982772253" sldId="435"/>
            <ac:spMk id="6" creationId="{8B93806B-E848-47B5-8217-CCCA7F19F309}"/>
          </ac:spMkLst>
        </pc:spChg>
      </pc:sldChg>
      <pc:sldChg chg="addSp delSp modSp add mod ord">
        <pc:chgData name="it18119718@my.sliit.lk" userId="ef991f6a-f950-4b6d-9ba6-51d913e390b5" providerId="ADAL" clId="{17FEBF4D-0584-4ECC-90E1-B0CECE2F1A3E}" dt="2021-07-06T06:38:34.535" v="16580"/>
        <pc:sldMkLst>
          <pc:docMk/>
          <pc:sldMk cId="2026352911" sldId="436"/>
        </pc:sldMkLst>
        <pc:spChg chg="del">
          <ac:chgData name="it18119718@my.sliit.lk" userId="ef991f6a-f950-4b6d-9ba6-51d913e390b5" providerId="ADAL" clId="{17FEBF4D-0584-4ECC-90E1-B0CECE2F1A3E}" dt="2021-07-03T10:21:15.587" v="4068" actId="478"/>
          <ac:spMkLst>
            <pc:docMk/>
            <pc:sldMk cId="2026352911" sldId="436"/>
            <ac:spMk id="6" creationId="{8B93806B-E848-47B5-8217-CCCA7F19F309}"/>
          </ac:spMkLst>
        </pc:spChg>
        <pc:spChg chg="add mod">
          <ac:chgData name="it18119718@my.sliit.lk" userId="ef991f6a-f950-4b6d-9ba6-51d913e390b5" providerId="ADAL" clId="{17FEBF4D-0584-4ECC-90E1-B0CECE2F1A3E}" dt="2021-07-03T11:26:20.472" v="4100" actId="1076"/>
          <ac:spMkLst>
            <pc:docMk/>
            <pc:sldMk cId="2026352911" sldId="436"/>
            <ac:spMk id="12" creationId="{A5CD8687-F6BE-48CF-8FBB-60622189287E}"/>
          </ac:spMkLst>
        </pc:spChg>
        <pc:spChg chg="add mod">
          <ac:chgData name="it18119718@my.sliit.lk" userId="ef991f6a-f950-4b6d-9ba6-51d913e390b5" providerId="ADAL" clId="{17FEBF4D-0584-4ECC-90E1-B0CECE2F1A3E}" dt="2021-07-03T11:32:31.339" v="4265" actId="164"/>
          <ac:spMkLst>
            <pc:docMk/>
            <pc:sldMk cId="2026352911" sldId="436"/>
            <ac:spMk id="17" creationId="{62160158-2FFC-4A9D-A1A2-42B309334E1E}"/>
          </ac:spMkLst>
        </pc:spChg>
        <pc:spChg chg="add mod">
          <ac:chgData name="it18119718@my.sliit.lk" userId="ef991f6a-f950-4b6d-9ba6-51d913e390b5" providerId="ADAL" clId="{17FEBF4D-0584-4ECC-90E1-B0CECE2F1A3E}" dt="2021-07-03T11:35:15.510" v="4283" actId="164"/>
          <ac:spMkLst>
            <pc:docMk/>
            <pc:sldMk cId="2026352911" sldId="436"/>
            <ac:spMk id="18" creationId="{F289FF97-4706-4D9B-8F30-59D1714875D4}"/>
          </ac:spMkLst>
        </pc:spChg>
        <pc:spChg chg="add mod">
          <ac:chgData name="it18119718@my.sliit.lk" userId="ef991f6a-f950-4b6d-9ba6-51d913e390b5" providerId="ADAL" clId="{17FEBF4D-0584-4ECC-90E1-B0CECE2F1A3E}" dt="2021-07-03T11:35:15.510" v="4283" actId="164"/>
          <ac:spMkLst>
            <pc:docMk/>
            <pc:sldMk cId="2026352911" sldId="436"/>
            <ac:spMk id="19" creationId="{E8B64406-E5FD-4047-998C-1DAA8DCB50BB}"/>
          </ac:spMkLst>
        </pc:spChg>
        <pc:spChg chg="add mod">
          <ac:chgData name="it18119718@my.sliit.lk" userId="ef991f6a-f950-4b6d-9ba6-51d913e390b5" providerId="ADAL" clId="{17FEBF4D-0584-4ECC-90E1-B0CECE2F1A3E}" dt="2021-07-03T11:35:15.510" v="4283" actId="164"/>
          <ac:spMkLst>
            <pc:docMk/>
            <pc:sldMk cId="2026352911" sldId="436"/>
            <ac:spMk id="20" creationId="{3CFF61EF-033B-4557-8546-B434804C1440}"/>
          </ac:spMkLst>
        </pc:spChg>
        <pc:spChg chg="add mod">
          <ac:chgData name="it18119718@my.sliit.lk" userId="ef991f6a-f950-4b6d-9ba6-51d913e390b5" providerId="ADAL" clId="{17FEBF4D-0584-4ECC-90E1-B0CECE2F1A3E}" dt="2021-07-03T11:35:15.510" v="4283" actId="164"/>
          <ac:spMkLst>
            <pc:docMk/>
            <pc:sldMk cId="2026352911" sldId="436"/>
            <ac:spMk id="21" creationId="{B43139C5-DDBF-4D5F-BCEC-70BFBC642E24}"/>
          </ac:spMkLst>
        </pc:spChg>
        <pc:spChg chg="add del">
          <ac:chgData name="it18119718@my.sliit.lk" userId="ef991f6a-f950-4b6d-9ba6-51d913e390b5" providerId="ADAL" clId="{17FEBF4D-0584-4ECC-90E1-B0CECE2F1A3E}" dt="2021-07-03T11:31:45.072" v="4261" actId="478"/>
          <ac:spMkLst>
            <pc:docMk/>
            <pc:sldMk cId="2026352911" sldId="436"/>
            <ac:spMk id="22" creationId="{35ED20F1-D35F-4D17-9925-0C0A5939C23B}"/>
          </ac:spMkLst>
        </pc:spChg>
        <pc:grpChg chg="add mod">
          <ac:chgData name="it18119718@my.sliit.lk" userId="ef991f6a-f950-4b6d-9ba6-51d913e390b5" providerId="ADAL" clId="{17FEBF4D-0584-4ECC-90E1-B0CECE2F1A3E}" dt="2021-07-03T11:35:15.510" v="4283" actId="164"/>
          <ac:grpSpMkLst>
            <pc:docMk/>
            <pc:sldMk cId="2026352911" sldId="436"/>
            <ac:grpSpMk id="16" creationId="{FC61B6A3-C1E9-4040-96BA-CE99233D84EC}"/>
          </ac:grpSpMkLst>
        </pc:grpChg>
        <pc:grpChg chg="add mod">
          <ac:chgData name="it18119718@my.sliit.lk" userId="ef991f6a-f950-4b6d-9ba6-51d913e390b5" providerId="ADAL" clId="{17FEBF4D-0584-4ECC-90E1-B0CECE2F1A3E}" dt="2021-07-03T11:35:15.510" v="4283" actId="164"/>
          <ac:grpSpMkLst>
            <pc:docMk/>
            <pc:sldMk cId="2026352911" sldId="436"/>
            <ac:grpSpMk id="25" creationId="{F34CD88D-674F-4EB0-A0FC-F9797FE839EE}"/>
          </ac:grpSpMkLst>
        </pc:grpChg>
        <pc:grpChg chg="add mod">
          <ac:chgData name="it18119718@my.sliit.lk" userId="ef991f6a-f950-4b6d-9ba6-51d913e390b5" providerId="ADAL" clId="{17FEBF4D-0584-4ECC-90E1-B0CECE2F1A3E}" dt="2021-07-03T11:33:48.514" v="4278" actId="164"/>
          <ac:grpSpMkLst>
            <pc:docMk/>
            <pc:sldMk cId="2026352911" sldId="436"/>
            <ac:grpSpMk id="34" creationId="{5E912A3F-514B-440A-926B-8FCDD18A04D6}"/>
          </ac:grpSpMkLst>
        </pc:grpChg>
        <pc:grpChg chg="add mod">
          <ac:chgData name="it18119718@my.sliit.lk" userId="ef991f6a-f950-4b6d-9ba6-51d913e390b5" providerId="ADAL" clId="{17FEBF4D-0584-4ECC-90E1-B0CECE2F1A3E}" dt="2021-07-03T11:34:30.762" v="4282" actId="164"/>
          <ac:grpSpMkLst>
            <pc:docMk/>
            <pc:sldMk cId="2026352911" sldId="436"/>
            <ac:grpSpMk id="35" creationId="{A45388CD-4309-4BD7-A642-D2ED91ED71C8}"/>
          </ac:grpSpMkLst>
        </pc:grpChg>
        <pc:grpChg chg="add mod">
          <ac:chgData name="it18119718@my.sliit.lk" userId="ef991f6a-f950-4b6d-9ba6-51d913e390b5" providerId="ADAL" clId="{17FEBF4D-0584-4ECC-90E1-B0CECE2F1A3E}" dt="2021-07-03T11:35:28.927" v="4284" actId="1076"/>
          <ac:grpSpMkLst>
            <pc:docMk/>
            <pc:sldMk cId="2026352911" sldId="436"/>
            <ac:grpSpMk id="36" creationId="{B92E9445-57D1-4F36-9EA6-61906043E272}"/>
          </ac:grpSpMkLst>
        </pc:grpChg>
        <pc:picChg chg="del">
          <ac:chgData name="it18119718@my.sliit.lk" userId="ef991f6a-f950-4b6d-9ba6-51d913e390b5" providerId="ADAL" clId="{17FEBF4D-0584-4ECC-90E1-B0CECE2F1A3E}" dt="2021-07-03T11:36:00.952" v="4286" actId="478"/>
          <ac:picMkLst>
            <pc:docMk/>
            <pc:sldMk cId="2026352911" sldId="436"/>
            <ac:picMk id="2" creationId="{75A2662F-BD2A-47C6-AA09-4DF09C77D9BE}"/>
          </ac:picMkLst>
        </pc:picChg>
        <pc:picChg chg="del mod">
          <ac:chgData name="it18119718@my.sliit.lk" userId="ef991f6a-f950-4b6d-9ba6-51d913e390b5" providerId="ADAL" clId="{17FEBF4D-0584-4ECC-90E1-B0CECE2F1A3E}" dt="2021-07-03T11:35:55.016" v="4285" actId="478"/>
          <ac:picMkLst>
            <pc:docMk/>
            <pc:sldMk cId="2026352911" sldId="436"/>
            <ac:picMk id="3" creationId="{93C8587E-7D4D-455F-A8BE-264B81E4D4A4}"/>
          </ac:picMkLst>
        </pc:picChg>
        <pc:picChg chg="del">
          <ac:chgData name="it18119718@my.sliit.lk" userId="ef991f6a-f950-4b6d-9ba6-51d913e390b5" providerId="ADAL" clId="{17FEBF4D-0584-4ECC-90E1-B0CECE2F1A3E}" dt="2021-07-03T11:36:03.903" v="4287" actId="478"/>
          <ac:picMkLst>
            <pc:docMk/>
            <pc:sldMk cId="2026352911" sldId="436"/>
            <ac:picMk id="4" creationId="{F7A34F52-F085-4E01-A10F-F6BD5975BAF1}"/>
          </ac:picMkLst>
        </pc:picChg>
        <pc:picChg chg="add mod">
          <ac:chgData name="it18119718@my.sliit.lk" userId="ef991f6a-f950-4b6d-9ba6-51d913e390b5" providerId="ADAL" clId="{17FEBF4D-0584-4ECC-90E1-B0CECE2F1A3E}" dt="2021-07-03T11:32:31.339" v="4265" actId="164"/>
          <ac:picMkLst>
            <pc:docMk/>
            <pc:sldMk cId="2026352911" sldId="436"/>
            <ac:picMk id="11" creationId="{36AAC30E-828A-43EE-ACF3-48077DEEF112}"/>
          </ac:picMkLst>
        </pc:picChg>
        <pc:picChg chg="add mod">
          <ac:chgData name="it18119718@my.sliit.lk" userId="ef991f6a-f950-4b6d-9ba6-51d913e390b5" providerId="ADAL" clId="{17FEBF4D-0584-4ECC-90E1-B0CECE2F1A3E}" dt="2021-07-03T11:26:59.150" v="4109" actId="164"/>
          <ac:picMkLst>
            <pc:docMk/>
            <pc:sldMk cId="2026352911" sldId="436"/>
            <ac:picMk id="13" creationId="{F81C2B3B-DB46-4422-854E-1373194F846A}"/>
          </ac:picMkLst>
        </pc:picChg>
        <pc:picChg chg="add mod">
          <ac:chgData name="it18119718@my.sliit.lk" userId="ef991f6a-f950-4b6d-9ba6-51d913e390b5" providerId="ADAL" clId="{17FEBF4D-0584-4ECC-90E1-B0CECE2F1A3E}" dt="2021-07-03T11:26:59.150" v="4109" actId="164"/>
          <ac:picMkLst>
            <pc:docMk/>
            <pc:sldMk cId="2026352911" sldId="436"/>
            <ac:picMk id="14" creationId="{EABD6907-2CE6-459A-A3ED-B0D6C701FD59}"/>
          </ac:picMkLst>
        </pc:picChg>
        <pc:picChg chg="add mod">
          <ac:chgData name="it18119718@my.sliit.lk" userId="ef991f6a-f950-4b6d-9ba6-51d913e390b5" providerId="ADAL" clId="{17FEBF4D-0584-4ECC-90E1-B0CECE2F1A3E}" dt="2021-07-03T11:35:15.510" v="4283" actId="164"/>
          <ac:picMkLst>
            <pc:docMk/>
            <pc:sldMk cId="2026352911" sldId="436"/>
            <ac:picMk id="15" creationId="{7E0408B5-785A-4ACB-987B-21D7FAB120D2}"/>
          </ac:picMkLst>
        </pc:picChg>
        <pc:cxnChg chg="add mod">
          <ac:chgData name="it18119718@my.sliit.lk" userId="ef991f6a-f950-4b6d-9ba6-51d913e390b5" providerId="ADAL" clId="{17FEBF4D-0584-4ECC-90E1-B0CECE2F1A3E}" dt="2021-07-03T11:32:31.339" v="4265" actId="164"/>
          <ac:cxnSpMkLst>
            <pc:docMk/>
            <pc:sldMk cId="2026352911" sldId="436"/>
            <ac:cxnSpMk id="24" creationId="{1ACC8CCE-5558-4A33-9A10-1D42AEE70F81}"/>
          </ac:cxnSpMkLst>
        </pc:cxnChg>
        <pc:cxnChg chg="add mod">
          <ac:chgData name="it18119718@my.sliit.lk" userId="ef991f6a-f950-4b6d-9ba6-51d913e390b5" providerId="ADAL" clId="{17FEBF4D-0584-4ECC-90E1-B0CECE2F1A3E}" dt="2021-07-03T11:35:15.510" v="4283" actId="164"/>
          <ac:cxnSpMkLst>
            <pc:docMk/>
            <pc:sldMk cId="2026352911" sldId="436"/>
            <ac:cxnSpMk id="26" creationId="{B0349EDF-4A6B-45D7-8ACB-5E0EF9B5CA80}"/>
          </ac:cxnSpMkLst>
        </pc:cxnChg>
        <pc:cxnChg chg="add mod">
          <ac:chgData name="it18119718@my.sliit.lk" userId="ef991f6a-f950-4b6d-9ba6-51d913e390b5" providerId="ADAL" clId="{17FEBF4D-0584-4ECC-90E1-B0CECE2F1A3E}" dt="2021-07-03T11:35:15.510" v="4283" actId="164"/>
          <ac:cxnSpMkLst>
            <pc:docMk/>
            <pc:sldMk cId="2026352911" sldId="436"/>
            <ac:cxnSpMk id="28" creationId="{85BE04A1-8850-447B-A86A-B29A8B042C70}"/>
          </ac:cxnSpMkLst>
        </pc:cxnChg>
        <pc:cxnChg chg="add mod">
          <ac:chgData name="it18119718@my.sliit.lk" userId="ef991f6a-f950-4b6d-9ba6-51d913e390b5" providerId="ADAL" clId="{17FEBF4D-0584-4ECC-90E1-B0CECE2F1A3E}" dt="2021-07-03T11:35:15.510" v="4283" actId="164"/>
          <ac:cxnSpMkLst>
            <pc:docMk/>
            <pc:sldMk cId="2026352911" sldId="436"/>
            <ac:cxnSpMk id="30" creationId="{27ECC397-2DA2-4718-BA7D-2185A931FA15}"/>
          </ac:cxnSpMkLst>
        </pc:cxnChg>
      </pc:sldChg>
      <pc:sldChg chg="addSp delSp modSp add mod ord">
        <pc:chgData name="it18119718@my.sliit.lk" userId="ef991f6a-f950-4b6d-9ba6-51d913e390b5" providerId="ADAL" clId="{17FEBF4D-0584-4ECC-90E1-B0CECE2F1A3E}" dt="2021-07-06T06:38:36.207" v="16582"/>
        <pc:sldMkLst>
          <pc:docMk/>
          <pc:sldMk cId="1973069046" sldId="437"/>
        </pc:sldMkLst>
        <pc:spChg chg="add del mod">
          <ac:chgData name="it18119718@my.sliit.lk" userId="ef991f6a-f950-4b6d-9ba6-51d913e390b5" providerId="ADAL" clId="{17FEBF4D-0584-4ECC-90E1-B0CECE2F1A3E}" dt="2021-07-03T11:42:26.274" v="4297"/>
          <ac:spMkLst>
            <pc:docMk/>
            <pc:sldMk cId="1973069046" sldId="437"/>
            <ac:spMk id="2" creationId="{E27C7A4F-A743-458B-8F5D-FEE57459172D}"/>
          </ac:spMkLst>
        </pc:spChg>
        <pc:spChg chg="mod">
          <ac:chgData name="it18119718@my.sliit.lk" userId="ef991f6a-f950-4b6d-9ba6-51d913e390b5" providerId="ADAL" clId="{17FEBF4D-0584-4ECC-90E1-B0CECE2F1A3E}" dt="2021-07-03T11:36:57.632" v="4295" actId="20577"/>
          <ac:spMkLst>
            <pc:docMk/>
            <pc:sldMk cId="1973069046" sldId="437"/>
            <ac:spMk id="12" creationId="{A5CD8687-F6BE-48CF-8FBB-60622189287E}"/>
          </ac:spMkLst>
        </pc:spChg>
        <pc:spChg chg="add mod">
          <ac:chgData name="it18119718@my.sliit.lk" userId="ef991f6a-f950-4b6d-9ba6-51d913e390b5" providerId="ADAL" clId="{17FEBF4D-0584-4ECC-90E1-B0CECE2F1A3E}" dt="2021-07-03T11:43:04.215" v="4317" actId="20577"/>
          <ac:spMkLst>
            <pc:docMk/>
            <pc:sldMk cId="1973069046" sldId="437"/>
            <ac:spMk id="29" creationId="{00631876-1EE0-4319-8C46-E3335DD9CC8A}"/>
          </ac:spMkLst>
        </pc:spChg>
        <pc:grpChg chg="del">
          <ac:chgData name="it18119718@my.sliit.lk" userId="ef991f6a-f950-4b6d-9ba6-51d913e390b5" providerId="ADAL" clId="{17FEBF4D-0584-4ECC-90E1-B0CECE2F1A3E}" dt="2021-07-03T11:36:51.986" v="4289" actId="478"/>
          <ac:grpSpMkLst>
            <pc:docMk/>
            <pc:sldMk cId="1973069046" sldId="437"/>
            <ac:grpSpMk id="36" creationId="{B92E9445-57D1-4F36-9EA6-61906043E272}"/>
          </ac:grpSpMkLst>
        </pc:grpChg>
        <pc:picChg chg="add mod">
          <ac:chgData name="it18119718@my.sliit.lk" userId="ef991f6a-f950-4b6d-9ba6-51d913e390b5" providerId="ADAL" clId="{17FEBF4D-0584-4ECC-90E1-B0CECE2F1A3E}" dt="2021-07-03T11:43:40.023" v="4327" actId="1076"/>
          <ac:picMkLst>
            <pc:docMk/>
            <pc:sldMk cId="1973069046" sldId="437"/>
            <ac:picMk id="4" creationId="{D95253FB-8F39-475B-9719-13021B93EAE3}"/>
          </ac:picMkLst>
        </pc:picChg>
        <pc:picChg chg="add mod">
          <ac:chgData name="it18119718@my.sliit.lk" userId="ef991f6a-f950-4b6d-9ba6-51d913e390b5" providerId="ADAL" clId="{17FEBF4D-0584-4ECC-90E1-B0CECE2F1A3E}" dt="2021-07-03T11:43:34.342" v="4325" actId="14100"/>
          <ac:picMkLst>
            <pc:docMk/>
            <pc:sldMk cId="1973069046" sldId="437"/>
            <ac:picMk id="22" creationId="{0F305DB3-DD2C-4C92-8EFA-B1E40E122F2B}"/>
          </ac:picMkLst>
        </pc:picChg>
        <pc:cxnChg chg="mod">
          <ac:chgData name="it18119718@my.sliit.lk" userId="ef991f6a-f950-4b6d-9ba6-51d913e390b5" providerId="ADAL" clId="{17FEBF4D-0584-4ECC-90E1-B0CECE2F1A3E}" dt="2021-07-03T11:36:51.986" v="4289" actId="478"/>
          <ac:cxnSpMkLst>
            <pc:docMk/>
            <pc:sldMk cId="1973069046" sldId="437"/>
            <ac:cxnSpMk id="26" creationId="{B0349EDF-4A6B-45D7-8ACB-5E0EF9B5CA80}"/>
          </ac:cxnSpMkLst>
        </pc:cxnChg>
        <pc:cxnChg chg="mod">
          <ac:chgData name="it18119718@my.sliit.lk" userId="ef991f6a-f950-4b6d-9ba6-51d913e390b5" providerId="ADAL" clId="{17FEBF4D-0584-4ECC-90E1-B0CECE2F1A3E}" dt="2021-07-03T11:36:51.986" v="4289" actId="478"/>
          <ac:cxnSpMkLst>
            <pc:docMk/>
            <pc:sldMk cId="1973069046" sldId="437"/>
            <ac:cxnSpMk id="28" creationId="{85BE04A1-8850-447B-A86A-B29A8B042C70}"/>
          </ac:cxnSpMkLst>
        </pc:cxnChg>
      </pc:sldChg>
      <pc:sldChg chg="addSp delSp modSp add mod">
        <pc:chgData name="it18119718@my.sliit.lk" userId="ef991f6a-f950-4b6d-9ba6-51d913e390b5" providerId="ADAL" clId="{17FEBF4D-0584-4ECC-90E1-B0CECE2F1A3E}" dt="2021-07-03T12:05:56.701" v="4421" actId="164"/>
        <pc:sldMkLst>
          <pc:docMk/>
          <pc:sldMk cId="459147564" sldId="438"/>
        </pc:sldMkLst>
        <pc:spChg chg="add del mod">
          <ac:chgData name="it18119718@my.sliit.lk" userId="ef991f6a-f950-4b6d-9ba6-51d913e390b5" providerId="ADAL" clId="{17FEBF4D-0584-4ECC-90E1-B0CECE2F1A3E}" dt="2021-07-03T11:44:39.487" v="4331" actId="478"/>
          <ac:spMkLst>
            <pc:docMk/>
            <pc:sldMk cId="459147564" sldId="438"/>
            <ac:spMk id="3" creationId="{873888E5-F13C-41C7-8EB8-3CFF52A8C32F}"/>
          </ac:spMkLst>
        </pc:spChg>
        <pc:spChg chg="mod">
          <ac:chgData name="it18119718@my.sliit.lk" userId="ef991f6a-f950-4b6d-9ba6-51d913e390b5" providerId="ADAL" clId="{17FEBF4D-0584-4ECC-90E1-B0CECE2F1A3E}" dt="2021-07-03T11:46:11.149" v="4347" actId="1076"/>
          <ac:spMkLst>
            <pc:docMk/>
            <pc:sldMk cId="459147564" sldId="438"/>
            <ac:spMk id="12" creationId="{A5CD8687-F6BE-48CF-8FBB-60622189287E}"/>
          </ac:spMkLst>
        </pc:spChg>
        <pc:spChg chg="add del mod">
          <ac:chgData name="it18119718@my.sliit.lk" userId="ef991f6a-f950-4b6d-9ba6-51d913e390b5" providerId="ADAL" clId="{17FEBF4D-0584-4ECC-90E1-B0CECE2F1A3E}" dt="2021-07-03T12:05:56.701" v="4421" actId="164"/>
          <ac:spMkLst>
            <pc:docMk/>
            <pc:sldMk cId="459147564" sldId="438"/>
            <ac:spMk id="20" creationId="{FD49552B-BA80-4C3B-9347-4D5DA4DDAFE4}"/>
          </ac:spMkLst>
        </pc:spChg>
        <pc:spChg chg="del mod">
          <ac:chgData name="it18119718@my.sliit.lk" userId="ef991f6a-f950-4b6d-9ba6-51d913e390b5" providerId="ADAL" clId="{17FEBF4D-0584-4ECC-90E1-B0CECE2F1A3E}" dt="2021-07-03T11:44:42.623" v="4333" actId="478"/>
          <ac:spMkLst>
            <pc:docMk/>
            <pc:sldMk cId="459147564" sldId="438"/>
            <ac:spMk id="29" creationId="{00631876-1EE0-4319-8C46-E3335DD9CC8A}"/>
          </ac:spMkLst>
        </pc:spChg>
        <pc:grpChg chg="add mod">
          <ac:chgData name="it18119718@my.sliit.lk" userId="ef991f6a-f950-4b6d-9ba6-51d913e390b5" providerId="ADAL" clId="{17FEBF4D-0584-4ECC-90E1-B0CECE2F1A3E}" dt="2021-07-03T12:05:56.701" v="4421" actId="164"/>
          <ac:grpSpMkLst>
            <pc:docMk/>
            <pc:sldMk cId="459147564" sldId="438"/>
            <ac:grpSpMk id="17" creationId="{9E0FD253-233F-4A5B-9694-B131DCDD285A}"/>
          </ac:grpSpMkLst>
        </pc:grpChg>
        <pc:grpChg chg="add mod">
          <ac:chgData name="it18119718@my.sliit.lk" userId="ef991f6a-f950-4b6d-9ba6-51d913e390b5" providerId="ADAL" clId="{17FEBF4D-0584-4ECC-90E1-B0CECE2F1A3E}" dt="2021-07-03T12:05:56.701" v="4421" actId="164"/>
          <ac:grpSpMkLst>
            <pc:docMk/>
            <pc:sldMk cId="459147564" sldId="438"/>
            <ac:grpSpMk id="23" creationId="{D6472D78-964F-4BD9-8CEE-BFE18890199D}"/>
          </ac:grpSpMkLst>
        </pc:grpChg>
        <pc:picChg chg="del">
          <ac:chgData name="it18119718@my.sliit.lk" userId="ef991f6a-f950-4b6d-9ba6-51d913e390b5" providerId="ADAL" clId="{17FEBF4D-0584-4ECC-90E1-B0CECE2F1A3E}" dt="2021-07-03T11:44:37.542" v="4330" actId="478"/>
          <ac:picMkLst>
            <pc:docMk/>
            <pc:sldMk cId="459147564" sldId="438"/>
            <ac:picMk id="4" creationId="{D95253FB-8F39-475B-9719-13021B93EAE3}"/>
          </ac:picMkLst>
        </pc:picChg>
        <pc:picChg chg="mod">
          <ac:chgData name="it18119718@my.sliit.lk" userId="ef991f6a-f950-4b6d-9ba6-51d913e390b5" providerId="ADAL" clId="{17FEBF4D-0584-4ECC-90E1-B0CECE2F1A3E}" dt="2021-07-03T11:46:12.164" v="4348" actId="1076"/>
          <ac:picMkLst>
            <pc:docMk/>
            <pc:sldMk cId="459147564" sldId="438"/>
            <ac:picMk id="7" creationId="{8D36CA08-8E6C-42B7-A5B9-08D1C4CB1879}"/>
          </ac:picMkLst>
        </pc:picChg>
        <pc:picChg chg="add mod">
          <ac:chgData name="it18119718@my.sliit.lk" userId="ef991f6a-f950-4b6d-9ba6-51d913e390b5" providerId="ADAL" clId="{17FEBF4D-0584-4ECC-90E1-B0CECE2F1A3E}" dt="2021-07-03T12:05:56.701" v="4421" actId="164"/>
          <ac:picMkLst>
            <pc:docMk/>
            <pc:sldMk cId="459147564" sldId="438"/>
            <ac:picMk id="11" creationId="{DA267D9A-D5CD-4709-B64A-31F723809B9D}"/>
          </ac:picMkLst>
        </pc:picChg>
        <pc:picChg chg="add mod">
          <ac:chgData name="it18119718@my.sliit.lk" userId="ef991f6a-f950-4b6d-9ba6-51d913e390b5" providerId="ADAL" clId="{17FEBF4D-0584-4ECC-90E1-B0CECE2F1A3E}" dt="2021-07-03T12:03:05.114" v="4372" actId="164"/>
          <ac:picMkLst>
            <pc:docMk/>
            <pc:sldMk cId="459147564" sldId="438"/>
            <ac:picMk id="14" creationId="{B37358B6-075F-4B8D-BFC3-2B463DD72414}"/>
          </ac:picMkLst>
        </pc:picChg>
        <pc:picChg chg="add mod">
          <ac:chgData name="it18119718@my.sliit.lk" userId="ef991f6a-f950-4b6d-9ba6-51d913e390b5" providerId="ADAL" clId="{17FEBF4D-0584-4ECC-90E1-B0CECE2F1A3E}" dt="2021-07-03T12:03:05.114" v="4372" actId="164"/>
          <ac:picMkLst>
            <pc:docMk/>
            <pc:sldMk cId="459147564" sldId="438"/>
            <ac:picMk id="16" creationId="{8A672A1B-8DE0-4669-BDA3-0BBB14CD9EC1}"/>
          </ac:picMkLst>
        </pc:picChg>
        <pc:picChg chg="del">
          <ac:chgData name="it18119718@my.sliit.lk" userId="ef991f6a-f950-4b6d-9ba6-51d913e390b5" providerId="ADAL" clId="{17FEBF4D-0584-4ECC-90E1-B0CECE2F1A3E}" dt="2021-07-03T11:44:36.376" v="4329" actId="478"/>
          <ac:picMkLst>
            <pc:docMk/>
            <pc:sldMk cId="459147564" sldId="438"/>
            <ac:picMk id="22" creationId="{0F305DB3-DD2C-4C92-8EFA-B1E40E122F2B}"/>
          </ac:picMkLst>
        </pc:picChg>
        <pc:cxnChg chg="add mod">
          <ac:chgData name="it18119718@my.sliit.lk" userId="ef991f6a-f950-4b6d-9ba6-51d913e390b5" providerId="ADAL" clId="{17FEBF4D-0584-4ECC-90E1-B0CECE2F1A3E}" dt="2021-07-03T12:05:56.701" v="4421" actId="164"/>
          <ac:cxnSpMkLst>
            <pc:docMk/>
            <pc:sldMk cId="459147564" sldId="438"/>
            <ac:cxnSpMk id="21" creationId="{0D96B04C-B64F-4505-BDF1-24BA03D93B97}"/>
          </ac:cxnSpMkLst>
        </pc:cxnChg>
      </pc:sldChg>
      <pc:sldChg chg="addSp delSp modSp add mod ord">
        <pc:chgData name="it18119718@my.sliit.lk" userId="ef991f6a-f950-4b6d-9ba6-51d913e390b5" providerId="ADAL" clId="{17FEBF4D-0584-4ECC-90E1-B0CECE2F1A3E}" dt="2021-07-03T12:23:32.788" v="4533" actId="164"/>
        <pc:sldMkLst>
          <pc:docMk/>
          <pc:sldMk cId="135383081" sldId="439"/>
        </pc:sldMkLst>
        <pc:spChg chg="add del mod">
          <ac:chgData name="it18119718@my.sliit.lk" userId="ef991f6a-f950-4b6d-9ba6-51d913e390b5" providerId="ADAL" clId="{17FEBF4D-0584-4ECC-90E1-B0CECE2F1A3E}" dt="2021-07-03T12:09:01.053" v="4465" actId="478"/>
          <ac:spMkLst>
            <pc:docMk/>
            <pc:sldMk cId="135383081" sldId="439"/>
            <ac:spMk id="3" creationId="{A89DAC05-B09A-4DBE-82D9-4C3C40963896}"/>
          </ac:spMkLst>
        </pc:spChg>
        <pc:spChg chg="mod">
          <ac:chgData name="it18119718@my.sliit.lk" userId="ef991f6a-f950-4b6d-9ba6-51d913e390b5" providerId="ADAL" clId="{17FEBF4D-0584-4ECC-90E1-B0CECE2F1A3E}" dt="2021-07-03T12:08:48.648" v="4462" actId="113"/>
          <ac:spMkLst>
            <pc:docMk/>
            <pc:sldMk cId="135383081" sldId="439"/>
            <ac:spMk id="12" creationId="{A5CD8687-F6BE-48CF-8FBB-60622189287E}"/>
          </ac:spMkLst>
        </pc:spChg>
        <pc:spChg chg="mod">
          <ac:chgData name="it18119718@my.sliit.lk" userId="ef991f6a-f950-4b6d-9ba6-51d913e390b5" providerId="ADAL" clId="{17FEBF4D-0584-4ECC-90E1-B0CECE2F1A3E}" dt="2021-07-03T12:21:12.117" v="4516" actId="20577"/>
          <ac:spMkLst>
            <pc:docMk/>
            <pc:sldMk cId="135383081" sldId="439"/>
            <ac:spMk id="29" creationId="{00631876-1EE0-4319-8C46-E3335DD9CC8A}"/>
          </ac:spMkLst>
        </pc:spChg>
        <pc:grpChg chg="add mod">
          <ac:chgData name="it18119718@my.sliit.lk" userId="ef991f6a-f950-4b6d-9ba6-51d913e390b5" providerId="ADAL" clId="{17FEBF4D-0584-4ECC-90E1-B0CECE2F1A3E}" dt="2021-07-03T12:21:21.867" v="4518" actId="1076"/>
          <ac:grpSpMkLst>
            <pc:docMk/>
            <pc:sldMk cId="135383081" sldId="439"/>
            <ac:grpSpMk id="16" creationId="{21FD4ED4-2FB5-425B-ADEE-509981576DC3}"/>
          </ac:grpSpMkLst>
        </pc:grpChg>
        <pc:grpChg chg="add mod">
          <ac:chgData name="it18119718@my.sliit.lk" userId="ef991f6a-f950-4b6d-9ba6-51d913e390b5" providerId="ADAL" clId="{17FEBF4D-0584-4ECC-90E1-B0CECE2F1A3E}" dt="2021-07-03T12:23:32.788" v="4533" actId="164"/>
          <ac:grpSpMkLst>
            <pc:docMk/>
            <pc:sldMk cId="135383081" sldId="439"/>
            <ac:grpSpMk id="21" creationId="{A3EF919B-31A7-4F87-8FD0-CBC7CA350F32}"/>
          </ac:grpSpMkLst>
        </pc:grpChg>
        <pc:picChg chg="add del mod">
          <ac:chgData name="it18119718@my.sliit.lk" userId="ef991f6a-f950-4b6d-9ba6-51d913e390b5" providerId="ADAL" clId="{17FEBF4D-0584-4ECC-90E1-B0CECE2F1A3E}" dt="2021-07-03T12:18:08.596" v="4491" actId="478"/>
          <ac:picMkLst>
            <pc:docMk/>
            <pc:sldMk cId="135383081" sldId="439"/>
            <ac:picMk id="3" creationId="{8D37D248-7B2C-4250-A1C2-B671BE24A101}"/>
          </ac:picMkLst>
        </pc:picChg>
        <pc:picChg chg="del">
          <ac:chgData name="it18119718@my.sliit.lk" userId="ef991f6a-f950-4b6d-9ba6-51d913e390b5" providerId="ADAL" clId="{17FEBF4D-0584-4ECC-90E1-B0CECE2F1A3E}" dt="2021-07-03T12:08:55.212" v="4463" actId="478"/>
          <ac:picMkLst>
            <pc:docMk/>
            <pc:sldMk cId="135383081" sldId="439"/>
            <ac:picMk id="4" creationId="{D95253FB-8F39-475B-9719-13021B93EAE3}"/>
          </ac:picMkLst>
        </pc:picChg>
        <pc:picChg chg="add del mod">
          <ac:chgData name="it18119718@my.sliit.lk" userId="ef991f6a-f950-4b6d-9ba6-51d913e390b5" providerId="ADAL" clId="{17FEBF4D-0584-4ECC-90E1-B0CECE2F1A3E}" dt="2021-07-03T12:18:08.596" v="4491" actId="478"/>
          <ac:picMkLst>
            <pc:docMk/>
            <pc:sldMk cId="135383081" sldId="439"/>
            <ac:picMk id="6" creationId="{85488E05-1FC7-4E5A-898E-02AB908EAB55}"/>
          </ac:picMkLst>
        </pc:picChg>
        <pc:picChg chg="add mod">
          <ac:chgData name="it18119718@my.sliit.lk" userId="ef991f6a-f950-4b6d-9ba6-51d913e390b5" providerId="ADAL" clId="{17FEBF4D-0584-4ECC-90E1-B0CECE2F1A3E}" dt="2021-07-03T12:20:44.528" v="4500" actId="164"/>
          <ac:picMkLst>
            <pc:docMk/>
            <pc:sldMk cId="135383081" sldId="439"/>
            <ac:picMk id="13" creationId="{3B7F7C10-AF0B-4523-88D3-FD7A48EFABFD}"/>
          </ac:picMkLst>
        </pc:picChg>
        <pc:picChg chg="add mod">
          <ac:chgData name="it18119718@my.sliit.lk" userId="ef991f6a-f950-4b6d-9ba6-51d913e390b5" providerId="ADAL" clId="{17FEBF4D-0584-4ECC-90E1-B0CECE2F1A3E}" dt="2021-07-03T12:20:44.528" v="4500" actId="164"/>
          <ac:picMkLst>
            <pc:docMk/>
            <pc:sldMk cId="135383081" sldId="439"/>
            <ac:picMk id="15" creationId="{4A085286-1A24-43D5-BB69-5D47F90093D2}"/>
          </ac:picMkLst>
        </pc:picChg>
        <pc:picChg chg="add del mod">
          <ac:chgData name="it18119718@my.sliit.lk" userId="ef991f6a-f950-4b6d-9ba6-51d913e390b5" providerId="ADAL" clId="{17FEBF4D-0584-4ECC-90E1-B0CECE2F1A3E}" dt="2021-07-03T12:22:02.096" v="4521" actId="478"/>
          <ac:picMkLst>
            <pc:docMk/>
            <pc:sldMk cId="135383081" sldId="439"/>
            <ac:picMk id="18" creationId="{E3AA8F6C-FDC6-47C2-8476-1958A2ED3823}"/>
          </ac:picMkLst>
        </pc:picChg>
        <pc:picChg chg="add del mod">
          <ac:chgData name="it18119718@my.sliit.lk" userId="ef991f6a-f950-4b6d-9ba6-51d913e390b5" providerId="ADAL" clId="{17FEBF4D-0584-4ECC-90E1-B0CECE2F1A3E}" dt="2021-07-03T12:21:59.819" v="4520" actId="478"/>
          <ac:picMkLst>
            <pc:docMk/>
            <pc:sldMk cId="135383081" sldId="439"/>
            <ac:picMk id="20" creationId="{63766120-CD83-4C1D-83E0-E3549D5D6DD0}"/>
          </ac:picMkLst>
        </pc:picChg>
        <pc:picChg chg="del">
          <ac:chgData name="it18119718@my.sliit.lk" userId="ef991f6a-f950-4b6d-9ba6-51d913e390b5" providerId="ADAL" clId="{17FEBF4D-0584-4ECC-90E1-B0CECE2F1A3E}" dt="2021-07-03T12:07:15.789" v="4426" actId="478"/>
          <ac:picMkLst>
            <pc:docMk/>
            <pc:sldMk cId="135383081" sldId="439"/>
            <ac:picMk id="22" creationId="{0F305DB3-DD2C-4C92-8EFA-B1E40E122F2B}"/>
          </ac:picMkLst>
        </pc:picChg>
        <pc:picChg chg="add mod">
          <ac:chgData name="it18119718@my.sliit.lk" userId="ef991f6a-f950-4b6d-9ba6-51d913e390b5" providerId="ADAL" clId="{17FEBF4D-0584-4ECC-90E1-B0CECE2F1A3E}" dt="2021-07-03T12:23:32.788" v="4533" actId="164"/>
          <ac:picMkLst>
            <pc:docMk/>
            <pc:sldMk cId="135383081" sldId="439"/>
            <ac:picMk id="1026" creationId="{263E5F9D-C28C-4ACC-8636-E14F88305037}"/>
          </ac:picMkLst>
        </pc:picChg>
        <pc:picChg chg="add mod">
          <ac:chgData name="it18119718@my.sliit.lk" userId="ef991f6a-f950-4b6d-9ba6-51d913e390b5" providerId="ADAL" clId="{17FEBF4D-0584-4ECC-90E1-B0CECE2F1A3E}" dt="2021-07-03T12:23:32.788" v="4533" actId="164"/>
          <ac:picMkLst>
            <pc:docMk/>
            <pc:sldMk cId="135383081" sldId="439"/>
            <ac:picMk id="1028" creationId="{7F83B1D2-258E-49AB-BBD0-B02FBC4A817C}"/>
          </ac:picMkLst>
        </pc:picChg>
      </pc:sldChg>
      <pc:sldChg chg="modSp add mod ord">
        <pc:chgData name="it18119718@my.sliit.lk" userId="ef991f6a-f950-4b6d-9ba6-51d913e390b5" providerId="ADAL" clId="{17FEBF4D-0584-4ECC-90E1-B0CECE2F1A3E}" dt="2021-07-06T07:19:51.818" v="16585" actId="1036"/>
        <pc:sldMkLst>
          <pc:docMk/>
          <pc:sldMk cId="3062854543" sldId="440"/>
        </pc:sldMkLst>
        <pc:spChg chg="mod">
          <ac:chgData name="it18119718@my.sliit.lk" userId="ef991f6a-f950-4b6d-9ba6-51d913e390b5" providerId="ADAL" clId="{17FEBF4D-0584-4ECC-90E1-B0CECE2F1A3E}" dt="2021-07-03T12:26:52.661" v="4586" actId="20577"/>
          <ac:spMkLst>
            <pc:docMk/>
            <pc:sldMk cId="3062854543" sldId="440"/>
            <ac:spMk id="5" creationId="{22F6FBBB-4C77-4A4B-BE54-96D3B0DF3BB7}"/>
          </ac:spMkLst>
        </pc:spChg>
        <pc:spChg chg="mod">
          <ac:chgData name="it18119718@my.sliit.lk" userId="ef991f6a-f950-4b6d-9ba6-51d913e390b5" providerId="ADAL" clId="{17FEBF4D-0584-4ECC-90E1-B0CECE2F1A3E}" dt="2021-07-06T07:19:51.818" v="16585" actId="1036"/>
          <ac:spMkLst>
            <pc:docMk/>
            <pc:sldMk cId="3062854543" sldId="440"/>
            <ac:spMk id="6" creationId="{8B93806B-E848-47B5-8217-CCCA7F19F309}"/>
          </ac:spMkLst>
        </pc:spChg>
      </pc:sldChg>
      <pc:sldChg chg="addSp delSp modSp add mod">
        <pc:chgData name="it18119718@my.sliit.lk" userId="ef991f6a-f950-4b6d-9ba6-51d913e390b5" providerId="ADAL" clId="{17FEBF4D-0584-4ECC-90E1-B0CECE2F1A3E}" dt="2021-07-03T15:42:28.147" v="5441" actId="1076"/>
        <pc:sldMkLst>
          <pc:docMk/>
          <pc:sldMk cId="785691534" sldId="441"/>
        </pc:sldMkLst>
        <pc:spChg chg="mod">
          <ac:chgData name="it18119718@my.sliit.lk" userId="ef991f6a-f950-4b6d-9ba6-51d913e390b5" providerId="ADAL" clId="{17FEBF4D-0584-4ECC-90E1-B0CECE2F1A3E}" dt="2021-07-03T12:44:30.836" v="5313" actId="2711"/>
          <ac:spMkLst>
            <pc:docMk/>
            <pc:sldMk cId="785691534" sldId="441"/>
            <ac:spMk id="5" creationId="{22F6FBBB-4C77-4A4B-BE54-96D3B0DF3BB7}"/>
          </ac:spMkLst>
        </pc:spChg>
        <pc:spChg chg="del">
          <ac:chgData name="it18119718@my.sliit.lk" userId="ef991f6a-f950-4b6d-9ba6-51d913e390b5" providerId="ADAL" clId="{17FEBF4D-0584-4ECC-90E1-B0CECE2F1A3E}" dt="2021-07-03T12:44:01.855" v="5308" actId="478"/>
          <ac:spMkLst>
            <pc:docMk/>
            <pc:sldMk cId="785691534" sldId="441"/>
            <ac:spMk id="6" creationId="{8B93806B-E848-47B5-8217-CCCA7F19F309}"/>
          </ac:spMkLst>
        </pc:spChg>
        <pc:spChg chg="add mod">
          <ac:chgData name="it18119718@my.sliit.lk" userId="ef991f6a-f950-4b6d-9ba6-51d913e390b5" providerId="ADAL" clId="{17FEBF4D-0584-4ECC-90E1-B0CECE2F1A3E}" dt="2021-07-03T14:54:05.776" v="5348"/>
          <ac:spMkLst>
            <pc:docMk/>
            <pc:sldMk cId="785691534" sldId="441"/>
            <ac:spMk id="12" creationId="{8FF99BD5-09DE-4219-9398-7A99B0FD75AB}"/>
          </ac:spMkLst>
        </pc:spChg>
        <pc:spChg chg="add mod">
          <ac:chgData name="it18119718@my.sliit.lk" userId="ef991f6a-f950-4b6d-9ba6-51d913e390b5" providerId="ADAL" clId="{17FEBF4D-0584-4ECC-90E1-B0CECE2F1A3E}" dt="2021-07-03T15:38:33.165" v="5374" actId="313"/>
          <ac:spMkLst>
            <pc:docMk/>
            <pc:sldMk cId="785691534" sldId="441"/>
            <ac:spMk id="13" creationId="{7256D5F0-2B20-4B6A-A8FC-674B0359F57F}"/>
          </ac:spMkLst>
        </pc:spChg>
        <pc:spChg chg="add mod">
          <ac:chgData name="it18119718@my.sliit.lk" userId="ef991f6a-f950-4b6d-9ba6-51d913e390b5" providerId="ADAL" clId="{17FEBF4D-0584-4ECC-90E1-B0CECE2F1A3E}" dt="2021-07-03T15:42:28.147" v="5441" actId="1076"/>
          <ac:spMkLst>
            <pc:docMk/>
            <pc:sldMk cId="785691534" sldId="441"/>
            <ac:spMk id="18" creationId="{0524C2EF-EACE-4237-9DD4-41C1C3AB6204}"/>
          </ac:spMkLst>
        </pc:spChg>
        <pc:picChg chg="add mod modCrop">
          <ac:chgData name="it18119718@my.sliit.lk" userId="ef991f6a-f950-4b6d-9ba6-51d913e390b5" providerId="ADAL" clId="{17FEBF4D-0584-4ECC-90E1-B0CECE2F1A3E}" dt="2021-07-03T14:59:33.308" v="5360" actId="1076"/>
          <ac:picMkLst>
            <pc:docMk/>
            <pc:sldMk cId="785691534" sldId="441"/>
            <ac:picMk id="11" creationId="{73373AC0-FFAE-4308-8D15-799AAA1920B3}"/>
          </ac:picMkLst>
        </pc:picChg>
        <pc:picChg chg="add mod">
          <ac:chgData name="it18119718@my.sliit.lk" userId="ef991f6a-f950-4b6d-9ba6-51d913e390b5" providerId="ADAL" clId="{17FEBF4D-0584-4ECC-90E1-B0CECE2F1A3E}" dt="2021-07-03T15:41:44.716" v="5414" actId="1076"/>
          <ac:picMkLst>
            <pc:docMk/>
            <pc:sldMk cId="785691534" sldId="441"/>
            <ac:picMk id="17" creationId="{A5A55FB6-3253-495A-8D95-5FE394B10D65}"/>
          </ac:picMkLst>
        </pc:picChg>
        <pc:cxnChg chg="add mod">
          <ac:chgData name="it18119718@my.sliit.lk" userId="ef991f6a-f950-4b6d-9ba6-51d913e390b5" providerId="ADAL" clId="{17FEBF4D-0584-4ECC-90E1-B0CECE2F1A3E}" dt="2021-07-03T15:38:12.832" v="5366" actId="20577"/>
          <ac:cxnSpMkLst>
            <pc:docMk/>
            <pc:sldMk cId="785691534" sldId="441"/>
            <ac:cxnSpMk id="14" creationId="{49F9DD3F-2855-4E3B-BB44-63878F7F1AD9}"/>
          </ac:cxnSpMkLst>
        </pc:cxnChg>
        <pc:cxnChg chg="add mod">
          <ac:chgData name="it18119718@my.sliit.lk" userId="ef991f6a-f950-4b6d-9ba6-51d913e390b5" providerId="ADAL" clId="{17FEBF4D-0584-4ECC-90E1-B0CECE2F1A3E}" dt="2021-07-03T15:42:28.147" v="5441" actId="1076"/>
          <ac:cxnSpMkLst>
            <pc:docMk/>
            <pc:sldMk cId="785691534" sldId="441"/>
            <ac:cxnSpMk id="19" creationId="{046FAC32-8DE1-4E12-BEC6-434853756AC7}"/>
          </ac:cxnSpMkLst>
        </pc:cxnChg>
      </pc:sldChg>
      <pc:sldChg chg="addSp delSp modSp add mod">
        <pc:chgData name="it18119718@my.sliit.lk" userId="ef991f6a-f950-4b6d-9ba6-51d913e390b5" providerId="ADAL" clId="{17FEBF4D-0584-4ECC-90E1-B0CECE2F1A3E}" dt="2021-07-03T16:26:06.359" v="5575" actId="20577"/>
        <pc:sldMkLst>
          <pc:docMk/>
          <pc:sldMk cId="3261995918" sldId="442"/>
        </pc:sldMkLst>
        <pc:spChg chg="del mod">
          <ac:chgData name="it18119718@my.sliit.lk" userId="ef991f6a-f950-4b6d-9ba6-51d913e390b5" providerId="ADAL" clId="{17FEBF4D-0584-4ECC-90E1-B0CECE2F1A3E}" dt="2021-07-03T16:23:23.143" v="5518"/>
          <ac:spMkLst>
            <pc:docMk/>
            <pc:sldMk cId="3261995918" sldId="442"/>
            <ac:spMk id="12" creationId="{8FF99BD5-09DE-4219-9398-7A99B0FD75AB}"/>
          </ac:spMkLst>
        </pc:spChg>
        <pc:spChg chg="del">
          <ac:chgData name="it18119718@my.sliit.lk" userId="ef991f6a-f950-4b6d-9ba6-51d913e390b5" providerId="ADAL" clId="{17FEBF4D-0584-4ECC-90E1-B0CECE2F1A3E}" dt="2021-07-03T16:18:06.117" v="5474" actId="478"/>
          <ac:spMkLst>
            <pc:docMk/>
            <pc:sldMk cId="3261995918" sldId="442"/>
            <ac:spMk id="13" creationId="{7256D5F0-2B20-4B6A-A8FC-674B0359F57F}"/>
          </ac:spMkLst>
        </pc:spChg>
        <pc:spChg chg="del mod">
          <ac:chgData name="it18119718@my.sliit.lk" userId="ef991f6a-f950-4b6d-9ba6-51d913e390b5" providerId="ADAL" clId="{17FEBF4D-0584-4ECC-90E1-B0CECE2F1A3E}" dt="2021-07-03T16:18:09.876" v="5478" actId="478"/>
          <ac:spMkLst>
            <pc:docMk/>
            <pc:sldMk cId="3261995918" sldId="442"/>
            <ac:spMk id="18" creationId="{0524C2EF-EACE-4237-9DD4-41C1C3AB6204}"/>
          </ac:spMkLst>
        </pc:spChg>
        <pc:spChg chg="add">
          <ac:chgData name="it18119718@my.sliit.lk" userId="ef991f6a-f950-4b6d-9ba6-51d913e390b5" providerId="ADAL" clId="{17FEBF4D-0584-4ECC-90E1-B0CECE2F1A3E}" dt="2021-07-03T16:21:41.198" v="5480"/>
          <ac:spMkLst>
            <pc:docMk/>
            <pc:sldMk cId="3261995918" sldId="442"/>
            <ac:spMk id="20" creationId="{1FA2476B-23A7-4838-A280-39A567F3631F}"/>
          </ac:spMkLst>
        </pc:spChg>
        <pc:spChg chg="add mod">
          <ac:chgData name="it18119718@my.sliit.lk" userId="ef991f6a-f950-4b6d-9ba6-51d913e390b5" providerId="ADAL" clId="{17FEBF4D-0584-4ECC-90E1-B0CECE2F1A3E}" dt="2021-07-03T16:25:53.365" v="5566" actId="1076"/>
          <ac:spMkLst>
            <pc:docMk/>
            <pc:sldMk cId="3261995918" sldId="442"/>
            <ac:spMk id="24" creationId="{BA1C06BA-3717-41FB-8406-51B37E8B4340}"/>
          </ac:spMkLst>
        </pc:spChg>
        <pc:spChg chg="add mod">
          <ac:chgData name="it18119718@my.sliit.lk" userId="ef991f6a-f950-4b6d-9ba6-51d913e390b5" providerId="ADAL" clId="{17FEBF4D-0584-4ECC-90E1-B0CECE2F1A3E}" dt="2021-07-03T16:26:06.359" v="5575" actId="20577"/>
          <ac:spMkLst>
            <pc:docMk/>
            <pc:sldMk cId="3261995918" sldId="442"/>
            <ac:spMk id="25" creationId="{3EB3AB40-FAEB-49C6-8782-5BB1CC84BB93}"/>
          </ac:spMkLst>
        </pc:spChg>
        <pc:picChg chg="del">
          <ac:chgData name="it18119718@my.sliit.lk" userId="ef991f6a-f950-4b6d-9ba6-51d913e390b5" providerId="ADAL" clId="{17FEBF4D-0584-4ECC-90E1-B0CECE2F1A3E}" dt="2021-07-03T16:18:03.852" v="5472" actId="478"/>
          <ac:picMkLst>
            <pc:docMk/>
            <pc:sldMk cId="3261995918" sldId="442"/>
            <ac:picMk id="11" creationId="{73373AC0-FFAE-4308-8D15-799AAA1920B3}"/>
          </ac:picMkLst>
        </pc:picChg>
        <pc:picChg chg="add mod">
          <ac:chgData name="it18119718@my.sliit.lk" userId="ef991f6a-f950-4b6d-9ba6-51d913e390b5" providerId="ADAL" clId="{17FEBF4D-0584-4ECC-90E1-B0CECE2F1A3E}" dt="2021-07-03T16:25:01.708" v="5546" actId="14100"/>
          <ac:picMkLst>
            <pc:docMk/>
            <pc:sldMk cId="3261995918" sldId="442"/>
            <ac:picMk id="15" creationId="{24980060-6A0D-44CD-B395-DA514AF5836F}"/>
          </ac:picMkLst>
        </pc:picChg>
        <pc:picChg chg="del">
          <ac:chgData name="it18119718@my.sliit.lk" userId="ef991f6a-f950-4b6d-9ba6-51d913e390b5" providerId="ADAL" clId="{17FEBF4D-0584-4ECC-90E1-B0CECE2F1A3E}" dt="2021-07-03T16:18:04.724" v="5473" actId="478"/>
          <ac:picMkLst>
            <pc:docMk/>
            <pc:sldMk cId="3261995918" sldId="442"/>
            <ac:picMk id="17" creationId="{A5A55FB6-3253-495A-8D95-5FE394B10D65}"/>
          </ac:picMkLst>
        </pc:picChg>
        <pc:picChg chg="add del mod">
          <ac:chgData name="it18119718@my.sliit.lk" userId="ef991f6a-f950-4b6d-9ba6-51d913e390b5" providerId="ADAL" clId="{17FEBF4D-0584-4ECC-90E1-B0CECE2F1A3E}" dt="2021-07-03T16:24:45.235" v="5540" actId="478"/>
          <ac:picMkLst>
            <pc:docMk/>
            <pc:sldMk cId="3261995918" sldId="442"/>
            <ac:picMk id="21" creationId="{BA9BA1C9-FD7F-40B9-9492-84AFCA9726B7}"/>
          </ac:picMkLst>
        </pc:picChg>
        <pc:picChg chg="add mod">
          <ac:chgData name="it18119718@my.sliit.lk" userId="ef991f6a-f950-4b6d-9ba6-51d913e390b5" providerId="ADAL" clId="{17FEBF4D-0584-4ECC-90E1-B0CECE2F1A3E}" dt="2021-07-03T16:24:58.523" v="5545" actId="1076"/>
          <ac:picMkLst>
            <pc:docMk/>
            <pc:sldMk cId="3261995918" sldId="442"/>
            <ac:picMk id="23" creationId="{13526AAB-0E8D-4AEB-A9AF-25B17C19D718}"/>
          </ac:picMkLst>
        </pc:picChg>
        <pc:cxnChg chg="del mod">
          <ac:chgData name="it18119718@my.sliit.lk" userId="ef991f6a-f950-4b6d-9ba6-51d913e390b5" providerId="ADAL" clId="{17FEBF4D-0584-4ECC-90E1-B0CECE2F1A3E}" dt="2021-07-03T16:18:06.915" v="5475" actId="478"/>
          <ac:cxnSpMkLst>
            <pc:docMk/>
            <pc:sldMk cId="3261995918" sldId="442"/>
            <ac:cxnSpMk id="14" creationId="{49F9DD3F-2855-4E3B-BB44-63878F7F1AD9}"/>
          </ac:cxnSpMkLst>
        </pc:cxnChg>
        <pc:cxnChg chg="del mod">
          <ac:chgData name="it18119718@my.sliit.lk" userId="ef991f6a-f950-4b6d-9ba6-51d913e390b5" providerId="ADAL" clId="{17FEBF4D-0584-4ECC-90E1-B0CECE2F1A3E}" dt="2021-07-03T16:18:08.053" v="5476" actId="478"/>
          <ac:cxnSpMkLst>
            <pc:docMk/>
            <pc:sldMk cId="3261995918" sldId="442"/>
            <ac:cxnSpMk id="19" creationId="{046FAC32-8DE1-4E12-BEC6-434853756AC7}"/>
          </ac:cxnSpMkLst>
        </pc:cxnChg>
      </pc:sldChg>
      <pc:sldChg chg="addSp delSp modSp add mod ord">
        <pc:chgData name="it18119718@my.sliit.lk" userId="ef991f6a-f950-4b6d-9ba6-51d913e390b5" providerId="ADAL" clId="{17FEBF4D-0584-4ECC-90E1-B0CECE2F1A3E}" dt="2021-07-03T17:06:44.212" v="6884" actId="113"/>
        <pc:sldMkLst>
          <pc:docMk/>
          <pc:sldMk cId="1036134155" sldId="443"/>
        </pc:sldMkLst>
        <pc:spChg chg="mod">
          <ac:chgData name="it18119718@my.sliit.lk" userId="ef991f6a-f950-4b6d-9ba6-51d913e390b5" providerId="ADAL" clId="{17FEBF4D-0584-4ECC-90E1-B0CECE2F1A3E}" dt="2021-07-03T16:28:54.300" v="5635" actId="27636"/>
          <ac:spMkLst>
            <pc:docMk/>
            <pc:sldMk cId="1036134155" sldId="443"/>
            <ac:spMk id="5" creationId="{22F6FBBB-4C77-4A4B-BE54-96D3B0DF3BB7}"/>
          </ac:spMkLst>
        </pc:spChg>
        <pc:spChg chg="mod">
          <ac:chgData name="it18119718@my.sliit.lk" userId="ef991f6a-f950-4b6d-9ba6-51d913e390b5" providerId="ADAL" clId="{17FEBF4D-0584-4ECC-90E1-B0CECE2F1A3E}" dt="2021-07-03T17:06:44.212" v="6884" actId="113"/>
          <ac:spMkLst>
            <pc:docMk/>
            <pc:sldMk cId="1036134155" sldId="443"/>
            <ac:spMk id="6" creationId="{8B93806B-E848-47B5-8217-CCCA7F19F309}"/>
          </ac:spMkLst>
        </pc:spChg>
        <pc:spChg chg="add del">
          <ac:chgData name="it18119718@my.sliit.lk" userId="ef991f6a-f950-4b6d-9ba6-51d913e390b5" providerId="ADAL" clId="{17FEBF4D-0584-4ECC-90E1-B0CECE2F1A3E}" dt="2021-07-03T16:53:35.662" v="6565" actId="478"/>
          <ac:spMkLst>
            <pc:docMk/>
            <pc:sldMk cId="1036134155" sldId="443"/>
            <ac:spMk id="11" creationId="{1EFDAFE4-99D8-47F0-B9EB-8870C13330DE}"/>
          </ac:spMkLst>
        </pc:spChg>
      </pc:sldChg>
      <pc:sldChg chg="addSp delSp modSp add mod">
        <pc:chgData name="it18119718@my.sliit.lk" userId="ef991f6a-f950-4b6d-9ba6-51d913e390b5" providerId="ADAL" clId="{17FEBF4D-0584-4ECC-90E1-B0CECE2F1A3E}" dt="2021-07-03T17:12:47.515" v="7047" actId="478"/>
        <pc:sldMkLst>
          <pc:docMk/>
          <pc:sldMk cId="3105605036" sldId="444"/>
        </pc:sldMkLst>
        <pc:spChg chg="mod">
          <ac:chgData name="it18119718@my.sliit.lk" userId="ef991f6a-f950-4b6d-9ba6-51d913e390b5" providerId="ADAL" clId="{17FEBF4D-0584-4ECC-90E1-B0CECE2F1A3E}" dt="2021-07-03T16:57:16.387" v="6759" actId="2711"/>
          <ac:spMkLst>
            <pc:docMk/>
            <pc:sldMk cId="3105605036" sldId="444"/>
            <ac:spMk id="5" creationId="{22F6FBBB-4C77-4A4B-BE54-96D3B0DF3BB7}"/>
          </ac:spMkLst>
        </pc:spChg>
        <pc:spChg chg="del">
          <ac:chgData name="it18119718@my.sliit.lk" userId="ef991f6a-f950-4b6d-9ba6-51d913e390b5" providerId="ADAL" clId="{17FEBF4D-0584-4ECC-90E1-B0CECE2F1A3E}" dt="2021-07-03T16:57:20.754" v="6760" actId="478"/>
          <ac:spMkLst>
            <pc:docMk/>
            <pc:sldMk cId="3105605036" sldId="444"/>
            <ac:spMk id="6" creationId="{8B93806B-E848-47B5-8217-CCCA7F19F309}"/>
          </ac:spMkLst>
        </pc:spChg>
        <pc:spChg chg="add del mod">
          <ac:chgData name="it18119718@my.sliit.lk" userId="ef991f6a-f950-4b6d-9ba6-51d913e390b5" providerId="ADAL" clId="{17FEBF4D-0584-4ECC-90E1-B0CECE2F1A3E}" dt="2021-07-03T17:02:41.315" v="6761"/>
          <ac:spMkLst>
            <pc:docMk/>
            <pc:sldMk cId="3105605036" sldId="444"/>
            <ac:spMk id="12" creationId="{BEF3985D-5D85-43A5-A2B1-2FC38BECAF25}"/>
          </ac:spMkLst>
        </pc:spChg>
        <pc:spChg chg="add mod">
          <ac:chgData name="it18119718@my.sliit.lk" userId="ef991f6a-f950-4b6d-9ba6-51d913e390b5" providerId="ADAL" clId="{17FEBF4D-0584-4ECC-90E1-B0CECE2F1A3E}" dt="2021-07-03T17:04:39.226" v="6837" actId="122"/>
          <ac:spMkLst>
            <pc:docMk/>
            <pc:sldMk cId="3105605036" sldId="444"/>
            <ac:spMk id="15" creationId="{A6FADF78-E308-4713-832F-E1669BA8800F}"/>
          </ac:spMkLst>
        </pc:spChg>
        <pc:picChg chg="del">
          <ac:chgData name="it18119718@my.sliit.lk" userId="ef991f6a-f950-4b6d-9ba6-51d913e390b5" providerId="ADAL" clId="{17FEBF4D-0584-4ECC-90E1-B0CECE2F1A3E}" dt="2021-07-03T17:12:47.515" v="7047" actId="478"/>
          <ac:picMkLst>
            <pc:docMk/>
            <pc:sldMk cId="3105605036" sldId="444"/>
            <ac:picMk id="3" creationId="{93C8587E-7D4D-455F-A8BE-264B81E4D4A4}"/>
          </ac:picMkLst>
        </pc:picChg>
        <pc:picChg chg="add mod modCrop">
          <ac:chgData name="it18119718@my.sliit.lk" userId="ef991f6a-f950-4b6d-9ba6-51d913e390b5" providerId="ADAL" clId="{17FEBF4D-0584-4ECC-90E1-B0CECE2F1A3E}" dt="2021-07-03T17:03:16.600" v="6772" actId="14100"/>
          <ac:picMkLst>
            <pc:docMk/>
            <pc:sldMk cId="3105605036" sldId="444"/>
            <ac:picMk id="14" creationId="{A0603905-44C6-458D-909F-730B47D7E9A8}"/>
          </ac:picMkLst>
        </pc:picChg>
      </pc:sldChg>
      <pc:sldChg chg="addSp delSp modSp add mod">
        <pc:chgData name="it18119718@my.sliit.lk" userId="ef991f6a-f950-4b6d-9ba6-51d913e390b5" providerId="ADAL" clId="{17FEBF4D-0584-4ECC-90E1-B0CECE2F1A3E}" dt="2021-07-03T17:11:28.513" v="7041" actId="20577"/>
        <pc:sldMkLst>
          <pc:docMk/>
          <pc:sldMk cId="1721014693" sldId="445"/>
        </pc:sldMkLst>
        <pc:spChg chg="add del mod">
          <ac:chgData name="it18119718@my.sliit.lk" userId="ef991f6a-f950-4b6d-9ba6-51d913e390b5" providerId="ADAL" clId="{17FEBF4D-0584-4ECC-90E1-B0CECE2F1A3E}" dt="2021-07-03T17:08:34.393" v="6886"/>
          <ac:spMkLst>
            <pc:docMk/>
            <pc:sldMk cId="1721014693" sldId="445"/>
            <ac:spMk id="11" creationId="{F5A985FD-BD8A-44F6-9EEC-BA351911FBC5}"/>
          </ac:spMkLst>
        </pc:spChg>
        <pc:spChg chg="del">
          <ac:chgData name="it18119718@my.sliit.lk" userId="ef991f6a-f950-4b6d-9ba6-51d913e390b5" providerId="ADAL" clId="{17FEBF4D-0584-4ECC-90E1-B0CECE2F1A3E}" dt="2021-07-03T17:09:25.501" v="6897" actId="478"/>
          <ac:spMkLst>
            <pc:docMk/>
            <pc:sldMk cId="1721014693" sldId="445"/>
            <ac:spMk id="15" creationId="{A6FADF78-E308-4713-832F-E1669BA8800F}"/>
          </ac:spMkLst>
        </pc:spChg>
        <pc:spChg chg="add mod">
          <ac:chgData name="it18119718@my.sliit.lk" userId="ef991f6a-f950-4b6d-9ba6-51d913e390b5" providerId="ADAL" clId="{17FEBF4D-0584-4ECC-90E1-B0CECE2F1A3E}" dt="2021-07-03T17:10:28.042" v="6958" actId="1076"/>
          <ac:spMkLst>
            <pc:docMk/>
            <pc:sldMk cId="1721014693" sldId="445"/>
            <ac:spMk id="16" creationId="{8C40AACB-492B-4D28-A92B-C31F73762095}"/>
          </ac:spMkLst>
        </pc:spChg>
        <pc:spChg chg="add mod">
          <ac:chgData name="it18119718@my.sliit.lk" userId="ef991f6a-f950-4b6d-9ba6-51d913e390b5" providerId="ADAL" clId="{17FEBF4D-0584-4ECC-90E1-B0CECE2F1A3E}" dt="2021-07-03T17:11:28.513" v="7041" actId="20577"/>
          <ac:spMkLst>
            <pc:docMk/>
            <pc:sldMk cId="1721014693" sldId="445"/>
            <ac:spMk id="21" creationId="{DF97CBF4-B011-4A37-AAF3-F7D4A22035E3}"/>
          </ac:spMkLst>
        </pc:spChg>
        <pc:picChg chg="del">
          <ac:chgData name="it18119718@my.sliit.lk" userId="ef991f6a-f950-4b6d-9ba6-51d913e390b5" providerId="ADAL" clId="{17FEBF4D-0584-4ECC-90E1-B0CECE2F1A3E}" dt="2021-07-03T17:10:24.865" v="6957" actId="478"/>
          <ac:picMkLst>
            <pc:docMk/>
            <pc:sldMk cId="1721014693" sldId="445"/>
            <ac:picMk id="10" creationId="{5CBA9257-D50C-4D27-AA88-A439191198B1}"/>
          </ac:picMkLst>
        </pc:picChg>
        <pc:picChg chg="add mod modCrop">
          <ac:chgData name="it18119718@my.sliit.lk" userId="ef991f6a-f950-4b6d-9ba6-51d913e390b5" providerId="ADAL" clId="{17FEBF4D-0584-4ECC-90E1-B0CECE2F1A3E}" dt="2021-07-03T17:09:04.434" v="6896" actId="1076"/>
          <ac:picMkLst>
            <pc:docMk/>
            <pc:sldMk cId="1721014693" sldId="445"/>
            <ac:picMk id="13" creationId="{8CB9A82E-5154-4A9B-A14D-4CC61BBC4EB9}"/>
          </ac:picMkLst>
        </pc:picChg>
        <pc:picChg chg="del">
          <ac:chgData name="it18119718@my.sliit.lk" userId="ef991f6a-f950-4b6d-9ba6-51d913e390b5" providerId="ADAL" clId="{17FEBF4D-0584-4ECC-90E1-B0CECE2F1A3E}" dt="2021-07-03T17:08:32.834" v="6885" actId="478"/>
          <ac:picMkLst>
            <pc:docMk/>
            <pc:sldMk cId="1721014693" sldId="445"/>
            <ac:picMk id="14" creationId="{A0603905-44C6-458D-909F-730B47D7E9A8}"/>
          </ac:picMkLst>
        </pc:picChg>
        <pc:cxnChg chg="add mod">
          <ac:chgData name="it18119718@my.sliit.lk" userId="ef991f6a-f950-4b6d-9ba6-51d913e390b5" providerId="ADAL" clId="{17FEBF4D-0584-4ECC-90E1-B0CECE2F1A3E}" dt="2021-07-03T17:10:32.668" v="6959" actId="14100"/>
          <ac:cxnSpMkLst>
            <pc:docMk/>
            <pc:sldMk cId="1721014693" sldId="445"/>
            <ac:cxnSpMk id="17" creationId="{10E82AAD-50ED-4AE5-AB7A-981FF99C7F85}"/>
          </ac:cxnSpMkLst>
        </pc:cxnChg>
        <pc:cxnChg chg="add mod">
          <ac:chgData name="it18119718@my.sliit.lk" userId="ef991f6a-f950-4b6d-9ba6-51d913e390b5" providerId="ADAL" clId="{17FEBF4D-0584-4ECC-90E1-B0CECE2F1A3E}" dt="2021-07-03T17:11:25.682" v="7033" actId="20577"/>
          <ac:cxnSpMkLst>
            <pc:docMk/>
            <pc:sldMk cId="1721014693" sldId="445"/>
            <ac:cxnSpMk id="22" creationId="{A51B5CC9-BF59-4EC3-9ACF-BE3919CC52BF}"/>
          </ac:cxnSpMkLst>
        </pc:cxnChg>
      </pc:sldChg>
      <pc:sldChg chg="add del">
        <pc:chgData name="it18119718@my.sliit.lk" userId="ef991f6a-f950-4b6d-9ba6-51d913e390b5" providerId="ADAL" clId="{17FEBF4D-0584-4ECC-90E1-B0CECE2F1A3E}" dt="2021-07-03T17:12:35.990" v="7046" actId="47"/>
        <pc:sldMkLst>
          <pc:docMk/>
          <pc:sldMk cId="3911294348" sldId="446"/>
        </pc:sldMkLst>
      </pc:sldChg>
      <pc:sldChg chg="addSp delSp modSp add mod ord">
        <pc:chgData name="it18119718@my.sliit.lk" userId="ef991f6a-f950-4b6d-9ba6-51d913e390b5" providerId="ADAL" clId="{17FEBF4D-0584-4ECC-90E1-B0CECE2F1A3E}" dt="2021-07-03T17:23:37.921" v="7189" actId="20577"/>
        <pc:sldMkLst>
          <pc:docMk/>
          <pc:sldMk cId="2641564519" sldId="447"/>
        </pc:sldMkLst>
        <pc:spChg chg="mod">
          <ac:chgData name="it18119718@my.sliit.lk" userId="ef991f6a-f950-4b6d-9ba6-51d913e390b5" providerId="ADAL" clId="{17FEBF4D-0584-4ECC-90E1-B0CECE2F1A3E}" dt="2021-07-03T17:14:54.894" v="7069" actId="255"/>
          <ac:spMkLst>
            <pc:docMk/>
            <pc:sldMk cId="2641564519" sldId="447"/>
            <ac:spMk id="5" creationId="{22F6FBBB-4C77-4A4B-BE54-96D3B0DF3BB7}"/>
          </ac:spMkLst>
        </pc:spChg>
        <pc:spChg chg="add mod">
          <ac:chgData name="it18119718@my.sliit.lk" userId="ef991f6a-f950-4b6d-9ba6-51d913e390b5" providerId="ADAL" clId="{17FEBF4D-0584-4ECC-90E1-B0CECE2F1A3E}" dt="2021-07-03T17:22:35.482" v="7147" actId="20577"/>
          <ac:spMkLst>
            <pc:docMk/>
            <pc:sldMk cId="2641564519" sldId="447"/>
            <ac:spMk id="23" creationId="{B44ED58E-4525-4BB9-B8EC-F7542C6627DA}"/>
          </ac:spMkLst>
        </pc:spChg>
        <pc:spChg chg="add mod">
          <ac:chgData name="it18119718@my.sliit.lk" userId="ef991f6a-f950-4b6d-9ba6-51d913e390b5" providerId="ADAL" clId="{17FEBF4D-0584-4ECC-90E1-B0CECE2F1A3E}" dt="2021-07-03T17:23:37.921" v="7189" actId="20577"/>
          <ac:spMkLst>
            <pc:docMk/>
            <pc:sldMk cId="2641564519" sldId="447"/>
            <ac:spMk id="26" creationId="{F58356F9-0DA7-47E7-8FA9-3D8A8D06EA16}"/>
          </ac:spMkLst>
        </pc:spChg>
        <pc:spChg chg="mod">
          <ac:chgData name="it18119718@my.sliit.lk" userId="ef991f6a-f950-4b6d-9ba6-51d913e390b5" providerId="ADAL" clId="{17FEBF4D-0584-4ECC-90E1-B0CECE2F1A3E}" dt="2021-07-03T17:15:16.170" v="7077" actId="20577"/>
          <ac:spMkLst>
            <pc:docMk/>
            <pc:sldMk cId="2641564519" sldId="447"/>
            <ac:spMk id="29" creationId="{00631876-1EE0-4319-8C46-E3335DD9CC8A}"/>
          </ac:spMkLst>
        </pc:spChg>
        <pc:grpChg chg="add mod">
          <ac:chgData name="it18119718@my.sliit.lk" userId="ef991f6a-f950-4b6d-9ba6-51d913e390b5" providerId="ADAL" clId="{17FEBF4D-0584-4ECC-90E1-B0CECE2F1A3E}" dt="2021-07-03T17:14:10.360" v="7064" actId="164"/>
          <ac:grpSpMkLst>
            <pc:docMk/>
            <pc:sldMk cId="2641564519" sldId="447"/>
            <ac:grpSpMk id="11" creationId="{8845E109-9BFC-475B-A456-263B92A4E412}"/>
          </ac:grpSpMkLst>
        </pc:grpChg>
        <pc:grpChg chg="del">
          <ac:chgData name="it18119718@my.sliit.lk" userId="ef991f6a-f950-4b6d-9ba6-51d913e390b5" providerId="ADAL" clId="{17FEBF4D-0584-4ECC-90E1-B0CECE2F1A3E}" dt="2021-07-03T17:18:30.899" v="7078" actId="478"/>
          <ac:grpSpMkLst>
            <pc:docMk/>
            <pc:sldMk cId="2641564519" sldId="447"/>
            <ac:grpSpMk id="16" creationId="{21FD4ED4-2FB5-425B-ADEE-509981576DC3}"/>
          </ac:grpSpMkLst>
        </pc:grpChg>
        <pc:grpChg chg="del">
          <ac:chgData name="it18119718@my.sliit.lk" userId="ef991f6a-f950-4b6d-9ba6-51d913e390b5" providerId="ADAL" clId="{17FEBF4D-0584-4ECC-90E1-B0CECE2F1A3E}" dt="2021-07-03T17:13:32.374" v="7048" actId="478"/>
          <ac:grpSpMkLst>
            <pc:docMk/>
            <pc:sldMk cId="2641564519" sldId="447"/>
            <ac:grpSpMk id="21" creationId="{A3EF919B-31A7-4F87-8FD0-CBC7CA350F32}"/>
          </ac:grpSpMkLst>
        </pc:grpChg>
        <pc:picChg chg="add mod">
          <ac:chgData name="it18119718@my.sliit.lk" userId="ef991f6a-f950-4b6d-9ba6-51d913e390b5" providerId="ADAL" clId="{17FEBF4D-0584-4ECC-90E1-B0CECE2F1A3E}" dt="2021-07-03T17:14:10.360" v="7064" actId="164"/>
          <ac:picMkLst>
            <pc:docMk/>
            <pc:sldMk cId="2641564519" sldId="447"/>
            <ac:picMk id="3" creationId="{D050612C-74B7-417A-9D43-4580DF6AE501}"/>
          </ac:picMkLst>
        </pc:picChg>
        <pc:picChg chg="add mod">
          <ac:chgData name="it18119718@my.sliit.lk" userId="ef991f6a-f950-4b6d-9ba6-51d913e390b5" providerId="ADAL" clId="{17FEBF4D-0584-4ECC-90E1-B0CECE2F1A3E}" dt="2021-07-03T17:14:10.360" v="7064" actId="164"/>
          <ac:picMkLst>
            <pc:docMk/>
            <pc:sldMk cId="2641564519" sldId="447"/>
            <ac:picMk id="6" creationId="{2F1473D4-019B-4DB4-A1FA-60A85D70ADD8}"/>
          </ac:picMkLst>
        </pc:picChg>
        <pc:picChg chg="add del mod modCrop">
          <ac:chgData name="it18119718@my.sliit.lk" userId="ef991f6a-f950-4b6d-9ba6-51d913e390b5" providerId="ADAL" clId="{17FEBF4D-0584-4ECC-90E1-B0CECE2F1A3E}" dt="2021-07-03T17:19:28.868" v="7093" actId="478"/>
          <ac:picMkLst>
            <pc:docMk/>
            <pc:sldMk cId="2641564519" sldId="447"/>
            <ac:picMk id="14" creationId="{279AD4BA-422A-452A-B2CE-A6D4A1FF8C47}"/>
          </ac:picMkLst>
        </pc:picChg>
        <pc:picChg chg="add mod modCrop">
          <ac:chgData name="it18119718@my.sliit.lk" userId="ef991f6a-f950-4b6d-9ba6-51d913e390b5" providerId="ADAL" clId="{17FEBF4D-0584-4ECC-90E1-B0CECE2F1A3E}" dt="2021-07-03T17:21:38.994" v="7103" actId="1076"/>
          <ac:picMkLst>
            <pc:docMk/>
            <pc:sldMk cId="2641564519" sldId="447"/>
            <ac:picMk id="18" creationId="{F09E42A5-9373-4F6F-A2EB-568A27CF8563}"/>
          </ac:picMkLst>
        </pc:picChg>
        <pc:cxnChg chg="add mod">
          <ac:chgData name="it18119718@my.sliit.lk" userId="ef991f6a-f950-4b6d-9ba6-51d913e390b5" providerId="ADAL" clId="{17FEBF4D-0584-4ECC-90E1-B0CECE2F1A3E}" dt="2021-07-03T17:22:32.001" v="7141" actId="20577"/>
          <ac:cxnSpMkLst>
            <pc:docMk/>
            <pc:sldMk cId="2641564519" sldId="447"/>
            <ac:cxnSpMk id="24" creationId="{BDA21505-8188-4EAB-B117-F7F48FDF599C}"/>
          </ac:cxnSpMkLst>
        </pc:cxnChg>
        <pc:cxnChg chg="add mod">
          <ac:chgData name="it18119718@my.sliit.lk" userId="ef991f6a-f950-4b6d-9ba6-51d913e390b5" providerId="ADAL" clId="{17FEBF4D-0584-4ECC-90E1-B0CECE2F1A3E}" dt="2021-07-03T17:23:13.388" v="7153" actId="14100"/>
          <ac:cxnSpMkLst>
            <pc:docMk/>
            <pc:sldMk cId="2641564519" sldId="447"/>
            <ac:cxnSpMk id="27" creationId="{51C7AF1F-0602-4A1B-99A3-EB1F55B6C500}"/>
          </ac:cxnSpMkLst>
        </pc:cxnChg>
      </pc:sldChg>
      <pc:sldChg chg="delSp modSp add mod ord">
        <pc:chgData name="it18119718@my.sliit.lk" userId="ef991f6a-f950-4b6d-9ba6-51d913e390b5" providerId="ADAL" clId="{17FEBF4D-0584-4ECC-90E1-B0CECE2F1A3E}" dt="2021-07-03T17:49:14.520" v="8024" actId="478"/>
        <pc:sldMkLst>
          <pc:docMk/>
          <pc:sldMk cId="2584195427" sldId="448"/>
        </pc:sldMkLst>
        <pc:spChg chg="mod">
          <ac:chgData name="it18119718@my.sliit.lk" userId="ef991f6a-f950-4b6d-9ba6-51d913e390b5" providerId="ADAL" clId="{17FEBF4D-0584-4ECC-90E1-B0CECE2F1A3E}" dt="2021-07-03T17:28:33.370" v="7259" actId="20577"/>
          <ac:spMkLst>
            <pc:docMk/>
            <pc:sldMk cId="2584195427" sldId="448"/>
            <ac:spMk id="5" creationId="{22F6FBBB-4C77-4A4B-BE54-96D3B0DF3BB7}"/>
          </ac:spMkLst>
        </pc:spChg>
        <pc:spChg chg="mod">
          <ac:chgData name="it18119718@my.sliit.lk" userId="ef991f6a-f950-4b6d-9ba6-51d913e390b5" providerId="ADAL" clId="{17FEBF4D-0584-4ECC-90E1-B0CECE2F1A3E}" dt="2021-07-03T17:48:04.499" v="8014" actId="20577"/>
          <ac:spMkLst>
            <pc:docMk/>
            <pc:sldMk cId="2584195427" sldId="448"/>
            <ac:spMk id="6" creationId="{8B93806B-E848-47B5-8217-CCCA7F19F309}"/>
          </ac:spMkLst>
        </pc:spChg>
        <pc:picChg chg="del">
          <ac:chgData name="it18119718@my.sliit.lk" userId="ef991f6a-f950-4b6d-9ba6-51d913e390b5" providerId="ADAL" clId="{17FEBF4D-0584-4ECC-90E1-B0CECE2F1A3E}" dt="2021-07-03T17:49:12.155" v="8023" actId="478"/>
          <ac:picMkLst>
            <pc:docMk/>
            <pc:sldMk cId="2584195427" sldId="448"/>
            <ac:picMk id="2" creationId="{75A2662F-BD2A-47C6-AA09-4DF09C77D9BE}"/>
          </ac:picMkLst>
        </pc:picChg>
        <pc:picChg chg="del">
          <ac:chgData name="it18119718@my.sliit.lk" userId="ef991f6a-f950-4b6d-9ba6-51d913e390b5" providerId="ADAL" clId="{17FEBF4D-0584-4ECC-90E1-B0CECE2F1A3E}" dt="2021-07-03T17:49:14.520" v="8024" actId="478"/>
          <ac:picMkLst>
            <pc:docMk/>
            <pc:sldMk cId="2584195427" sldId="448"/>
            <ac:picMk id="4" creationId="{F7A34F52-F085-4E01-A10F-F6BD5975BAF1}"/>
          </ac:picMkLst>
        </pc:picChg>
        <pc:picChg chg="del">
          <ac:chgData name="it18119718@my.sliit.lk" userId="ef991f6a-f950-4b6d-9ba6-51d913e390b5" providerId="ADAL" clId="{17FEBF4D-0584-4ECC-90E1-B0CECE2F1A3E}" dt="2021-07-03T17:48:17.453" v="8015" actId="478"/>
          <ac:picMkLst>
            <pc:docMk/>
            <pc:sldMk cId="2584195427" sldId="448"/>
            <ac:picMk id="10" creationId="{5CBA9257-D50C-4D27-AA88-A439191198B1}"/>
          </ac:picMkLst>
        </pc:picChg>
      </pc:sldChg>
      <pc:sldChg chg="addSp delSp modSp add mod">
        <pc:chgData name="it18119718@my.sliit.lk" userId="ef991f6a-f950-4b6d-9ba6-51d913e390b5" providerId="ADAL" clId="{17FEBF4D-0584-4ECC-90E1-B0CECE2F1A3E}" dt="2021-07-03T18:14:19.395" v="8188" actId="14100"/>
        <pc:sldMkLst>
          <pc:docMk/>
          <pc:sldMk cId="2466294885" sldId="449"/>
        </pc:sldMkLst>
        <pc:spChg chg="mod">
          <ac:chgData name="it18119718@my.sliit.lk" userId="ef991f6a-f950-4b6d-9ba6-51d913e390b5" providerId="ADAL" clId="{17FEBF4D-0584-4ECC-90E1-B0CECE2F1A3E}" dt="2021-07-03T17:49:00.120" v="8020" actId="2711"/>
          <ac:spMkLst>
            <pc:docMk/>
            <pc:sldMk cId="2466294885" sldId="449"/>
            <ac:spMk id="5" creationId="{22F6FBBB-4C77-4A4B-BE54-96D3B0DF3BB7}"/>
          </ac:spMkLst>
        </pc:spChg>
        <pc:spChg chg="del">
          <ac:chgData name="it18119718@my.sliit.lk" userId="ef991f6a-f950-4b6d-9ba6-51d913e390b5" providerId="ADAL" clId="{17FEBF4D-0584-4ECC-90E1-B0CECE2F1A3E}" dt="2021-07-03T17:48:47.155" v="8017" actId="478"/>
          <ac:spMkLst>
            <pc:docMk/>
            <pc:sldMk cId="2466294885" sldId="449"/>
            <ac:spMk id="6" creationId="{8B93806B-E848-47B5-8217-CCCA7F19F309}"/>
          </ac:spMkLst>
        </pc:spChg>
        <pc:spChg chg="add del mod">
          <ac:chgData name="it18119718@my.sliit.lk" userId="ef991f6a-f950-4b6d-9ba6-51d913e390b5" providerId="ADAL" clId="{17FEBF4D-0584-4ECC-90E1-B0CECE2F1A3E}" dt="2021-07-03T17:52:40.242" v="8025"/>
          <ac:spMkLst>
            <pc:docMk/>
            <pc:sldMk cId="2466294885" sldId="449"/>
            <ac:spMk id="11" creationId="{D871E22A-3BE6-4AEB-AEDE-EB42AF295336}"/>
          </ac:spMkLst>
        </pc:spChg>
        <pc:spChg chg="add mod">
          <ac:chgData name="it18119718@my.sliit.lk" userId="ef991f6a-f950-4b6d-9ba6-51d913e390b5" providerId="ADAL" clId="{17FEBF4D-0584-4ECC-90E1-B0CECE2F1A3E}" dt="2021-07-03T17:54:24.777" v="8062" actId="1076"/>
          <ac:spMkLst>
            <pc:docMk/>
            <pc:sldMk cId="2466294885" sldId="449"/>
            <ac:spMk id="15" creationId="{15C92D86-7FEF-41DB-939C-0F65B30B5252}"/>
          </ac:spMkLst>
        </pc:spChg>
        <pc:spChg chg="add del">
          <ac:chgData name="it18119718@my.sliit.lk" userId="ef991f6a-f950-4b6d-9ba6-51d913e390b5" providerId="ADAL" clId="{17FEBF4D-0584-4ECC-90E1-B0CECE2F1A3E}" dt="2021-07-03T17:54:06.215" v="8056"/>
          <ac:spMkLst>
            <pc:docMk/>
            <pc:sldMk cId="2466294885" sldId="449"/>
            <ac:spMk id="16" creationId="{6FA0E21B-967C-41CC-9937-E44B53E693BC}"/>
          </ac:spMkLst>
        </pc:spChg>
        <pc:spChg chg="add mod">
          <ac:chgData name="it18119718@my.sliit.lk" userId="ef991f6a-f950-4b6d-9ba6-51d913e390b5" providerId="ADAL" clId="{17FEBF4D-0584-4ECC-90E1-B0CECE2F1A3E}" dt="2021-07-03T18:14:16.489" v="8187" actId="1076"/>
          <ac:spMkLst>
            <pc:docMk/>
            <pc:sldMk cId="2466294885" sldId="449"/>
            <ac:spMk id="19" creationId="{813F2F8E-7AAA-433F-84FC-9C7F6A7CF4A7}"/>
          </ac:spMkLst>
        </pc:spChg>
        <pc:spChg chg="add del">
          <ac:chgData name="it18119718@my.sliit.lk" userId="ef991f6a-f950-4b6d-9ba6-51d913e390b5" providerId="ADAL" clId="{17FEBF4D-0584-4ECC-90E1-B0CECE2F1A3E}" dt="2021-07-03T17:56:14.598" v="8089"/>
          <ac:spMkLst>
            <pc:docMk/>
            <pc:sldMk cId="2466294885" sldId="449"/>
            <ac:spMk id="24" creationId="{51D0B211-291A-48ED-B9C1-406730DAD8C1}"/>
          </ac:spMkLst>
        </pc:spChg>
        <pc:spChg chg="add del mod">
          <ac:chgData name="it18119718@my.sliit.lk" userId="ef991f6a-f950-4b6d-9ba6-51d913e390b5" providerId="ADAL" clId="{17FEBF4D-0584-4ECC-90E1-B0CECE2F1A3E}" dt="2021-07-03T18:13:58.864" v="8184" actId="478"/>
          <ac:spMkLst>
            <pc:docMk/>
            <pc:sldMk cId="2466294885" sldId="449"/>
            <ac:spMk id="26" creationId="{A39E3CD9-28C8-4AC1-8346-1D45A2B0E1C0}"/>
          </ac:spMkLst>
        </pc:spChg>
        <pc:spChg chg="add del mod">
          <ac:chgData name="it18119718@my.sliit.lk" userId="ef991f6a-f950-4b6d-9ba6-51d913e390b5" providerId="ADAL" clId="{17FEBF4D-0584-4ECC-90E1-B0CECE2F1A3E}" dt="2021-07-03T18:13:53.395" v="8181" actId="478"/>
          <ac:spMkLst>
            <pc:docMk/>
            <pc:sldMk cId="2466294885" sldId="449"/>
            <ac:spMk id="30" creationId="{17CAA700-F456-4FE1-8D75-027B4807663B}"/>
          </ac:spMkLst>
        </pc:spChg>
        <pc:picChg chg="del">
          <ac:chgData name="it18119718@my.sliit.lk" userId="ef991f6a-f950-4b6d-9ba6-51d913e390b5" providerId="ADAL" clId="{17FEBF4D-0584-4ECC-90E1-B0CECE2F1A3E}" dt="2021-07-03T17:49:03.955" v="8021" actId="478"/>
          <ac:picMkLst>
            <pc:docMk/>
            <pc:sldMk cId="2466294885" sldId="449"/>
            <ac:picMk id="2" creationId="{75A2662F-BD2A-47C6-AA09-4DF09C77D9BE}"/>
          </ac:picMkLst>
        </pc:picChg>
        <pc:picChg chg="del">
          <ac:chgData name="it18119718@my.sliit.lk" userId="ef991f6a-f950-4b6d-9ba6-51d913e390b5" providerId="ADAL" clId="{17FEBF4D-0584-4ECC-90E1-B0CECE2F1A3E}" dt="2021-07-03T17:57:55.867" v="8096" actId="478"/>
          <ac:picMkLst>
            <pc:docMk/>
            <pc:sldMk cId="2466294885" sldId="449"/>
            <ac:picMk id="3" creationId="{93C8587E-7D4D-455F-A8BE-264B81E4D4A4}"/>
          </ac:picMkLst>
        </pc:picChg>
        <pc:picChg chg="del">
          <ac:chgData name="it18119718@my.sliit.lk" userId="ef991f6a-f950-4b6d-9ba6-51d913e390b5" providerId="ADAL" clId="{17FEBF4D-0584-4ECC-90E1-B0CECE2F1A3E}" dt="2021-07-03T17:49:06.515" v="8022" actId="478"/>
          <ac:picMkLst>
            <pc:docMk/>
            <pc:sldMk cId="2466294885" sldId="449"/>
            <ac:picMk id="4" creationId="{F7A34F52-F085-4E01-A10F-F6BD5975BAF1}"/>
          </ac:picMkLst>
        </pc:picChg>
        <pc:picChg chg="del">
          <ac:chgData name="it18119718@my.sliit.lk" userId="ef991f6a-f950-4b6d-9ba6-51d913e390b5" providerId="ADAL" clId="{17FEBF4D-0584-4ECC-90E1-B0CECE2F1A3E}" dt="2021-07-03T17:57:57.592" v="8097" actId="478"/>
          <ac:picMkLst>
            <pc:docMk/>
            <pc:sldMk cId="2466294885" sldId="449"/>
            <ac:picMk id="7" creationId="{8D36CA08-8E6C-42B7-A5B9-08D1C4CB1879}"/>
          </ac:picMkLst>
        </pc:picChg>
        <pc:picChg chg="add del mod modCrop">
          <ac:chgData name="it18119718@my.sliit.lk" userId="ef991f6a-f950-4b6d-9ba6-51d913e390b5" providerId="ADAL" clId="{17FEBF4D-0584-4ECC-90E1-B0CECE2F1A3E}" dt="2021-07-03T17:53:30.561" v="8036" actId="21"/>
          <ac:picMkLst>
            <pc:docMk/>
            <pc:sldMk cId="2466294885" sldId="449"/>
            <ac:picMk id="13" creationId="{84E2175D-44E4-4FF6-92F1-656B7C0A383A}"/>
          </ac:picMkLst>
        </pc:picChg>
        <pc:picChg chg="add del mod">
          <ac:chgData name="it18119718@my.sliit.lk" userId="ef991f6a-f950-4b6d-9ba6-51d913e390b5" providerId="ADAL" clId="{17FEBF4D-0584-4ECC-90E1-B0CECE2F1A3E}" dt="2021-07-03T18:07:20.620" v="8128" actId="478"/>
          <ac:picMkLst>
            <pc:docMk/>
            <pc:sldMk cId="2466294885" sldId="449"/>
            <ac:picMk id="18" creationId="{7386F862-72B3-42C1-A45B-47BD1A90E9CA}"/>
          </ac:picMkLst>
        </pc:picChg>
        <pc:picChg chg="add del">
          <ac:chgData name="it18119718@my.sliit.lk" userId="ef991f6a-f950-4b6d-9ba6-51d913e390b5" providerId="ADAL" clId="{17FEBF4D-0584-4ECC-90E1-B0CECE2F1A3E}" dt="2021-07-03T17:56:14.598" v="8089"/>
          <ac:picMkLst>
            <pc:docMk/>
            <pc:sldMk cId="2466294885" sldId="449"/>
            <ac:picMk id="23" creationId="{364FD90D-61B6-4FEF-86E5-76C40B6A667D}"/>
          </ac:picMkLst>
        </pc:picChg>
        <pc:picChg chg="add mod modCrop">
          <ac:chgData name="it18119718@my.sliit.lk" userId="ef991f6a-f950-4b6d-9ba6-51d913e390b5" providerId="ADAL" clId="{17FEBF4D-0584-4ECC-90E1-B0CECE2F1A3E}" dt="2021-07-03T18:14:06.428" v="8186" actId="14100"/>
          <ac:picMkLst>
            <pc:docMk/>
            <pc:sldMk cId="2466294885" sldId="449"/>
            <ac:picMk id="35" creationId="{5F3CF0D8-4BBB-4A1F-A9EF-081DF9F43F2F}"/>
          </ac:picMkLst>
        </pc:picChg>
        <pc:cxnChg chg="add mod ord">
          <ac:chgData name="it18119718@my.sliit.lk" userId="ef991f6a-f950-4b6d-9ba6-51d913e390b5" providerId="ADAL" clId="{17FEBF4D-0584-4ECC-90E1-B0CECE2F1A3E}" dt="2021-07-03T18:14:19.395" v="8188" actId="14100"/>
          <ac:cxnSpMkLst>
            <pc:docMk/>
            <pc:sldMk cId="2466294885" sldId="449"/>
            <ac:cxnSpMk id="20" creationId="{94DE38B3-1244-4BF6-AB58-DB099EC2125A}"/>
          </ac:cxnSpMkLst>
        </pc:cxnChg>
        <pc:cxnChg chg="add del">
          <ac:chgData name="it18119718@my.sliit.lk" userId="ef991f6a-f950-4b6d-9ba6-51d913e390b5" providerId="ADAL" clId="{17FEBF4D-0584-4ECC-90E1-B0CECE2F1A3E}" dt="2021-07-03T17:56:14.598" v="8089"/>
          <ac:cxnSpMkLst>
            <pc:docMk/>
            <pc:sldMk cId="2466294885" sldId="449"/>
            <ac:cxnSpMk id="25" creationId="{10A0637F-BD4D-4321-B8FD-926D887777C4}"/>
          </ac:cxnSpMkLst>
        </pc:cxnChg>
        <pc:cxnChg chg="add del mod">
          <ac:chgData name="it18119718@my.sliit.lk" userId="ef991f6a-f950-4b6d-9ba6-51d913e390b5" providerId="ADAL" clId="{17FEBF4D-0584-4ECC-90E1-B0CECE2F1A3E}" dt="2021-07-03T18:13:56.938" v="8183" actId="478"/>
          <ac:cxnSpMkLst>
            <pc:docMk/>
            <pc:sldMk cId="2466294885" sldId="449"/>
            <ac:cxnSpMk id="27" creationId="{7E8F5444-B817-4174-8480-B1F229F8D28E}"/>
          </ac:cxnSpMkLst>
        </pc:cxnChg>
        <pc:cxnChg chg="add del mod">
          <ac:chgData name="it18119718@my.sliit.lk" userId="ef991f6a-f950-4b6d-9ba6-51d913e390b5" providerId="ADAL" clId="{17FEBF4D-0584-4ECC-90E1-B0CECE2F1A3E}" dt="2021-07-03T18:13:55.219" v="8182" actId="478"/>
          <ac:cxnSpMkLst>
            <pc:docMk/>
            <pc:sldMk cId="2466294885" sldId="449"/>
            <ac:cxnSpMk id="31" creationId="{53B220A6-AA68-4B33-BF46-12B978710882}"/>
          </ac:cxnSpMkLst>
        </pc:cxnChg>
      </pc:sldChg>
      <pc:sldChg chg="addSp delSp modSp add mod">
        <pc:chgData name="it18119718@my.sliit.lk" userId="ef991f6a-f950-4b6d-9ba6-51d913e390b5" providerId="ADAL" clId="{17FEBF4D-0584-4ECC-90E1-B0CECE2F1A3E}" dt="2021-07-03T18:18:01.053" v="8225"/>
        <pc:sldMkLst>
          <pc:docMk/>
          <pc:sldMk cId="512269917" sldId="450"/>
        </pc:sldMkLst>
        <pc:spChg chg="mod">
          <ac:chgData name="it18119718@my.sliit.lk" userId="ef991f6a-f950-4b6d-9ba6-51d913e390b5" providerId="ADAL" clId="{17FEBF4D-0584-4ECC-90E1-B0CECE2F1A3E}" dt="2021-07-03T18:18:01.053" v="8225"/>
          <ac:spMkLst>
            <pc:docMk/>
            <pc:sldMk cId="512269917" sldId="450"/>
            <ac:spMk id="15" creationId="{15C92D86-7FEF-41DB-939C-0F65B30B5252}"/>
          </ac:spMkLst>
        </pc:spChg>
        <pc:spChg chg="del">
          <ac:chgData name="it18119718@my.sliit.lk" userId="ef991f6a-f950-4b6d-9ba6-51d913e390b5" providerId="ADAL" clId="{17FEBF4D-0584-4ECC-90E1-B0CECE2F1A3E}" dt="2021-07-03T18:14:57.247" v="8199" actId="478"/>
          <ac:spMkLst>
            <pc:docMk/>
            <pc:sldMk cId="512269917" sldId="450"/>
            <ac:spMk id="19" creationId="{813F2F8E-7AAA-433F-84FC-9C7F6A7CF4A7}"/>
          </ac:spMkLst>
        </pc:spChg>
        <pc:spChg chg="mod">
          <ac:chgData name="it18119718@my.sliit.lk" userId="ef991f6a-f950-4b6d-9ba6-51d913e390b5" providerId="ADAL" clId="{17FEBF4D-0584-4ECC-90E1-B0CECE2F1A3E}" dt="2021-07-03T18:16:31.241" v="8220" actId="1076"/>
          <ac:spMkLst>
            <pc:docMk/>
            <pc:sldMk cId="512269917" sldId="450"/>
            <ac:spMk id="26" creationId="{A39E3CD9-28C8-4AC1-8346-1D45A2B0E1C0}"/>
          </ac:spMkLst>
        </pc:spChg>
        <pc:spChg chg="mod">
          <ac:chgData name="it18119718@my.sliit.lk" userId="ef991f6a-f950-4b6d-9ba6-51d913e390b5" providerId="ADAL" clId="{17FEBF4D-0584-4ECC-90E1-B0CECE2F1A3E}" dt="2021-07-03T18:15:37.249" v="8207" actId="1076"/>
          <ac:spMkLst>
            <pc:docMk/>
            <pc:sldMk cId="512269917" sldId="450"/>
            <ac:spMk id="30" creationId="{17CAA700-F456-4FE1-8D75-027B4807663B}"/>
          </ac:spMkLst>
        </pc:spChg>
        <pc:picChg chg="add mod modCrop">
          <ac:chgData name="it18119718@my.sliit.lk" userId="ef991f6a-f950-4b6d-9ba6-51d913e390b5" providerId="ADAL" clId="{17FEBF4D-0584-4ECC-90E1-B0CECE2F1A3E}" dt="2021-07-03T18:15:53.568" v="8211" actId="14100"/>
          <ac:picMkLst>
            <pc:docMk/>
            <pc:sldMk cId="512269917" sldId="450"/>
            <ac:picMk id="3" creationId="{4A1C6753-8FA9-4C24-904F-248136CFCC8A}"/>
          </ac:picMkLst>
        </pc:picChg>
        <pc:picChg chg="del">
          <ac:chgData name="it18119718@my.sliit.lk" userId="ef991f6a-f950-4b6d-9ba6-51d913e390b5" providerId="ADAL" clId="{17FEBF4D-0584-4ECC-90E1-B0CECE2F1A3E}" dt="2021-07-03T18:14:23.107" v="8189" actId="478"/>
          <ac:picMkLst>
            <pc:docMk/>
            <pc:sldMk cId="512269917" sldId="450"/>
            <ac:picMk id="35" creationId="{5F3CF0D8-4BBB-4A1F-A9EF-081DF9F43F2F}"/>
          </ac:picMkLst>
        </pc:picChg>
        <pc:cxnChg chg="add mod">
          <ac:chgData name="it18119718@my.sliit.lk" userId="ef991f6a-f950-4b6d-9ba6-51d913e390b5" providerId="ADAL" clId="{17FEBF4D-0584-4ECC-90E1-B0CECE2F1A3E}" dt="2021-07-03T18:16:02.434" v="8214" actId="14100"/>
          <ac:cxnSpMkLst>
            <pc:docMk/>
            <pc:sldMk cId="512269917" sldId="450"/>
            <ac:cxnSpMk id="18" creationId="{6A132A74-6752-4AF2-A756-F3B05B6DC32A}"/>
          </ac:cxnSpMkLst>
        </pc:cxnChg>
        <pc:cxnChg chg="del">
          <ac:chgData name="it18119718@my.sliit.lk" userId="ef991f6a-f950-4b6d-9ba6-51d913e390b5" providerId="ADAL" clId="{17FEBF4D-0584-4ECC-90E1-B0CECE2F1A3E}" dt="2021-07-03T18:14:56.152" v="8198" actId="478"/>
          <ac:cxnSpMkLst>
            <pc:docMk/>
            <pc:sldMk cId="512269917" sldId="450"/>
            <ac:cxnSpMk id="20" creationId="{94DE38B3-1244-4BF6-AB58-DB099EC2125A}"/>
          </ac:cxnSpMkLst>
        </pc:cxnChg>
        <pc:cxnChg chg="add mod">
          <ac:chgData name="it18119718@my.sliit.lk" userId="ef991f6a-f950-4b6d-9ba6-51d913e390b5" providerId="ADAL" clId="{17FEBF4D-0584-4ECC-90E1-B0CECE2F1A3E}" dt="2021-07-03T18:16:56.374" v="8224" actId="1582"/>
          <ac:cxnSpMkLst>
            <pc:docMk/>
            <pc:sldMk cId="512269917" sldId="450"/>
            <ac:cxnSpMk id="21" creationId="{1EEC917B-99EB-44ED-B308-B414DC743B9F}"/>
          </ac:cxnSpMkLst>
        </pc:cxnChg>
        <pc:cxnChg chg="mod ord">
          <ac:chgData name="it18119718@my.sliit.lk" userId="ef991f6a-f950-4b6d-9ba6-51d913e390b5" providerId="ADAL" clId="{17FEBF4D-0584-4ECC-90E1-B0CECE2F1A3E}" dt="2021-07-03T18:16:56.374" v="8224" actId="1582"/>
          <ac:cxnSpMkLst>
            <pc:docMk/>
            <pc:sldMk cId="512269917" sldId="450"/>
            <ac:cxnSpMk id="27" creationId="{7E8F5444-B817-4174-8480-B1F229F8D28E}"/>
          </ac:cxnSpMkLst>
        </pc:cxnChg>
        <pc:cxnChg chg="mod ord">
          <ac:chgData name="it18119718@my.sliit.lk" userId="ef991f6a-f950-4b6d-9ba6-51d913e390b5" providerId="ADAL" clId="{17FEBF4D-0584-4ECC-90E1-B0CECE2F1A3E}" dt="2021-07-03T18:15:57.650" v="8212" actId="14100"/>
          <ac:cxnSpMkLst>
            <pc:docMk/>
            <pc:sldMk cId="512269917" sldId="450"/>
            <ac:cxnSpMk id="31" creationId="{53B220A6-AA68-4B33-BF46-12B978710882}"/>
          </ac:cxnSpMkLst>
        </pc:cxnChg>
      </pc:sldChg>
      <pc:sldChg chg="addSp delSp modSp add mod ord">
        <pc:chgData name="it18119718@my.sliit.lk" userId="ef991f6a-f950-4b6d-9ba6-51d913e390b5" providerId="ADAL" clId="{17FEBF4D-0584-4ECC-90E1-B0CECE2F1A3E}" dt="2021-07-03T18:27:04.162" v="8342" actId="20577"/>
        <pc:sldMkLst>
          <pc:docMk/>
          <pc:sldMk cId="46627548" sldId="451"/>
        </pc:sldMkLst>
        <pc:spChg chg="mod">
          <ac:chgData name="it18119718@my.sliit.lk" userId="ef991f6a-f950-4b6d-9ba6-51d913e390b5" providerId="ADAL" clId="{17FEBF4D-0584-4ECC-90E1-B0CECE2F1A3E}" dt="2021-07-03T18:24:43.084" v="8263" actId="20577"/>
          <ac:spMkLst>
            <pc:docMk/>
            <pc:sldMk cId="46627548" sldId="451"/>
            <ac:spMk id="15" creationId="{15C92D86-7FEF-41DB-939C-0F65B30B5252}"/>
          </ac:spMkLst>
        </pc:spChg>
        <pc:spChg chg="add mod">
          <ac:chgData name="it18119718@my.sliit.lk" userId="ef991f6a-f950-4b6d-9ba6-51d913e390b5" providerId="ADAL" clId="{17FEBF4D-0584-4ECC-90E1-B0CECE2F1A3E}" dt="2021-07-03T18:27:04.162" v="8342" actId="20577"/>
          <ac:spMkLst>
            <pc:docMk/>
            <pc:sldMk cId="46627548" sldId="451"/>
            <ac:spMk id="19" creationId="{0514BB99-A181-47E9-A625-0D7813AE6ED2}"/>
          </ac:spMkLst>
        </pc:spChg>
        <pc:spChg chg="mod">
          <ac:chgData name="it18119718@my.sliit.lk" userId="ef991f6a-f950-4b6d-9ba6-51d913e390b5" providerId="ADAL" clId="{17FEBF4D-0584-4ECC-90E1-B0CECE2F1A3E}" dt="2021-07-03T18:26:02.335" v="8313" actId="1076"/>
          <ac:spMkLst>
            <pc:docMk/>
            <pc:sldMk cId="46627548" sldId="451"/>
            <ac:spMk id="26" creationId="{A39E3CD9-28C8-4AC1-8346-1D45A2B0E1C0}"/>
          </ac:spMkLst>
        </pc:spChg>
        <pc:spChg chg="del mod">
          <ac:chgData name="it18119718@my.sliit.lk" userId="ef991f6a-f950-4b6d-9ba6-51d913e390b5" providerId="ADAL" clId="{17FEBF4D-0584-4ECC-90E1-B0CECE2F1A3E}" dt="2021-07-03T18:25:14.585" v="8275" actId="478"/>
          <ac:spMkLst>
            <pc:docMk/>
            <pc:sldMk cId="46627548" sldId="451"/>
            <ac:spMk id="30" creationId="{17CAA700-F456-4FE1-8D75-027B4807663B}"/>
          </ac:spMkLst>
        </pc:spChg>
        <pc:picChg chg="del">
          <ac:chgData name="it18119718@my.sliit.lk" userId="ef991f6a-f950-4b6d-9ba6-51d913e390b5" providerId="ADAL" clId="{17FEBF4D-0584-4ECC-90E1-B0CECE2F1A3E}" dt="2021-07-03T18:18:22.529" v="8228" actId="478"/>
          <ac:picMkLst>
            <pc:docMk/>
            <pc:sldMk cId="46627548" sldId="451"/>
            <ac:picMk id="3" creationId="{4A1C6753-8FA9-4C24-904F-248136CFCC8A}"/>
          </ac:picMkLst>
        </pc:picChg>
        <pc:picChg chg="add mod modCrop">
          <ac:chgData name="it18119718@my.sliit.lk" userId="ef991f6a-f950-4b6d-9ba6-51d913e390b5" providerId="ADAL" clId="{17FEBF4D-0584-4ECC-90E1-B0CECE2F1A3E}" dt="2021-07-03T18:26:05.623" v="8314" actId="14100"/>
          <ac:picMkLst>
            <pc:docMk/>
            <pc:sldMk cId="46627548" sldId="451"/>
            <ac:picMk id="4" creationId="{72724824-73B7-43B3-AEAE-9BE4562DF889}"/>
          </ac:picMkLst>
        </pc:picChg>
        <pc:picChg chg="add mod">
          <ac:chgData name="it18119718@my.sliit.lk" userId="ef991f6a-f950-4b6d-9ba6-51d913e390b5" providerId="ADAL" clId="{17FEBF4D-0584-4ECC-90E1-B0CECE2F1A3E}" dt="2021-07-03T18:26:43.393" v="8324" actId="14100"/>
          <ac:picMkLst>
            <pc:docMk/>
            <pc:sldMk cId="46627548" sldId="451"/>
            <ac:picMk id="7" creationId="{738000ED-BDC3-4749-B564-5D9C9B645DD7}"/>
          </ac:picMkLst>
        </pc:picChg>
        <pc:cxnChg chg="add del">
          <ac:chgData name="it18119718@my.sliit.lk" userId="ef991f6a-f950-4b6d-9ba6-51d913e390b5" providerId="ADAL" clId="{17FEBF4D-0584-4ECC-90E1-B0CECE2F1A3E}" dt="2021-07-03T18:25:57.290" v="8311" actId="478"/>
          <ac:cxnSpMkLst>
            <pc:docMk/>
            <pc:sldMk cId="46627548" sldId="451"/>
            <ac:cxnSpMk id="16" creationId="{7BDEC0CA-1E69-4803-9FEA-C5436364A8B2}"/>
          </ac:cxnSpMkLst>
        </pc:cxnChg>
        <pc:cxnChg chg="del">
          <ac:chgData name="it18119718@my.sliit.lk" userId="ef991f6a-f950-4b6d-9ba6-51d913e390b5" providerId="ADAL" clId="{17FEBF4D-0584-4ECC-90E1-B0CECE2F1A3E}" dt="2021-07-03T18:18:58.632" v="8233" actId="478"/>
          <ac:cxnSpMkLst>
            <pc:docMk/>
            <pc:sldMk cId="46627548" sldId="451"/>
            <ac:cxnSpMk id="18" creationId="{6A132A74-6752-4AF2-A756-F3B05B6DC32A}"/>
          </ac:cxnSpMkLst>
        </pc:cxnChg>
        <pc:cxnChg chg="del mod">
          <ac:chgData name="it18119718@my.sliit.lk" userId="ef991f6a-f950-4b6d-9ba6-51d913e390b5" providerId="ADAL" clId="{17FEBF4D-0584-4ECC-90E1-B0CECE2F1A3E}" dt="2021-07-03T18:18:59.945" v="8234" actId="478"/>
          <ac:cxnSpMkLst>
            <pc:docMk/>
            <pc:sldMk cId="46627548" sldId="451"/>
            <ac:cxnSpMk id="21" creationId="{1EEC917B-99EB-44ED-B308-B414DC743B9F}"/>
          </ac:cxnSpMkLst>
        </pc:cxnChg>
        <pc:cxnChg chg="del mod">
          <ac:chgData name="it18119718@my.sliit.lk" userId="ef991f6a-f950-4b6d-9ba6-51d913e390b5" providerId="ADAL" clId="{17FEBF4D-0584-4ECC-90E1-B0CECE2F1A3E}" dt="2021-07-03T18:18:57.440" v="8232" actId="478"/>
          <ac:cxnSpMkLst>
            <pc:docMk/>
            <pc:sldMk cId="46627548" sldId="451"/>
            <ac:cxnSpMk id="27" creationId="{7E8F5444-B817-4174-8480-B1F229F8D28E}"/>
          </ac:cxnSpMkLst>
        </pc:cxnChg>
        <pc:cxnChg chg="del mod">
          <ac:chgData name="it18119718@my.sliit.lk" userId="ef991f6a-f950-4b6d-9ba6-51d913e390b5" providerId="ADAL" clId="{17FEBF4D-0584-4ECC-90E1-B0CECE2F1A3E}" dt="2021-07-03T18:19:01.153" v="8235" actId="478"/>
          <ac:cxnSpMkLst>
            <pc:docMk/>
            <pc:sldMk cId="46627548" sldId="451"/>
            <ac:cxnSpMk id="31" creationId="{53B220A6-AA68-4B33-BF46-12B978710882}"/>
          </ac:cxnSpMkLst>
        </pc:cxnChg>
      </pc:sldChg>
      <pc:sldChg chg="add del">
        <pc:chgData name="it18119718@my.sliit.lk" userId="ef991f6a-f950-4b6d-9ba6-51d913e390b5" providerId="ADAL" clId="{17FEBF4D-0584-4ECC-90E1-B0CECE2F1A3E}" dt="2021-07-03T18:14:35.934" v="8191"/>
        <pc:sldMkLst>
          <pc:docMk/>
          <pc:sldMk cId="1979494558" sldId="451"/>
        </pc:sldMkLst>
      </pc:sldChg>
      <pc:sldChg chg="modSp add mod ord">
        <pc:chgData name="it18119718@my.sliit.lk" userId="ef991f6a-f950-4b6d-9ba6-51d913e390b5" providerId="ADAL" clId="{17FEBF4D-0584-4ECC-90E1-B0CECE2F1A3E}" dt="2021-07-03T18:30:52.114" v="8582" actId="20577"/>
        <pc:sldMkLst>
          <pc:docMk/>
          <pc:sldMk cId="4123509208" sldId="452"/>
        </pc:sldMkLst>
        <pc:spChg chg="mod">
          <ac:chgData name="it18119718@my.sliit.lk" userId="ef991f6a-f950-4b6d-9ba6-51d913e390b5" providerId="ADAL" clId="{17FEBF4D-0584-4ECC-90E1-B0CECE2F1A3E}" dt="2021-07-03T18:28:09.289" v="8382" actId="20577"/>
          <ac:spMkLst>
            <pc:docMk/>
            <pc:sldMk cId="4123509208" sldId="452"/>
            <ac:spMk id="5" creationId="{22F6FBBB-4C77-4A4B-BE54-96D3B0DF3BB7}"/>
          </ac:spMkLst>
        </pc:spChg>
        <pc:spChg chg="mod">
          <ac:chgData name="it18119718@my.sliit.lk" userId="ef991f6a-f950-4b6d-9ba6-51d913e390b5" providerId="ADAL" clId="{17FEBF4D-0584-4ECC-90E1-B0CECE2F1A3E}" dt="2021-07-03T18:30:52.114" v="8582" actId="20577"/>
          <ac:spMkLst>
            <pc:docMk/>
            <pc:sldMk cId="4123509208" sldId="452"/>
            <ac:spMk id="6" creationId="{8B93806B-E848-47B5-8217-CCCA7F19F309}"/>
          </ac:spMkLst>
        </pc:spChg>
      </pc:sldChg>
      <pc:sldChg chg="addSp delSp modSp add mod">
        <pc:chgData name="it18119718@my.sliit.lk" userId="ef991f6a-f950-4b6d-9ba6-51d913e390b5" providerId="ADAL" clId="{17FEBF4D-0584-4ECC-90E1-B0CECE2F1A3E}" dt="2021-07-03T18:33:58.068" v="8688" actId="1076"/>
        <pc:sldMkLst>
          <pc:docMk/>
          <pc:sldMk cId="4139750471" sldId="453"/>
        </pc:sldMkLst>
        <pc:spChg chg="add del mod">
          <ac:chgData name="it18119718@my.sliit.lk" userId="ef991f6a-f950-4b6d-9ba6-51d913e390b5" providerId="ADAL" clId="{17FEBF4D-0584-4ECC-90E1-B0CECE2F1A3E}" dt="2021-07-03T18:32:14.345" v="8604"/>
          <ac:spMkLst>
            <pc:docMk/>
            <pc:sldMk cId="4139750471" sldId="453"/>
            <ac:spMk id="4" creationId="{EE05B740-1765-446D-A24A-0D814A40FC44}"/>
          </ac:spMkLst>
        </pc:spChg>
        <pc:spChg chg="mod">
          <ac:chgData name="it18119718@my.sliit.lk" userId="ef991f6a-f950-4b6d-9ba6-51d913e390b5" providerId="ADAL" clId="{17FEBF4D-0584-4ECC-90E1-B0CECE2F1A3E}" dt="2021-07-03T18:31:35.017" v="8602" actId="27636"/>
          <ac:spMkLst>
            <pc:docMk/>
            <pc:sldMk cId="4139750471" sldId="453"/>
            <ac:spMk id="5" creationId="{22F6FBBB-4C77-4A4B-BE54-96D3B0DF3BB7}"/>
          </ac:spMkLst>
        </pc:spChg>
        <pc:spChg chg="del">
          <ac:chgData name="it18119718@my.sliit.lk" userId="ef991f6a-f950-4b6d-9ba6-51d913e390b5" providerId="ADAL" clId="{17FEBF4D-0584-4ECC-90E1-B0CECE2F1A3E}" dt="2021-07-03T18:31:48.956" v="8603" actId="478"/>
          <ac:spMkLst>
            <pc:docMk/>
            <pc:sldMk cId="4139750471" sldId="453"/>
            <ac:spMk id="6" creationId="{8B93806B-E848-47B5-8217-CCCA7F19F309}"/>
          </ac:spMkLst>
        </pc:spChg>
        <pc:spChg chg="add mod">
          <ac:chgData name="it18119718@my.sliit.lk" userId="ef991f6a-f950-4b6d-9ba6-51d913e390b5" providerId="ADAL" clId="{17FEBF4D-0584-4ECC-90E1-B0CECE2F1A3E}" dt="2021-07-03T18:33:58.068" v="8688" actId="1076"/>
          <ac:spMkLst>
            <pc:docMk/>
            <pc:sldMk cId="4139750471" sldId="453"/>
            <ac:spMk id="14" creationId="{E15CB3A5-0009-4CCF-84E3-080149A3DF63}"/>
          </ac:spMkLst>
        </pc:spChg>
        <pc:picChg chg="add mod modCrop">
          <ac:chgData name="it18119718@my.sliit.lk" userId="ef991f6a-f950-4b6d-9ba6-51d913e390b5" providerId="ADAL" clId="{17FEBF4D-0584-4ECC-90E1-B0CECE2F1A3E}" dt="2021-07-03T18:33:05.705" v="8622" actId="14100"/>
          <ac:picMkLst>
            <pc:docMk/>
            <pc:sldMk cId="4139750471" sldId="453"/>
            <ac:picMk id="11" creationId="{32B95FCC-1B09-4102-A1FB-5CCA35D4697F}"/>
          </ac:picMkLst>
        </pc:picChg>
        <pc:picChg chg="add mod modCrop">
          <ac:chgData name="it18119718@my.sliit.lk" userId="ef991f6a-f950-4b6d-9ba6-51d913e390b5" providerId="ADAL" clId="{17FEBF4D-0584-4ECC-90E1-B0CECE2F1A3E}" dt="2021-07-03T18:33:08.628" v="8623" actId="1076"/>
          <ac:picMkLst>
            <pc:docMk/>
            <pc:sldMk cId="4139750471" sldId="453"/>
            <ac:picMk id="13" creationId="{16BCCCA6-B1C9-491E-83B1-BF2047A58E45}"/>
          </ac:picMkLst>
        </pc:picChg>
      </pc:sldChg>
      <pc:sldChg chg="addSp delSp modSp add mod">
        <pc:chgData name="it18119718@my.sliit.lk" userId="ef991f6a-f950-4b6d-9ba6-51d913e390b5" providerId="ADAL" clId="{17FEBF4D-0584-4ECC-90E1-B0CECE2F1A3E}" dt="2021-07-04T06:27:25.384" v="13306" actId="1582"/>
        <pc:sldMkLst>
          <pc:docMk/>
          <pc:sldMk cId="2701983034" sldId="454"/>
        </pc:sldMkLst>
        <pc:spChg chg="add del mod">
          <ac:chgData name="it18119718@my.sliit.lk" userId="ef991f6a-f950-4b6d-9ba6-51d913e390b5" providerId="ADAL" clId="{17FEBF4D-0584-4ECC-90E1-B0CECE2F1A3E}" dt="2021-07-03T18:35:01.188" v="8693"/>
          <ac:spMkLst>
            <pc:docMk/>
            <pc:sldMk cId="2701983034" sldId="454"/>
            <ac:spMk id="4" creationId="{FA4E2B3B-5BA3-4D50-ABDB-961E7E01368B}"/>
          </ac:spMkLst>
        </pc:spChg>
        <pc:spChg chg="del">
          <ac:chgData name="it18119718@my.sliit.lk" userId="ef991f6a-f950-4b6d-9ba6-51d913e390b5" providerId="ADAL" clId="{17FEBF4D-0584-4ECC-90E1-B0CECE2F1A3E}" dt="2021-07-03T18:34:21.612" v="8692" actId="478"/>
          <ac:spMkLst>
            <pc:docMk/>
            <pc:sldMk cId="2701983034" sldId="454"/>
            <ac:spMk id="14" creationId="{E15CB3A5-0009-4CCF-84E3-080149A3DF63}"/>
          </ac:spMkLst>
        </pc:spChg>
        <pc:spChg chg="add del mod">
          <ac:chgData name="it18119718@my.sliit.lk" userId="ef991f6a-f950-4b6d-9ba6-51d913e390b5" providerId="ADAL" clId="{17FEBF4D-0584-4ECC-90E1-B0CECE2F1A3E}" dt="2021-07-03T18:35:34.948" v="8701" actId="478"/>
          <ac:spMkLst>
            <pc:docMk/>
            <pc:sldMk cId="2701983034" sldId="454"/>
            <ac:spMk id="17" creationId="{B941856F-C644-42D0-9F7B-A725610DFFA6}"/>
          </ac:spMkLst>
        </pc:spChg>
        <pc:spChg chg="add mod">
          <ac:chgData name="it18119718@my.sliit.lk" userId="ef991f6a-f950-4b6d-9ba6-51d913e390b5" providerId="ADAL" clId="{17FEBF4D-0584-4ECC-90E1-B0CECE2F1A3E}" dt="2021-07-03T18:39:13.482" v="8819" actId="1076"/>
          <ac:spMkLst>
            <pc:docMk/>
            <pc:sldMk cId="2701983034" sldId="454"/>
            <ac:spMk id="20" creationId="{D9A7CF18-4E68-43E5-A134-04CDACE0FCC5}"/>
          </ac:spMkLst>
        </pc:spChg>
        <pc:spChg chg="add mod">
          <ac:chgData name="it18119718@my.sliit.lk" userId="ef991f6a-f950-4b6d-9ba6-51d913e390b5" providerId="ADAL" clId="{17FEBF4D-0584-4ECC-90E1-B0CECE2F1A3E}" dt="2021-07-03T18:39:55.090" v="8872" actId="1076"/>
          <ac:spMkLst>
            <pc:docMk/>
            <pc:sldMk cId="2701983034" sldId="454"/>
            <ac:spMk id="21" creationId="{26EDB8B6-B014-4BFB-BC9B-543610C2A56D}"/>
          </ac:spMkLst>
        </pc:spChg>
        <pc:spChg chg="add mod">
          <ac:chgData name="it18119718@my.sliit.lk" userId="ef991f6a-f950-4b6d-9ba6-51d913e390b5" providerId="ADAL" clId="{17FEBF4D-0584-4ECC-90E1-B0CECE2F1A3E}" dt="2021-07-03T18:40:36.593" v="8902" actId="20577"/>
          <ac:spMkLst>
            <pc:docMk/>
            <pc:sldMk cId="2701983034" sldId="454"/>
            <ac:spMk id="22" creationId="{425EA66F-87D6-4A64-BB07-EEF794B64EF3}"/>
          </ac:spMkLst>
        </pc:spChg>
        <pc:picChg chg="add del mod">
          <ac:chgData name="it18119718@my.sliit.lk" userId="ef991f6a-f950-4b6d-9ba6-51d913e390b5" providerId="ADAL" clId="{17FEBF4D-0584-4ECC-90E1-B0CECE2F1A3E}" dt="2021-07-03T18:35:24.914" v="8698" actId="478"/>
          <ac:picMkLst>
            <pc:docMk/>
            <pc:sldMk cId="2701983034" sldId="454"/>
            <ac:picMk id="10" creationId="{61F85B5E-3148-4A48-9296-D7149A39FD78}"/>
          </ac:picMkLst>
        </pc:picChg>
        <pc:picChg chg="del">
          <ac:chgData name="it18119718@my.sliit.lk" userId="ef991f6a-f950-4b6d-9ba6-51d913e390b5" providerId="ADAL" clId="{17FEBF4D-0584-4ECC-90E1-B0CECE2F1A3E}" dt="2021-07-03T18:34:19.502" v="8690" actId="478"/>
          <ac:picMkLst>
            <pc:docMk/>
            <pc:sldMk cId="2701983034" sldId="454"/>
            <ac:picMk id="11" creationId="{32B95FCC-1B09-4102-A1FB-5CCA35D4697F}"/>
          </ac:picMkLst>
        </pc:picChg>
        <pc:picChg chg="del">
          <ac:chgData name="it18119718@my.sliit.lk" userId="ef991f6a-f950-4b6d-9ba6-51d913e390b5" providerId="ADAL" clId="{17FEBF4D-0584-4ECC-90E1-B0CECE2F1A3E}" dt="2021-07-03T18:34:20.409" v="8691" actId="478"/>
          <ac:picMkLst>
            <pc:docMk/>
            <pc:sldMk cId="2701983034" sldId="454"/>
            <ac:picMk id="13" creationId="{16BCCCA6-B1C9-491E-83B1-BF2047A58E45}"/>
          </ac:picMkLst>
        </pc:picChg>
        <pc:picChg chg="add mod">
          <ac:chgData name="it18119718@my.sliit.lk" userId="ef991f6a-f950-4b6d-9ba6-51d913e390b5" providerId="ADAL" clId="{17FEBF4D-0584-4ECC-90E1-B0CECE2F1A3E}" dt="2021-07-04T06:27:25.384" v="13306" actId="1582"/>
          <ac:picMkLst>
            <pc:docMk/>
            <pc:sldMk cId="2701983034" sldId="454"/>
            <ac:picMk id="15" creationId="{23550CB1-A5BD-46FE-B44A-654E8F322E95}"/>
          </ac:picMkLst>
        </pc:picChg>
        <pc:picChg chg="add mod">
          <ac:chgData name="it18119718@my.sliit.lk" userId="ef991f6a-f950-4b6d-9ba6-51d913e390b5" providerId="ADAL" clId="{17FEBF4D-0584-4ECC-90E1-B0CECE2F1A3E}" dt="2021-07-04T06:27:25.384" v="13306" actId="1582"/>
          <ac:picMkLst>
            <pc:docMk/>
            <pc:sldMk cId="2701983034" sldId="454"/>
            <ac:picMk id="19" creationId="{415292B0-5989-4294-B903-0F7971EF0000}"/>
          </ac:picMkLst>
        </pc:picChg>
        <pc:cxnChg chg="add mod">
          <ac:chgData name="it18119718@my.sliit.lk" userId="ef991f6a-f950-4b6d-9ba6-51d913e390b5" providerId="ADAL" clId="{17FEBF4D-0584-4ECC-90E1-B0CECE2F1A3E}" dt="2021-07-03T18:40:57.482" v="8905" actId="14100"/>
          <ac:cxnSpMkLst>
            <pc:docMk/>
            <pc:sldMk cId="2701983034" sldId="454"/>
            <ac:cxnSpMk id="23" creationId="{FBBC4CC8-2435-4544-8270-79EC3EDC00F7}"/>
          </ac:cxnSpMkLst>
        </pc:cxnChg>
      </pc:sldChg>
      <pc:sldChg chg="addSp delSp modSp add mod">
        <pc:chgData name="it18119718@my.sliit.lk" userId="ef991f6a-f950-4b6d-9ba6-51d913e390b5" providerId="ADAL" clId="{17FEBF4D-0584-4ECC-90E1-B0CECE2F1A3E}" dt="2021-07-06T12:06:54.327" v="16633" actId="1076"/>
        <pc:sldMkLst>
          <pc:docMk/>
          <pc:sldMk cId="2076467340" sldId="455"/>
        </pc:sldMkLst>
        <pc:spChg chg="del mod">
          <ac:chgData name="it18119718@my.sliit.lk" userId="ef991f6a-f950-4b6d-9ba6-51d913e390b5" providerId="ADAL" clId="{17FEBF4D-0584-4ECC-90E1-B0CECE2F1A3E}" dt="2021-07-03T19:10:22.166" v="8911" actId="478"/>
          <ac:spMkLst>
            <pc:docMk/>
            <pc:sldMk cId="2076467340" sldId="455"/>
            <ac:spMk id="3" creationId="{57E1817F-D545-4225-B993-4EABF4C35EE7}"/>
          </ac:spMkLst>
        </pc:spChg>
        <pc:spChg chg="add del mod">
          <ac:chgData name="it18119718@my.sliit.lk" userId="ef991f6a-f950-4b6d-9ba6-51d913e390b5" providerId="ADAL" clId="{17FEBF4D-0584-4ECC-90E1-B0CECE2F1A3E}" dt="2021-07-03T19:10:25.907" v="8912" actId="478"/>
          <ac:spMkLst>
            <pc:docMk/>
            <pc:sldMk cId="2076467340" sldId="455"/>
            <ac:spMk id="4" creationId="{CF95160E-AD4D-4AD5-9469-A4484864FAEC}"/>
          </ac:spMkLst>
        </pc:spChg>
        <pc:spChg chg="mod">
          <ac:chgData name="it18119718@my.sliit.lk" userId="ef991f6a-f950-4b6d-9ba6-51d913e390b5" providerId="ADAL" clId="{17FEBF4D-0584-4ECC-90E1-B0CECE2F1A3E}" dt="2021-07-06T09:36:45.865" v="16598" actId="27636"/>
          <ac:spMkLst>
            <pc:docMk/>
            <pc:sldMk cId="2076467340" sldId="455"/>
            <ac:spMk id="5" creationId="{B08C9AB1-E173-486A-A228-D10F9236A685}"/>
          </ac:spMkLst>
        </pc:spChg>
        <pc:spChg chg="add mod">
          <ac:chgData name="it18119718@my.sliit.lk" userId="ef991f6a-f950-4b6d-9ba6-51d913e390b5" providerId="ADAL" clId="{17FEBF4D-0584-4ECC-90E1-B0CECE2F1A3E}" dt="2021-07-06T12:06:54.327" v="16633" actId="1076"/>
          <ac:spMkLst>
            <pc:docMk/>
            <pc:sldMk cId="2076467340" sldId="455"/>
            <ac:spMk id="9" creationId="{541F5D6D-2A12-4C16-AD9A-E7259CC1E71F}"/>
          </ac:spMkLst>
        </pc:spChg>
        <pc:spChg chg="mod">
          <ac:chgData name="it18119718@my.sliit.lk" userId="ef991f6a-f950-4b6d-9ba6-51d913e390b5" providerId="ADAL" clId="{17FEBF4D-0584-4ECC-90E1-B0CECE2F1A3E}" dt="2021-07-03T19:10:49.684" v="8920" actId="20577"/>
          <ac:spMkLst>
            <pc:docMk/>
            <pc:sldMk cId="2076467340" sldId="455"/>
            <ac:spMk id="53" creationId="{92696519-16FD-4478-B1D5-1A3295D4E215}"/>
          </ac:spMkLst>
        </pc:spChg>
        <pc:picChg chg="del">
          <ac:chgData name="it18119718@my.sliit.lk" userId="ef991f6a-f950-4b6d-9ba6-51d913e390b5" providerId="ADAL" clId="{17FEBF4D-0584-4ECC-90E1-B0CECE2F1A3E}" dt="2021-07-03T19:13:04.607" v="8982" actId="478"/>
          <ac:picMkLst>
            <pc:docMk/>
            <pc:sldMk cId="2076467340" sldId="455"/>
            <ac:picMk id="11" creationId="{7DEE39A5-98F5-48B7-B3F1-864380E79DF8}"/>
          </ac:picMkLst>
        </pc:picChg>
      </pc:sldChg>
      <pc:sldChg chg="addSp delSp modSp add mod">
        <pc:chgData name="it18119718@my.sliit.lk" userId="ef991f6a-f950-4b6d-9ba6-51d913e390b5" providerId="ADAL" clId="{17FEBF4D-0584-4ECC-90E1-B0CECE2F1A3E}" dt="2021-07-06T12:07:01.630" v="16635" actId="1076"/>
        <pc:sldMkLst>
          <pc:docMk/>
          <pc:sldMk cId="2819788634" sldId="456"/>
        </pc:sldMkLst>
        <pc:spChg chg="mod">
          <ac:chgData name="it18119718@my.sliit.lk" userId="ef991f6a-f950-4b6d-9ba6-51d913e390b5" providerId="ADAL" clId="{17FEBF4D-0584-4ECC-90E1-B0CECE2F1A3E}" dt="2021-07-03T19:28:31.086" v="9505" actId="33524"/>
          <ac:spMkLst>
            <pc:docMk/>
            <pc:sldMk cId="2819788634" sldId="456"/>
            <ac:spMk id="5" creationId="{22F6FBBB-4C77-4A4B-BE54-96D3B0DF3BB7}"/>
          </ac:spMkLst>
        </pc:spChg>
        <pc:spChg chg="mod">
          <ac:chgData name="it18119718@my.sliit.lk" userId="ef991f6a-f950-4b6d-9ba6-51d913e390b5" providerId="ADAL" clId="{17FEBF4D-0584-4ECC-90E1-B0CECE2F1A3E}" dt="2021-07-03T19:40:33.993" v="9818" actId="313"/>
          <ac:spMkLst>
            <pc:docMk/>
            <pc:sldMk cId="2819788634" sldId="456"/>
            <ac:spMk id="6" creationId="{8B93806B-E848-47B5-8217-CCCA7F19F309}"/>
          </ac:spMkLst>
        </pc:spChg>
        <pc:spChg chg="add mod">
          <ac:chgData name="it18119718@my.sliit.lk" userId="ef991f6a-f950-4b6d-9ba6-51d913e390b5" providerId="ADAL" clId="{17FEBF4D-0584-4ECC-90E1-B0CECE2F1A3E}" dt="2021-07-03T19:38:17" v="9781" actId="1076"/>
          <ac:spMkLst>
            <pc:docMk/>
            <pc:sldMk cId="2819788634" sldId="456"/>
            <ac:spMk id="13" creationId="{BCBCFB19-7F87-49B6-B0FD-45577391947D}"/>
          </ac:spMkLst>
        </pc:spChg>
        <pc:spChg chg="add mod">
          <ac:chgData name="it18119718@my.sliit.lk" userId="ef991f6a-f950-4b6d-9ba6-51d913e390b5" providerId="ADAL" clId="{17FEBF4D-0584-4ECC-90E1-B0CECE2F1A3E}" dt="2021-07-06T12:07:01.630" v="16635" actId="1076"/>
          <ac:spMkLst>
            <pc:docMk/>
            <pc:sldMk cId="2819788634" sldId="456"/>
            <ac:spMk id="15" creationId="{E91578A6-C1D5-4964-BDAF-9EF7F497BDD6}"/>
          </ac:spMkLst>
        </pc:spChg>
        <pc:picChg chg="del mod">
          <ac:chgData name="it18119718@my.sliit.lk" userId="ef991f6a-f950-4b6d-9ba6-51d913e390b5" providerId="ADAL" clId="{17FEBF4D-0584-4ECC-90E1-B0CECE2F1A3E}" dt="2021-07-03T19:32:11.402" v="9686" actId="478"/>
          <ac:picMkLst>
            <pc:docMk/>
            <pc:sldMk cId="2819788634" sldId="456"/>
            <ac:picMk id="3" creationId="{93C8587E-7D4D-455F-A8BE-264B81E4D4A4}"/>
          </ac:picMkLst>
        </pc:picChg>
        <pc:picChg chg="del mod">
          <ac:chgData name="it18119718@my.sliit.lk" userId="ef991f6a-f950-4b6d-9ba6-51d913e390b5" providerId="ADAL" clId="{17FEBF4D-0584-4ECC-90E1-B0CECE2F1A3E}" dt="2021-07-03T19:36:14.107" v="9695" actId="478"/>
          <ac:picMkLst>
            <pc:docMk/>
            <pc:sldMk cId="2819788634" sldId="456"/>
            <ac:picMk id="7" creationId="{8D36CA08-8E6C-42B7-A5B9-08D1C4CB1879}"/>
          </ac:picMkLst>
        </pc:picChg>
        <pc:picChg chg="add mod">
          <ac:chgData name="it18119718@my.sliit.lk" userId="ef991f6a-f950-4b6d-9ba6-51d913e390b5" providerId="ADAL" clId="{17FEBF4D-0584-4ECC-90E1-B0CECE2F1A3E}" dt="2021-07-03T19:36:23.559" v="9698" actId="14100"/>
          <ac:picMkLst>
            <pc:docMk/>
            <pc:sldMk cId="2819788634" sldId="456"/>
            <ac:picMk id="1026" creationId="{403405FE-DEAF-4B08-B8BC-F251EBBB993E}"/>
          </ac:picMkLst>
        </pc:picChg>
        <pc:picChg chg="add mod">
          <ac:chgData name="it18119718@my.sliit.lk" userId="ef991f6a-f950-4b6d-9ba6-51d913e390b5" providerId="ADAL" clId="{17FEBF4D-0584-4ECC-90E1-B0CECE2F1A3E}" dt="2021-07-03T19:36:17.386" v="9696" actId="1076"/>
          <ac:picMkLst>
            <pc:docMk/>
            <pc:sldMk cId="2819788634" sldId="456"/>
            <ac:picMk id="1028" creationId="{AA4E049D-AAD2-4074-BD77-82D3A396038B}"/>
          </ac:picMkLst>
        </pc:picChg>
        <pc:cxnChg chg="add mod">
          <ac:chgData name="it18119718@my.sliit.lk" userId="ef991f6a-f950-4b6d-9ba6-51d913e390b5" providerId="ADAL" clId="{17FEBF4D-0584-4ECC-90E1-B0CECE2F1A3E}" dt="2021-07-03T19:38:43.127" v="9784" actId="14100"/>
          <ac:cxnSpMkLst>
            <pc:docMk/>
            <pc:sldMk cId="2819788634" sldId="456"/>
            <ac:cxnSpMk id="14" creationId="{826B9331-14A5-4F0E-A6DE-5376B6CEFF2F}"/>
          </ac:cxnSpMkLst>
        </pc:cxnChg>
        <pc:cxnChg chg="add mod">
          <ac:chgData name="it18119718@my.sliit.lk" userId="ef991f6a-f950-4b6d-9ba6-51d913e390b5" providerId="ADAL" clId="{17FEBF4D-0584-4ECC-90E1-B0CECE2F1A3E}" dt="2021-07-03T19:38:53.690" v="9787" actId="14100"/>
          <ac:cxnSpMkLst>
            <pc:docMk/>
            <pc:sldMk cId="2819788634" sldId="456"/>
            <ac:cxnSpMk id="17" creationId="{61E4D02C-E984-4521-8340-E013FE3F2B4C}"/>
          </ac:cxnSpMkLst>
        </pc:cxnChg>
      </pc:sldChg>
      <pc:sldChg chg="add del">
        <pc:chgData name="it18119718@my.sliit.lk" userId="ef991f6a-f950-4b6d-9ba6-51d913e390b5" providerId="ADAL" clId="{17FEBF4D-0584-4ECC-90E1-B0CECE2F1A3E}" dt="2021-07-03T19:55:12.350" v="10011" actId="47"/>
        <pc:sldMkLst>
          <pc:docMk/>
          <pc:sldMk cId="385260003" sldId="457"/>
        </pc:sldMkLst>
      </pc:sldChg>
      <pc:sldChg chg="add del">
        <pc:chgData name="it18119718@my.sliit.lk" userId="ef991f6a-f950-4b6d-9ba6-51d913e390b5" providerId="ADAL" clId="{17FEBF4D-0584-4ECC-90E1-B0CECE2F1A3E}" dt="2021-07-03T19:55:14.100" v="10012" actId="47"/>
        <pc:sldMkLst>
          <pc:docMk/>
          <pc:sldMk cId="1463360931" sldId="458"/>
        </pc:sldMkLst>
      </pc:sldChg>
      <pc:sldChg chg="add del">
        <pc:chgData name="it18119718@my.sliit.lk" userId="ef991f6a-f950-4b6d-9ba6-51d913e390b5" providerId="ADAL" clId="{17FEBF4D-0584-4ECC-90E1-B0CECE2F1A3E}" dt="2021-07-03T19:43:05.301" v="9820" actId="2890"/>
        <pc:sldMkLst>
          <pc:docMk/>
          <pc:sldMk cId="416202565" sldId="459"/>
        </pc:sldMkLst>
      </pc:sldChg>
      <pc:sldChg chg="addSp delSp modSp add mod">
        <pc:chgData name="it18119718@my.sliit.lk" userId="ef991f6a-f950-4b6d-9ba6-51d913e390b5" providerId="ADAL" clId="{17FEBF4D-0584-4ECC-90E1-B0CECE2F1A3E}" dt="2021-07-06T12:07:09.822" v="16637" actId="1076"/>
        <pc:sldMkLst>
          <pc:docMk/>
          <pc:sldMk cId="3042188529" sldId="459"/>
        </pc:sldMkLst>
        <pc:spChg chg="del">
          <ac:chgData name="it18119718@my.sliit.lk" userId="ef991f6a-f950-4b6d-9ba6-51d913e390b5" providerId="ADAL" clId="{17FEBF4D-0584-4ECC-90E1-B0CECE2F1A3E}" dt="2021-07-03T19:43:23.742" v="9822" actId="478"/>
          <ac:spMkLst>
            <pc:docMk/>
            <pc:sldMk cId="3042188529" sldId="459"/>
            <ac:spMk id="6" creationId="{8B93806B-E848-47B5-8217-CCCA7F19F309}"/>
          </ac:spMkLst>
        </pc:spChg>
        <pc:spChg chg="add del mod">
          <ac:chgData name="it18119718@my.sliit.lk" userId="ef991f6a-f950-4b6d-9ba6-51d913e390b5" providerId="ADAL" clId="{17FEBF4D-0584-4ECC-90E1-B0CECE2F1A3E}" dt="2021-07-03T19:43:28.624" v="9823" actId="478"/>
          <ac:spMkLst>
            <pc:docMk/>
            <pc:sldMk cId="3042188529" sldId="459"/>
            <ac:spMk id="7" creationId="{E627DE07-37EC-4CC8-969E-5E33D2F5A52F}"/>
          </ac:spMkLst>
        </pc:spChg>
        <pc:spChg chg="del mod">
          <ac:chgData name="it18119718@my.sliit.lk" userId="ef991f6a-f950-4b6d-9ba6-51d913e390b5" providerId="ADAL" clId="{17FEBF4D-0584-4ECC-90E1-B0CECE2F1A3E}" dt="2021-07-03T19:52:04.603" v="9900" actId="478"/>
          <ac:spMkLst>
            <pc:docMk/>
            <pc:sldMk cId="3042188529" sldId="459"/>
            <ac:spMk id="13" creationId="{BCBCFB19-7F87-49B6-B0FD-45577391947D}"/>
          </ac:spMkLst>
        </pc:spChg>
        <pc:spChg chg="add mod">
          <ac:chgData name="it18119718@my.sliit.lk" userId="ef991f6a-f950-4b6d-9ba6-51d913e390b5" providerId="ADAL" clId="{17FEBF4D-0584-4ECC-90E1-B0CECE2F1A3E}" dt="2021-07-06T12:07:09.822" v="16637" actId="1076"/>
          <ac:spMkLst>
            <pc:docMk/>
            <pc:sldMk cId="3042188529" sldId="459"/>
            <ac:spMk id="15" creationId="{41A0E2CA-AA50-4417-9F6D-7B3E0204A997}"/>
          </ac:spMkLst>
        </pc:spChg>
        <pc:spChg chg="add mod">
          <ac:chgData name="it18119718@my.sliit.lk" userId="ef991f6a-f950-4b6d-9ba6-51d913e390b5" providerId="ADAL" clId="{17FEBF4D-0584-4ECC-90E1-B0CECE2F1A3E}" dt="2021-07-03T19:54:43.843" v="10010" actId="20577"/>
          <ac:spMkLst>
            <pc:docMk/>
            <pc:sldMk cId="3042188529" sldId="459"/>
            <ac:spMk id="32" creationId="{B9166C20-A5F3-4252-990A-E54531E19931}"/>
          </ac:spMkLst>
        </pc:spChg>
        <pc:grpChg chg="add mod">
          <ac:chgData name="it18119718@my.sliit.lk" userId="ef991f6a-f950-4b6d-9ba6-51d913e390b5" providerId="ADAL" clId="{17FEBF4D-0584-4ECC-90E1-B0CECE2F1A3E}" dt="2021-07-03T19:52:29.915" v="9905" actId="1076"/>
          <ac:grpSpMkLst>
            <pc:docMk/>
            <pc:sldMk cId="3042188529" sldId="459"/>
            <ac:grpSpMk id="11" creationId="{120B7AA5-7F54-4860-9F8F-D0A6649D273F}"/>
          </ac:grpSpMkLst>
        </pc:grpChg>
        <pc:grpChg chg="add mod">
          <ac:chgData name="it18119718@my.sliit.lk" userId="ef991f6a-f950-4b6d-9ba6-51d913e390b5" providerId="ADAL" clId="{17FEBF4D-0584-4ECC-90E1-B0CECE2F1A3E}" dt="2021-07-03T19:51:52.960" v="9897" actId="14100"/>
          <ac:grpSpMkLst>
            <pc:docMk/>
            <pc:sldMk cId="3042188529" sldId="459"/>
            <ac:grpSpMk id="12" creationId="{103A84EF-6083-4764-8F96-10401DFF865D}"/>
          </ac:grpSpMkLst>
        </pc:grpChg>
        <pc:picChg chg="ord">
          <ac:chgData name="it18119718@my.sliit.lk" userId="ef991f6a-f950-4b6d-9ba6-51d913e390b5" providerId="ADAL" clId="{17FEBF4D-0584-4ECC-90E1-B0CECE2F1A3E}" dt="2021-07-03T19:52:37.475" v="9907" actId="167"/>
          <ac:picMkLst>
            <pc:docMk/>
            <pc:sldMk cId="3042188529" sldId="459"/>
            <ac:picMk id="2" creationId="{75A2662F-BD2A-47C6-AA09-4DF09C77D9BE}"/>
          </ac:picMkLst>
        </pc:picChg>
        <pc:picChg chg="del">
          <ac:chgData name="it18119718@my.sliit.lk" userId="ef991f6a-f950-4b6d-9ba6-51d913e390b5" providerId="ADAL" clId="{17FEBF4D-0584-4ECC-90E1-B0CECE2F1A3E}" dt="2021-07-03T19:52:40.911" v="9908" actId="478"/>
          <ac:picMkLst>
            <pc:docMk/>
            <pc:sldMk cId="3042188529" sldId="459"/>
            <ac:picMk id="4" creationId="{F7A34F52-F085-4E01-A10F-F6BD5975BAF1}"/>
          </ac:picMkLst>
        </pc:picChg>
        <pc:picChg chg="del">
          <ac:chgData name="it18119718@my.sliit.lk" userId="ef991f6a-f950-4b6d-9ba6-51d913e390b5" providerId="ADAL" clId="{17FEBF4D-0584-4ECC-90E1-B0CECE2F1A3E}" dt="2021-07-03T19:43:30.714" v="9824" actId="478"/>
          <ac:picMkLst>
            <pc:docMk/>
            <pc:sldMk cId="3042188529" sldId="459"/>
            <ac:picMk id="1026" creationId="{403405FE-DEAF-4B08-B8BC-F251EBBB993E}"/>
          </ac:picMkLst>
        </pc:picChg>
        <pc:picChg chg="del">
          <ac:chgData name="it18119718@my.sliit.lk" userId="ef991f6a-f950-4b6d-9ba6-51d913e390b5" providerId="ADAL" clId="{17FEBF4D-0584-4ECC-90E1-B0CECE2F1A3E}" dt="2021-07-03T19:43:33.306" v="9825" actId="478"/>
          <ac:picMkLst>
            <pc:docMk/>
            <pc:sldMk cId="3042188529" sldId="459"/>
            <ac:picMk id="1028" creationId="{AA4E049D-AAD2-4074-BD77-82D3A396038B}"/>
          </ac:picMkLst>
        </pc:picChg>
        <pc:picChg chg="add del mod">
          <ac:chgData name="it18119718@my.sliit.lk" userId="ef991f6a-f950-4b6d-9ba6-51d913e390b5" providerId="ADAL" clId="{17FEBF4D-0584-4ECC-90E1-B0CECE2F1A3E}" dt="2021-07-03T19:44:33.850" v="9829" actId="478"/>
          <ac:picMkLst>
            <pc:docMk/>
            <pc:sldMk cId="3042188529" sldId="459"/>
            <ac:picMk id="2050" creationId="{D3AF7010-00BE-42BD-A9FF-5D9E56E8DD85}"/>
          </ac:picMkLst>
        </pc:picChg>
        <pc:picChg chg="add del">
          <ac:chgData name="it18119718@my.sliit.lk" userId="ef991f6a-f950-4b6d-9ba6-51d913e390b5" providerId="ADAL" clId="{17FEBF4D-0584-4ECC-90E1-B0CECE2F1A3E}" dt="2021-07-03T19:44:33.850" v="9829" actId="478"/>
          <ac:picMkLst>
            <pc:docMk/>
            <pc:sldMk cId="3042188529" sldId="459"/>
            <ac:picMk id="2052" creationId="{BC7356C0-F62A-430A-BD38-256B1AFAA326}"/>
          </ac:picMkLst>
        </pc:picChg>
        <pc:picChg chg="add del mod">
          <ac:chgData name="it18119718@my.sliit.lk" userId="ef991f6a-f950-4b6d-9ba6-51d913e390b5" providerId="ADAL" clId="{17FEBF4D-0584-4ECC-90E1-B0CECE2F1A3E}" dt="2021-07-03T19:45:45.991" v="9842" actId="478"/>
          <ac:picMkLst>
            <pc:docMk/>
            <pc:sldMk cId="3042188529" sldId="459"/>
            <ac:picMk id="2054" creationId="{A0DC9EEF-FA3D-4E74-997C-C714871764A4}"/>
          </ac:picMkLst>
        </pc:picChg>
        <pc:picChg chg="add del mod">
          <ac:chgData name="it18119718@my.sliit.lk" userId="ef991f6a-f950-4b6d-9ba6-51d913e390b5" providerId="ADAL" clId="{17FEBF4D-0584-4ECC-90E1-B0CECE2F1A3E}" dt="2021-07-03T19:45:45.991" v="9842" actId="478"/>
          <ac:picMkLst>
            <pc:docMk/>
            <pc:sldMk cId="3042188529" sldId="459"/>
            <ac:picMk id="2056" creationId="{6D420D8B-C6AB-4F36-979E-BDEF505D3B48}"/>
          </ac:picMkLst>
        </pc:picChg>
        <pc:picChg chg="add del mod">
          <ac:chgData name="it18119718@my.sliit.lk" userId="ef991f6a-f950-4b6d-9ba6-51d913e390b5" providerId="ADAL" clId="{17FEBF4D-0584-4ECC-90E1-B0CECE2F1A3E}" dt="2021-07-03T19:45:45.991" v="9842" actId="478"/>
          <ac:picMkLst>
            <pc:docMk/>
            <pc:sldMk cId="3042188529" sldId="459"/>
            <ac:picMk id="2058" creationId="{7A52151C-12B6-4CAF-A4AD-190848E4A2EF}"/>
          </ac:picMkLst>
        </pc:picChg>
        <pc:picChg chg="add del mod">
          <ac:chgData name="it18119718@my.sliit.lk" userId="ef991f6a-f950-4b6d-9ba6-51d913e390b5" providerId="ADAL" clId="{17FEBF4D-0584-4ECC-90E1-B0CECE2F1A3E}" dt="2021-07-03T19:46:43.986" v="9851" actId="478"/>
          <ac:picMkLst>
            <pc:docMk/>
            <pc:sldMk cId="3042188529" sldId="459"/>
            <ac:picMk id="2060" creationId="{89475467-A169-4F80-B6F4-A1383AAFF5EB}"/>
          </ac:picMkLst>
        </pc:picChg>
        <pc:picChg chg="add del mod">
          <ac:chgData name="it18119718@my.sliit.lk" userId="ef991f6a-f950-4b6d-9ba6-51d913e390b5" providerId="ADAL" clId="{17FEBF4D-0584-4ECC-90E1-B0CECE2F1A3E}" dt="2021-07-03T19:46:43.986" v="9851" actId="478"/>
          <ac:picMkLst>
            <pc:docMk/>
            <pc:sldMk cId="3042188529" sldId="459"/>
            <ac:picMk id="2062" creationId="{BD184DC3-8913-458B-87EF-8108476D9709}"/>
          </ac:picMkLst>
        </pc:picChg>
        <pc:picChg chg="add mod">
          <ac:chgData name="it18119718@my.sliit.lk" userId="ef991f6a-f950-4b6d-9ba6-51d913e390b5" providerId="ADAL" clId="{17FEBF4D-0584-4ECC-90E1-B0CECE2F1A3E}" dt="2021-07-03T19:49:21.537" v="9874" actId="164"/>
          <ac:picMkLst>
            <pc:docMk/>
            <pc:sldMk cId="3042188529" sldId="459"/>
            <ac:picMk id="2064" creationId="{7A897C35-5E12-4BC7-B82C-6598F85A653B}"/>
          </ac:picMkLst>
        </pc:picChg>
        <pc:picChg chg="add mod">
          <ac:chgData name="it18119718@my.sliit.lk" userId="ef991f6a-f950-4b6d-9ba6-51d913e390b5" providerId="ADAL" clId="{17FEBF4D-0584-4ECC-90E1-B0CECE2F1A3E}" dt="2021-07-03T19:49:21.537" v="9874" actId="164"/>
          <ac:picMkLst>
            <pc:docMk/>
            <pc:sldMk cId="3042188529" sldId="459"/>
            <ac:picMk id="2066" creationId="{55DBE62F-0641-4B2F-8397-2FE3870F772C}"/>
          </ac:picMkLst>
        </pc:picChg>
        <pc:picChg chg="add mod">
          <ac:chgData name="it18119718@my.sliit.lk" userId="ef991f6a-f950-4b6d-9ba6-51d913e390b5" providerId="ADAL" clId="{17FEBF4D-0584-4ECC-90E1-B0CECE2F1A3E}" dt="2021-07-03T19:49:21.537" v="9874" actId="164"/>
          <ac:picMkLst>
            <pc:docMk/>
            <pc:sldMk cId="3042188529" sldId="459"/>
            <ac:picMk id="2068" creationId="{89ADB6ED-51B7-43FA-9DB6-98E71E14C8A1}"/>
          </ac:picMkLst>
        </pc:picChg>
        <pc:picChg chg="add del mod">
          <ac:chgData name="it18119718@my.sliit.lk" userId="ef991f6a-f950-4b6d-9ba6-51d913e390b5" providerId="ADAL" clId="{17FEBF4D-0584-4ECC-90E1-B0CECE2F1A3E}" dt="2021-07-03T19:51:45.353" v="9895" actId="164"/>
          <ac:picMkLst>
            <pc:docMk/>
            <pc:sldMk cId="3042188529" sldId="459"/>
            <ac:picMk id="2070" creationId="{EAC7A04D-211A-4F63-A8CB-9C27DE84A1C7}"/>
          </ac:picMkLst>
        </pc:picChg>
        <pc:picChg chg="add del mod">
          <ac:chgData name="it18119718@my.sliit.lk" userId="ef991f6a-f950-4b6d-9ba6-51d913e390b5" providerId="ADAL" clId="{17FEBF4D-0584-4ECC-90E1-B0CECE2F1A3E}" dt="2021-07-03T19:51:45.353" v="9895" actId="164"/>
          <ac:picMkLst>
            <pc:docMk/>
            <pc:sldMk cId="3042188529" sldId="459"/>
            <ac:picMk id="2072" creationId="{F0CD890D-80B0-427F-9F2F-6365AD6614B4}"/>
          </ac:picMkLst>
        </pc:picChg>
        <pc:cxnChg chg="del mod">
          <ac:chgData name="it18119718@my.sliit.lk" userId="ef991f6a-f950-4b6d-9ba6-51d913e390b5" providerId="ADAL" clId="{17FEBF4D-0584-4ECC-90E1-B0CECE2F1A3E}" dt="2021-07-03T19:52:45.506" v="9909" actId="478"/>
          <ac:cxnSpMkLst>
            <pc:docMk/>
            <pc:sldMk cId="3042188529" sldId="459"/>
            <ac:cxnSpMk id="14" creationId="{826B9331-14A5-4F0E-A6DE-5376B6CEFF2F}"/>
          </ac:cxnSpMkLst>
        </pc:cxnChg>
        <pc:cxnChg chg="del mod">
          <ac:chgData name="it18119718@my.sliit.lk" userId="ef991f6a-f950-4b6d-9ba6-51d913e390b5" providerId="ADAL" clId="{17FEBF4D-0584-4ECC-90E1-B0CECE2F1A3E}" dt="2021-07-03T19:52:46.832" v="9910" actId="478"/>
          <ac:cxnSpMkLst>
            <pc:docMk/>
            <pc:sldMk cId="3042188529" sldId="459"/>
            <ac:cxnSpMk id="17" creationId="{61E4D02C-E984-4521-8340-E013FE3F2B4C}"/>
          </ac:cxnSpMkLst>
        </pc:cxnChg>
      </pc:sldChg>
      <pc:sldChg chg="addSp delSp modSp add mod">
        <pc:chgData name="it18119718@my.sliit.lk" userId="ef991f6a-f950-4b6d-9ba6-51d913e390b5" providerId="ADAL" clId="{17FEBF4D-0584-4ECC-90E1-B0CECE2F1A3E}" dt="2021-07-06T12:07:19.462" v="16639" actId="1076"/>
        <pc:sldMkLst>
          <pc:docMk/>
          <pc:sldMk cId="2938843966" sldId="460"/>
        </pc:sldMkLst>
        <pc:spChg chg="mod">
          <ac:chgData name="it18119718@my.sliit.lk" userId="ef991f6a-f950-4b6d-9ba6-51d913e390b5" providerId="ADAL" clId="{17FEBF4D-0584-4ECC-90E1-B0CECE2F1A3E}" dt="2021-07-03T20:13:05.921" v="10248" actId="20577"/>
          <ac:spMkLst>
            <pc:docMk/>
            <pc:sldMk cId="2938843966" sldId="460"/>
            <ac:spMk id="6" creationId="{8B93806B-E848-47B5-8217-CCCA7F19F309}"/>
          </ac:spMkLst>
        </pc:spChg>
        <pc:spChg chg="add mod">
          <ac:chgData name="it18119718@my.sliit.lk" userId="ef991f6a-f950-4b6d-9ba6-51d913e390b5" providerId="ADAL" clId="{17FEBF4D-0584-4ECC-90E1-B0CECE2F1A3E}" dt="2021-07-06T12:07:19.462" v="16639" actId="1076"/>
          <ac:spMkLst>
            <pc:docMk/>
            <pc:sldMk cId="2938843966" sldId="460"/>
            <ac:spMk id="11" creationId="{8828ECF7-4044-43B3-A48F-0BA22E369AAE}"/>
          </ac:spMkLst>
        </pc:spChg>
        <pc:picChg chg="del">
          <ac:chgData name="it18119718@my.sliit.lk" userId="ef991f6a-f950-4b6d-9ba6-51d913e390b5" providerId="ADAL" clId="{17FEBF4D-0584-4ECC-90E1-B0CECE2F1A3E}" dt="2021-07-03T20:39:46.363" v="10445" actId="478"/>
          <ac:picMkLst>
            <pc:docMk/>
            <pc:sldMk cId="2938843966" sldId="460"/>
            <ac:picMk id="2" creationId="{75A2662F-BD2A-47C6-AA09-4DF09C77D9BE}"/>
          </ac:picMkLst>
        </pc:picChg>
        <pc:picChg chg="del">
          <ac:chgData name="it18119718@my.sliit.lk" userId="ef991f6a-f950-4b6d-9ba6-51d913e390b5" providerId="ADAL" clId="{17FEBF4D-0584-4ECC-90E1-B0CECE2F1A3E}" dt="2021-07-03T20:39:48.688" v="10446" actId="478"/>
          <ac:picMkLst>
            <pc:docMk/>
            <pc:sldMk cId="2938843966" sldId="460"/>
            <ac:picMk id="4" creationId="{F7A34F52-F085-4E01-A10F-F6BD5975BAF1}"/>
          </ac:picMkLst>
        </pc:picChg>
      </pc:sldChg>
      <pc:sldChg chg="addSp modSp add mod">
        <pc:chgData name="it18119718@my.sliit.lk" userId="ef991f6a-f950-4b6d-9ba6-51d913e390b5" providerId="ADAL" clId="{17FEBF4D-0584-4ECC-90E1-B0CECE2F1A3E}" dt="2021-07-06T12:08:14.169" v="16653"/>
        <pc:sldMkLst>
          <pc:docMk/>
          <pc:sldMk cId="2839676440" sldId="461"/>
        </pc:sldMkLst>
        <pc:spChg chg="mod">
          <ac:chgData name="it18119718@my.sliit.lk" userId="ef991f6a-f950-4b6d-9ba6-51d913e390b5" providerId="ADAL" clId="{17FEBF4D-0584-4ECC-90E1-B0CECE2F1A3E}" dt="2021-07-03T20:47:22.653" v="10500" actId="313"/>
          <ac:spMkLst>
            <pc:docMk/>
            <pc:sldMk cId="2839676440" sldId="461"/>
            <ac:spMk id="6" creationId="{8B93806B-E848-47B5-8217-CCCA7F19F309}"/>
          </ac:spMkLst>
        </pc:spChg>
        <pc:spChg chg="add">
          <ac:chgData name="it18119718@my.sliit.lk" userId="ef991f6a-f950-4b6d-9ba6-51d913e390b5" providerId="ADAL" clId="{17FEBF4D-0584-4ECC-90E1-B0CECE2F1A3E}" dt="2021-07-06T12:08:14.169" v="16653"/>
          <ac:spMkLst>
            <pc:docMk/>
            <pc:sldMk cId="2839676440" sldId="461"/>
            <ac:spMk id="11" creationId="{D12EE378-CBAF-421D-94A1-FDE920DDA43E}"/>
          </ac:spMkLst>
        </pc:spChg>
      </pc:sldChg>
      <pc:sldChg chg="add del">
        <pc:chgData name="it18119718@my.sliit.lk" userId="ef991f6a-f950-4b6d-9ba6-51d913e390b5" providerId="ADAL" clId="{17FEBF4D-0584-4ECC-90E1-B0CECE2F1A3E}" dt="2021-07-03T20:23:33.912" v="10312" actId="47"/>
        <pc:sldMkLst>
          <pc:docMk/>
          <pc:sldMk cId="394205480" sldId="462"/>
        </pc:sldMkLst>
      </pc:sldChg>
      <pc:sldChg chg="add del">
        <pc:chgData name="it18119718@my.sliit.lk" userId="ef991f6a-f950-4b6d-9ba6-51d913e390b5" providerId="ADAL" clId="{17FEBF4D-0584-4ECC-90E1-B0CECE2F1A3E}" dt="2021-07-03T20:23:34.917" v="10313" actId="47"/>
        <pc:sldMkLst>
          <pc:docMk/>
          <pc:sldMk cId="797737623" sldId="463"/>
        </pc:sldMkLst>
      </pc:sldChg>
      <pc:sldChg chg="add del">
        <pc:chgData name="it18119718@my.sliit.lk" userId="ef991f6a-f950-4b6d-9ba6-51d913e390b5" providerId="ADAL" clId="{17FEBF4D-0584-4ECC-90E1-B0CECE2F1A3E}" dt="2021-07-03T20:23:35.777" v="10314" actId="47"/>
        <pc:sldMkLst>
          <pc:docMk/>
          <pc:sldMk cId="3875740187" sldId="464"/>
        </pc:sldMkLst>
      </pc:sldChg>
      <pc:sldChg chg="add del">
        <pc:chgData name="it18119718@my.sliit.lk" userId="ef991f6a-f950-4b6d-9ba6-51d913e390b5" providerId="ADAL" clId="{17FEBF4D-0584-4ECC-90E1-B0CECE2F1A3E}" dt="2021-07-03T20:23:36.578" v="10315" actId="47"/>
        <pc:sldMkLst>
          <pc:docMk/>
          <pc:sldMk cId="3949886931" sldId="465"/>
        </pc:sldMkLst>
      </pc:sldChg>
      <pc:sldChg chg="addSp delSp modSp add mod">
        <pc:chgData name="it18119718@my.sliit.lk" userId="ef991f6a-f950-4b6d-9ba6-51d913e390b5" providerId="ADAL" clId="{17FEBF4D-0584-4ECC-90E1-B0CECE2F1A3E}" dt="2021-07-06T12:07:30.542" v="16641" actId="1076"/>
        <pc:sldMkLst>
          <pc:docMk/>
          <pc:sldMk cId="3021965153" sldId="466"/>
        </pc:sldMkLst>
        <pc:spChg chg="del mod">
          <ac:chgData name="it18119718@my.sliit.lk" userId="ef991f6a-f950-4b6d-9ba6-51d913e390b5" providerId="ADAL" clId="{17FEBF4D-0584-4ECC-90E1-B0CECE2F1A3E}" dt="2021-07-03T20:16:02.199" v="10249"/>
          <ac:spMkLst>
            <pc:docMk/>
            <pc:sldMk cId="3021965153" sldId="466"/>
            <ac:spMk id="6" creationId="{8B93806B-E848-47B5-8217-CCCA7F19F309}"/>
          </ac:spMkLst>
        </pc:spChg>
        <pc:spChg chg="add mod">
          <ac:chgData name="it18119718@my.sliit.lk" userId="ef991f6a-f950-4b6d-9ba6-51d913e390b5" providerId="ADAL" clId="{17FEBF4D-0584-4ECC-90E1-B0CECE2F1A3E}" dt="2021-07-03T20:17:30.866" v="10272" actId="1076"/>
          <ac:spMkLst>
            <pc:docMk/>
            <pc:sldMk cId="3021965153" sldId="466"/>
            <ac:spMk id="11" creationId="{8A771B47-28A9-43CD-826E-94E05CC28286}"/>
          </ac:spMkLst>
        </pc:spChg>
        <pc:spChg chg="add mod">
          <ac:chgData name="it18119718@my.sliit.lk" userId="ef991f6a-f950-4b6d-9ba6-51d913e390b5" providerId="ADAL" clId="{17FEBF4D-0584-4ECC-90E1-B0CECE2F1A3E}" dt="2021-07-03T20:22:43.341" v="10308" actId="164"/>
          <ac:spMkLst>
            <pc:docMk/>
            <pc:sldMk cId="3021965153" sldId="466"/>
            <ac:spMk id="17" creationId="{A35D93C5-115D-4CB0-A79A-6F6532218FA1}"/>
          </ac:spMkLst>
        </pc:spChg>
        <pc:spChg chg="add mod">
          <ac:chgData name="it18119718@my.sliit.lk" userId="ef991f6a-f950-4b6d-9ba6-51d913e390b5" providerId="ADAL" clId="{17FEBF4D-0584-4ECC-90E1-B0CECE2F1A3E}" dt="2021-07-03T20:22:43.341" v="10308" actId="164"/>
          <ac:spMkLst>
            <pc:docMk/>
            <pc:sldMk cId="3021965153" sldId="466"/>
            <ac:spMk id="18" creationId="{E9904726-D9EA-40C4-956C-10C410458DBB}"/>
          </ac:spMkLst>
        </pc:spChg>
        <pc:spChg chg="add mod">
          <ac:chgData name="it18119718@my.sliit.lk" userId="ef991f6a-f950-4b6d-9ba6-51d913e390b5" providerId="ADAL" clId="{17FEBF4D-0584-4ECC-90E1-B0CECE2F1A3E}" dt="2021-07-03T20:22:43.341" v="10308" actId="164"/>
          <ac:spMkLst>
            <pc:docMk/>
            <pc:sldMk cId="3021965153" sldId="466"/>
            <ac:spMk id="19" creationId="{09876DC4-30DE-43B6-AFAB-BD732F603756}"/>
          </ac:spMkLst>
        </pc:spChg>
        <pc:spChg chg="add mod">
          <ac:chgData name="it18119718@my.sliit.lk" userId="ef991f6a-f950-4b6d-9ba6-51d913e390b5" providerId="ADAL" clId="{17FEBF4D-0584-4ECC-90E1-B0CECE2F1A3E}" dt="2021-07-03T20:22:43.341" v="10308" actId="164"/>
          <ac:spMkLst>
            <pc:docMk/>
            <pc:sldMk cId="3021965153" sldId="466"/>
            <ac:spMk id="20" creationId="{EC84346C-FFBA-4B22-B24F-FB86A716C58F}"/>
          </ac:spMkLst>
        </pc:spChg>
        <pc:spChg chg="add mod">
          <ac:chgData name="it18119718@my.sliit.lk" userId="ef991f6a-f950-4b6d-9ba6-51d913e390b5" providerId="ADAL" clId="{17FEBF4D-0584-4ECC-90E1-B0CECE2F1A3E}" dt="2021-07-03T20:22:43.341" v="10308" actId="164"/>
          <ac:spMkLst>
            <pc:docMk/>
            <pc:sldMk cId="3021965153" sldId="466"/>
            <ac:spMk id="21" creationId="{E5940B1C-BD16-4359-8DAE-A229080BB0A5}"/>
          </ac:spMkLst>
        </pc:spChg>
        <pc:spChg chg="add mod">
          <ac:chgData name="it18119718@my.sliit.lk" userId="ef991f6a-f950-4b6d-9ba6-51d913e390b5" providerId="ADAL" clId="{17FEBF4D-0584-4ECC-90E1-B0CECE2F1A3E}" dt="2021-07-06T12:07:30.542" v="16641" actId="1076"/>
          <ac:spMkLst>
            <pc:docMk/>
            <pc:sldMk cId="3021965153" sldId="466"/>
            <ac:spMk id="26" creationId="{E352055C-618E-4B0C-98E1-836612E612FC}"/>
          </ac:spMkLst>
        </pc:spChg>
        <pc:spChg chg="add mod">
          <ac:chgData name="it18119718@my.sliit.lk" userId="ef991f6a-f950-4b6d-9ba6-51d913e390b5" providerId="ADAL" clId="{17FEBF4D-0584-4ECC-90E1-B0CECE2F1A3E}" dt="2021-07-03T20:31:12.944" v="10395" actId="571"/>
          <ac:spMkLst>
            <pc:docMk/>
            <pc:sldMk cId="3021965153" sldId="466"/>
            <ac:spMk id="33" creationId="{6E21A2CD-4F7C-4412-8727-256FACBE4698}"/>
          </ac:spMkLst>
        </pc:spChg>
        <pc:spChg chg="add mod">
          <ac:chgData name="it18119718@my.sliit.lk" userId="ef991f6a-f950-4b6d-9ba6-51d913e390b5" providerId="ADAL" clId="{17FEBF4D-0584-4ECC-90E1-B0CECE2F1A3E}" dt="2021-07-03T20:31:12.944" v="10395" actId="571"/>
          <ac:spMkLst>
            <pc:docMk/>
            <pc:sldMk cId="3021965153" sldId="466"/>
            <ac:spMk id="34" creationId="{CF178AEE-6369-4E7A-816D-B3819BF05109}"/>
          </ac:spMkLst>
        </pc:spChg>
        <pc:grpChg chg="add mod">
          <ac:chgData name="it18119718@my.sliit.lk" userId="ef991f6a-f950-4b6d-9ba6-51d913e390b5" providerId="ADAL" clId="{17FEBF4D-0584-4ECC-90E1-B0CECE2F1A3E}" dt="2021-07-03T20:31:12.944" v="10395" actId="571"/>
          <ac:grpSpMkLst>
            <pc:docMk/>
            <pc:sldMk cId="3021965153" sldId="466"/>
            <ac:grpSpMk id="29" creationId="{4EEF478E-9D2F-4A8A-84E0-6C4668BF7D68}"/>
          </ac:grpSpMkLst>
        </pc:grpChg>
        <pc:picChg chg="del">
          <ac:chgData name="it18119718@my.sliit.lk" userId="ef991f6a-f950-4b6d-9ba6-51d913e390b5" providerId="ADAL" clId="{17FEBF4D-0584-4ECC-90E1-B0CECE2F1A3E}" dt="2021-07-03T20:20:40.047" v="10288" actId="478"/>
          <ac:picMkLst>
            <pc:docMk/>
            <pc:sldMk cId="3021965153" sldId="466"/>
            <ac:picMk id="3" creationId="{93C8587E-7D4D-455F-A8BE-264B81E4D4A4}"/>
          </ac:picMkLst>
        </pc:picChg>
        <pc:picChg chg="del">
          <ac:chgData name="it18119718@my.sliit.lk" userId="ef991f6a-f950-4b6d-9ba6-51d913e390b5" providerId="ADAL" clId="{17FEBF4D-0584-4ECC-90E1-B0CECE2F1A3E}" dt="2021-07-03T20:20:41.914" v="10289" actId="478"/>
          <ac:picMkLst>
            <pc:docMk/>
            <pc:sldMk cId="3021965153" sldId="466"/>
            <ac:picMk id="7" creationId="{8D36CA08-8E6C-42B7-A5B9-08D1C4CB1879}"/>
          </ac:picMkLst>
        </pc:picChg>
        <pc:picChg chg="add mod">
          <ac:chgData name="it18119718@my.sliit.lk" userId="ef991f6a-f950-4b6d-9ba6-51d913e390b5" providerId="ADAL" clId="{17FEBF4D-0584-4ECC-90E1-B0CECE2F1A3E}" dt="2021-07-03T20:22:43.341" v="10308" actId="164"/>
          <ac:picMkLst>
            <pc:docMk/>
            <pc:sldMk cId="3021965153" sldId="466"/>
            <ac:picMk id="13" creationId="{09E4BF1D-1FB2-4005-AE3E-9A5D3EA801CE}"/>
          </ac:picMkLst>
        </pc:picChg>
        <pc:picChg chg="add del mod">
          <ac:chgData name="it18119718@my.sliit.lk" userId="ef991f6a-f950-4b6d-9ba6-51d913e390b5" providerId="ADAL" clId="{17FEBF4D-0584-4ECC-90E1-B0CECE2F1A3E}" dt="2021-07-03T20:16:12.307" v="10255" actId="21"/>
          <ac:picMkLst>
            <pc:docMk/>
            <pc:sldMk cId="3021965153" sldId="466"/>
            <ac:picMk id="3074" creationId="{C69D33EB-0717-49C1-8D6F-D8B2D4758F88}"/>
          </ac:picMkLst>
        </pc:picChg>
        <pc:picChg chg="add mod">
          <ac:chgData name="it18119718@my.sliit.lk" userId="ef991f6a-f950-4b6d-9ba6-51d913e390b5" providerId="ADAL" clId="{17FEBF4D-0584-4ECC-90E1-B0CECE2F1A3E}" dt="2021-07-03T20:22:43.341" v="10308" actId="164"/>
          <ac:picMkLst>
            <pc:docMk/>
            <pc:sldMk cId="3021965153" sldId="466"/>
            <ac:picMk id="3076" creationId="{13AE45C4-165A-43A3-9A9C-ABC9E6C6F13D}"/>
          </ac:picMkLst>
        </pc:picChg>
        <pc:picChg chg="add mod">
          <ac:chgData name="it18119718@my.sliit.lk" userId="ef991f6a-f950-4b6d-9ba6-51d913e390b5" providerId="ADAL" clId="{17FEBF4D-0584-4ECC-90E1-B0CECE2F1A3E}" dt="2021-07-03T20:22:43.341" v="10308" actId="164"/>
          <ac:picMkLst>
            <pc:docMk/>
            <pc:sldMk cId="3021965153" sldId="466"/>
            <ac:picMk id="3078" creationId="{228FD638-4745-4423-AFF8-541A7CC98764}"/>
          </ac:picMkLst>
        </pc:picChg>
        <pc:cxnChg chg="add mod">
          <ac:chgData name="it18119718@my.sliit.lk" userId="ef991f6a-f950-4b6d-9ba6-51d913e390b5" providerId="ADAL" clId="{17FEBF4D-0584-4ECC-90E1-B0CECE2F1A3E}" dt="2021-07-03T20:22:43.341" v="10308" actId="164"/>
          <ac:cxnSpMkLst>
            <pc:docMk/>
            <pc:sldMk cId="3021965153" sldId="466"/>
            <ac:cxnSpMk id="22" creationId="{A1F1F78F-D06E-40BD-9BE5-B2EBB0E21221}"/>
          </ac:cxnSpMkLst>
        </pc:cxnChg>
        <pc:cxnChg chg="add mod">
          <ac:chgData name="it18119718@my.sliit.lk" userId="ef991f6a-f950-4b6d-9ba6-51d913e390b5" providerId="ADAL" clId="{17FEBF4D-0584-4ECC-90E1-B0CECE2F1A3E}" dt="2021-07-03T20:22:43.341" v="10308" actId="164"/>
          <ac:cxnSpMkLst>
            <pc:docMk/>
            <pc:sldMk cId="3021965153" sldId="466"/>
            <ac:cxnSpMk id="23" creationId="{62CFC2AA-5959-4707-B634-91AD4BEE88A5}"/>
          </ac:cxnSpMkLst>
        </pc:cxnChg>
        <pc:cxnChg chg="add mod">
          <ac:chgData name="it18119718@my.sliit.lk" userId="ef991f6a-f950-4b6d-9ba6-51d913e390b5" providerId="ADAL" clId="{17FEBF4D-0584-4ECC-90E1-B0CECE2F1A3E}" dt="2021-07-03T20:22:43.341" v="10308" actId="164"/>
          <ac:cxnSpMkLst>
            <pc:docMk/>
            <pc:sldMk cId="3021965153" sldId="466"/>
            <ac:cxnSpMk id="24" creationId="{5D72714D-C474-493D-882D-E67351A50B2E}"/>
          </ac:cxnSpMkLst>
        </pc:cxnChg>
        <pc:cxnChg chg="add mod">
          <ac:chgData name="it18119718@my.sliit.lk" userId="ef991f6a-f950-4b6d-9ba6-51d913e390b5" providerId="ADAL" clId="{17FEBF4D-0584-4ECC-90E1-B0CECE2F1A3E}" dt="2021-07-03T20:22:43.341" v="10308" actId="164"/>
          <ac:cxnSpMkLst>
            <pc:docMk/>
            <pc:sldMk cId="3021965153" sldId="466"/>
            <ac:cxnSpMk id="25" creationId="{17073A46-CDBE-4DBC-8716-5EF54B5D3DD5}"/>
          </ac:cxnSpMkLst>
        </pc:cxnChg>
        <pc:cxnChg chg="add mod">
          <ac:chgData name="it18119718@my.sliit.lk" userId="ef991f6a-f950-4b6d-9ba6-51d913e390b5" providerId="ADAL" clId="{17FEBF4D-0584-4ECC-90E1-B0CECE2F1A3E}" dt="2021-07-03T20:31:12.944" v="10395" actId="571"/>
          <ac:cxnSpMkLst>
            <pc:docMk/>
            <pc:sldMk cId="3021965153" sldId="466"/>
            <ac:cxnSpMk id="35" creationId="{2F89D76F-329D-4852-A6C3-134941F8AE85}"/>
          </ac:cxnSpMkLst>
        </pc:cxnChg>
        <pc:cxnChg chg="add mod">
          <ac:chgData name="it18119718@my.sliit.lk" userId="ef991f6a-f950-4b6d-9ba6-51d913e390b5" providerId="ADAL" clId="{17FEBF4D-0584-4ECC-90E1-B0CECE2F1A3E}" dt="2021-07-03T20:31:12.944" v="10395" actId="571"/>
          <ac:cxnSpMkLst>
            <pc:docMk/>
            <pc:sldMk cId="3021965153" sldId="466"/>
            <ac:cxnSpMk id="36" creationId="{95707BA6-339D-40B4-8CCB-B0A04DA321CB}"/>
          </ac:cxnSpMkLst>
        </pc:cxnChg>
        <pc:cxnChg chg="add mod">
          <ac:chgData name="it18119718@my.sliit.lk" userId="ef991f6a-f950-4b6d-9ba6-51d913e390b5" providerId="ADAL" clId="{17FEBF4D-0584-4ECC-90E1-B0CECE2F1A3E}" dt="2021-07-03T20:31:12.944" v="10395" actId="571"/>
          <ac:cxnSpMkLst>
            <pc:docMk/>
            <pc:sldMk cId="3021965153" sldId="466"/>
            <ac:cxnSpMk id="37" creationId="{B9932DCE-CEB7-4579-8CC1-CF7155967AAC}"/>
          </ac:cxnSpMkLst>
        </pc:cxnChg>
      </pc:sldChg>
      <pc:sldChg chg="modSp add mod">
        <pc:chgData name="it18119718@my.sliit.lk" userId="ef991f6a-f950-4b6d-9ba6-51d913e390b5" providerId="ADAL" clId="{17FEBF4D-0584-4ECC-90E1-B0CECE2F1A3E}" dt="2021-07-03T20:37:21.977" v="10417" actId="207"/>
        <pc:sldMkLst>
          <pc:docMk/>
          <pc:sldMk cId="1893727525" sldId="467"/>
        </pc:sldMkLst>
        <pc:spChg chg="mod">
          <ac:chgData name="it18119718@my.sliit.lk" userId="ef991f6a-f950-4b6d-9ba6-51d913e390b5" providerId="ADAL" clId="{17FEBF4D-0584-4ECC-90E1-B0CECE2F1A3E}" dt="2021-07-03T20:37:21.977" v="10417" actId="207"/>
          <ac:spMkLst>
            <pc:docMk/>
            <pc:sldMk cId="1893727525" sldId="467"/>
            <ac:spMk id="6" creationId="{8B93806B-E848-47B5-8217-CCCA7F19F309}"/>
          </ac:spMkLst>
        </pc:spChg>
      </pc:sldChg>
      <pc:sldChg chg="addSp delSp modSp add mod ord">
        <pc:chgData name="it18119718@my.sliit.lk" userId="ef991f6a-f950-4b6d-9ba6-51d913e390b5" providerId="ADAL" clId="{17FEBF4D-0584-4ECC-90E1-B0CECE2F1A3E}" dt="2021-07-06T12:07:39.214" v="16643" actId="1076"/>
        <pc:sldMkLst>
          <pc:docMk/>
          <pc:sldMk cId="3338314577" sldId="468"/>
        </pc:sldMkLst>
        <pc:spChg chg="add del mod">
          <ac:chgData name="it18119718@my.sliit.lk" userId="ef991f6a-f950-4b6d-9ba6-51d913e390b5" providerId="ADAL" clId="{17FEBF4D-0584-4ECC-90E1-B0CECE2F1A3E}" dt="2021-07-03T20:23:48.659" v="10318" actId="478"/>
          <ac:spMkLst>
            <pc:docMk/>
            <pc:sldMk cId="3338314577" sldId="468"/>
            <ac:spMk id="3" creationId="{3C092953-9E65-400B-BBEB-731AE2ACDDEA}"/>
          </ac:spMkLst>
        </pc:spChg>
        <pc:spChg chg="mod">
          <ac:chgData name="it18119718@my.sliit.lk" userId="ef991f6a-f950-4b6d-9ba6-51d913e390b5" providerId="ADAL" clId="{17FEBF4D-0584-4ECC-90E1-B0CECE2F1A3E}" dt="2021-07-03T20:24:11.808" v="10334" actId="14100"/>
          <ac:spMkLst>
            <pc:docMk/>
            <pc:sldMk cId="3338314577" sldId="468"/>
            <ac:spMk id="12" creationId="{A5CD8687-F6BE-48CF-8FBB-60622189287E}"/>
          </ac:spMkLst>
        </pc:spChg>
        <pc:spChg chg="add mod">
          <ac:chgData name="it18119718@my.sliit.lk" userId="ef991f6a-f950-4b6d-9ba6-51d913e390b5" providerId="ADAL" clId="{17FEBF4D-0584-4ECC-90E1-B0CECE2F1A3E}" dt="2021-07-06T12:07:39.214" v="16643" actId="1076"/>
          <ac:spMkLst>
            <pc:docMk/>
            <pc:sldMk cId="3338314577" sldId="468"/>
            <ac:spMk id="13" creationId="{AD336413-169A-4435-BC25-93C0F2467CF6}"/>
          </ac:spMkLst>
        </pc:spChg>
        <pc:spChg chg="del mod">
          <ac:chgData name="it18119718@my.sliit.lk" userId="ef991f6a-f950-4b6d-9ba6-51d913e390b5" providerId="ADAL" clId="{17FEBF4D-0584-4ECC-90E1-B0CECE2F1A3E}" dt="2021-07-03T20:23:52.305" v="10320" actId="478"/>
          <ac:spMkLst>
            <pc:docMk/>
            <pc:sldMk cId="3338314577" sldId="468"/>
            <ac:spMk id="29" creationId="{00631876-1EE0-4319-8C46-E3335DD9CC8A}"/>
          </ac:spMkLst>
        </pc:spChg>
        <pc:picChg chg="del">
          <ac:chgData name="it18119718@my.sliit.lk" userId="ef991f6a-f950-4b6d-9ba6-51d913e390b5" providerId="ADAL" clId="{17FEBF4D-0584-4ECC-90E1-B0CECE2F1A3E}" dt="2021-07-03T20:23:46.537" v="10317" actId="478"/>
          <ac:picMkLst>
            <pc:docMk/>
            <pc:sldMk cId="3338314577" sldId="468"/>
            <ac:picMk id="4" creationId="{D95253FB-8F39-475B-9719-13021B93EAE3}"/>
          </ac:picMkLst>
        </pc:picChg>
        <pc:picChg chg="add mod">
          <ac:chgData name="it18119718@my.sliit.lk" userId="ef991f6a-f950-4b6d-9ba6-51d913e390b5" providerId="ADAL" clId="{17FEBF4D-0584-4ECC-90E1-B0CECE2F1A3E}" dt="2021-07-03T20:27:22.034" v="10367" actId="1076"/>
          <ac:picMkLst>
            <pc:docMk/>
            <pc:sldMk cId="3338314577" sldId="468"/>
            <ac:picMk id="11" creationId="{5F49A870-92B6-4B21-9D0C-3EA042B56A59}"/>
          </ac:picMkLst>
        </pc:picChg>
        <pc:picChg chg="del">
          <ac:chgData name="it18119718@my.sliit.lk" userId="ef991f6a-f950-4b6d-9ba6-51d913e390b5" providerId="ADAL" clId="{17FEBF4D-0584-4ECC-90E1-B0CECE2F1A3E}" dt="2021-07-03T20:23:44.835" v="10316" actId="478"/>
          <ac:picMkLst>
            <pc:docMk/>
            <pc:sldMk cId="3338314577" sldId="468"/>
            <ac:picMk id="22" creationId="{0F305DB3-DD2C-4C92-8EFA-B1E40E122F2B}"/>
          </ac:picMkLst>
        </pc:picChg>
        <pc:picChg chg="add del">
          <ac:chgData name="it18119718@my.sliit.lk" userId="ef991f6a-f950-4b6d-9ba6-51d913e390b5" providerId="ADAL" clId="{17FEBF4D-0584-4ECC-90E1-B0CECE2F1A3E}" dt="2021-07-03T20:25:41.763" v="10361" actId="478"/>
          <ac:picMkLst>
            <pc:docMk/>
            <pc:sldMk cId="3338314577" sldId="468"/>
            <ac:picMk id="4098" creationId="{83666DF0-FF08-4FBA-B52C-B5A2CE17FA2A}"/>
          </ac:picMkLst>
        </pc:picChg>
      </pc:sldChg>
      <pc:sldChg chg="addSp delSp modSp add mod ord">
        <pc:chgData name="it18119718@my.sliit.lk" userId="ef991f6a-f950-4b6d-9ba6-51d913e390b5" providerId="ADAL" clId="{17FEBF4D-0584-4ECC-90E1-B0CECE2F1A3E}" dt="2021-07-06T12:07:48.798" v="16645" actId="1076"/>
        <pc:sldMkLst>
          <pc:docMk/>
          <pc:sldMk cId="3305257825" sldId="469"/>
        </pc:sldMkLst>
        <pc:spChg chg="mod">
          <ac:chgData name="it18119718@my.sliit.lk" userId="ef991f6a-f950-4b6d-9ba6-51d913e390b5" providerId="ADAL" clId="{17FEBF4D-0584-4ECC-90E1-B0CECE2F1A3E}" dt="2021-07-03T20:24:30.406" v="10349" actId="20577"/>
          <ac:spMkLst>
            <pc:docMk/>
            <pc:sldMk cId="3305257825" sldId="469"/>
            <ac:spMk id="11" creationId="{8A771B47-28A9-43CD-826E-94E05CC28286}"/>
          </ac:spMkLst>
        </pc:spChg>
        <pc:spChg chg="add mod">
          <ac:chgData name="it18119718@my.sliit.lk" userId="ef991f6a-f950-4b6d-9ba6-51d913e390b5" providerId="ADAL" clId="{17FEBF4D-0584-4ECC-90E1-B0CECE2F1A3E}" dt="2021-07-06T12:07:48.798" v="16645" actId="1076"/>
          <ac:spMkLst>
            <pc:docMk/>
            <pc:sldMk cId="3305257825" sldId="469"/>
            <ac:spMk id="22" creationId="{63E92DD7-A144-4366-9C50-AADFC7FA80CC}"/>
          </ac:spMkLst>
        </pc:spChg>
        <pc:spChg chg="add mod">
          <ac:chgData name="it18119718@my.sliit.lk" userId="ef991f6a-f950-4b6d-9ba6-51d913e390b5" providerId="ADAL" clId="{17FEBF4D-0584-4ECC-90E1-B0CECE2F1A3E}" dt="2021-07-03T20:32:21.018" v="10402" actId="164"/>
          <ac:spMkLst>
            <pc:docMk/>
            <pc:sldMk cId="3305257825" sldId="469"/>
            <ac:spMk id="26" creationId="{BCB2D49B-93DC-40C8-AFD7-8E3EA0F4AFE2}"/>
          </ac:spMkLst>
        </pc:spChg>
        <pc:spChg chg="add mod">
          <ac:chgData name="it18119718@my.sliit.lk" userId="ef991f6a-f950-4b6d-9ba6-51d913e390b5" providerId="ADAL" clId="{17FEBF4D-0584-4ECC-90E1-B0CECE2F1A3E}" dt="2021-07-03T20:32:21.018" v="10402" actId="164"/>
          <ac:spMkLst>
            <pc:docMk/>
            <pc:sldMk cId="3305257825" sldId="469"/>
            <ac:spMk id="27" creationId="{D4D3D806-4117-498A-B320-030C846633E8}"/>
          </ac:spMkLst>
        </pc:spChg>
        <pc:spChg chg="add mod">
          <ac:chgData name="it18119718@my.sliit.lk" userId="ef991f6a-f950-4b6d-9ba6-51d913e390b5" providerId="ADAL" clId="{17FEBF4D-0584-4ECC-90E1-B0CECE2F1A3E}" dt="2021-07-03T20:32:21.018" v="10402" actId="164"/>
          <ac:spMkLst>
            <pc:docMk/>
            <pc:sldMk cId="3305257825" sldId="469"/>
            <ac:spMk id="28" creationId="{2CAED23D-AC0F-41D2-994E-F0F0AFE7CAB2}"/>
          </ac:spMkLst>
        </pc:spChg>
        <pc:spChg chg="add mod">
          <ac:chgData name="it18119718@my.sliit.lk" userId="ef991f6a-f950-4b6d-9ba6-51d913e390b5" providerId="ADAL" clId="{17FEBF4D-0584-4ECC-90E1-B0CECE2F1A3E}" dt="2021-07-03T20:32:21.018" v="10402" actId="164"/>
          <ac:spMkLst>
            <pc:docMk/>
            <pc:sldMk cId="3305257825" sldId="469"/>
            <ac:spMk id="30" creationId="{D378C747-3BB6-4905-865A-ED006DE842B0}"/>
          </ac:spMkLst>
        </pc:spChg>
        <pc:spChg chg="add mod">
          <ac:chgData name="it18119718@my.sliit.lk" userId="ef991f6a-f950-4b6d-9ba6-51d913e390b5" providerId="ADAL" clId="{17FEBF4D-0584-4ECC-90E1-B0CECE2F1A3E}" dt="2021-07-03T20:32:21.018" v="10402" actId="164"/>
          <ac:spMkLst>
            <pc:docMk/>
            <pc:sldMk cId="3305257825" sldId="469"/>
            <ac:spMk id="31" creationId="{F611385D-BFBF-4DB4-B820-6853D7E81522}"/>
          </ac:spMkLst>
        </pc:spChg>
        <pc:grpChg chg="add mod">
          <ac:chgData name="it18119718@my.sliit.lk" userId="ef991f6a-f950-4b6d-9ba6-51d913e390b5" providerId="ADAL" clId="{17FEBF4D-0584-4ECC-90E1-B0CECE2F1A3E}" dt="2021-07-03T20:32:21.018" v="10402" actId="164"/>
          <ac:grpSpMkLst>
            <pc:docMk/>
            <pc:sldMk cId="3305257825" sldId="469"/>
            <ac:grpSpMk id="16" creationId="{026E010F-FB50-4342-B1F5-33B666920E9B}"/>
          </ac:grpSpMkLst>
        </pc:grpChg>
        <pc:grpChg chg="del">
          <ac:chgData name="it18119718@my.sliit.lk" userId="ef991f6a-f950-4b6d-9ba6-51d913e390b5" providerId="ADAL" clId="{17FEBF4D-0584-4ECC-90E1-B0CECE2F1A3E}" dt="2021-07-03T20:28:12.538" v="10368" actId="478"/>
          <ac:grpSpMkLst>
            <pc:docMk/>
            <pc:sldMk cId="3305257825" sldId="469"/>
            <ac:grpSpMk id="29" creationId="{4EEF478E-9D2F-4A8A-84E0-6C4668BF7D68}"/>
          </ac:grpSpMkLst>
        </pc:grpChg>
        <pc:picChg chg="add mod">
          <ac:chgData name="it18119718@my.sliit.lk" userId="ef991f6a-f950-4b6d-9ba6-51d913e390b5" providerId="ADAL" clId="{17FEBF4D-0584-4ECC-90E1-B0CECE2F1A3E}" dt="2021-07-03T20:32:21.018" v="10402" actId="164"/>
          <ac:picMkLst>
            <pc:docMk/>
            <pc:sldMk cId="3305257825" sldId="469"/>
            <ac:picMk id="6" creationId="{7A49EE52-EA4E-483C-9470-D6317896FB7F}"/>
          </ac:picMkLst>
        </pc:picChg>
        <pc:picChg chg="add mod">
          <ac:chgData name="it18119718@my.sliit.lk" userId="ef991f6a-f950-4b6d-9ba6-51d913e390b5" providerId="ADAL" clId="{17FEBF4D-0584-4ECC-90E1-B0CECE2F1A3E}" dt="2021-07-03T20:32:21.018" v="10402" actId="164"/>
          <ac:picMkLst>
            <pc:docMk/>
            <pc:sldMk cId="3305257825" sldId="469"/>
            <ac:picMk id="5122" creationId="{660B0CB0-516D-45AD-8D89-4191ACAC8BC4}"/>
          </ac:picMkLst>
        </pc:picChg>
        <pc:picChg chg="add mod">
          <ac:chgData name="it18119718@my.sliit.lk" userId="ef991f6a-f950-4b6d-9ba6-51d913e390b5" providerId="ADAL" clId="{17FEBF4D-0584-4ECC-90E1-B0CECE2F1A3E}" dt="2021-07-03T20:32:21.018" v="10402" actId="164"/>
          <ac:picMkLst>
            <pc:docMk/>
            <pc:sldMk cId="3305257825" sldId="469"/>
            <ac:picMk id="5124" creationId="{2B853235-7F9A-4B3D-9043-0F92312639EE}"/>
          </ac:picMkLst>
        </pc:picChg>
        <pc:cxnChg chg="add mod">
          <ac:chgData name="it18119718@my.sliit.lk" userId="ef991f6a-f950-4b6d-9ba6-51d913e390b5" providerId="ADAL" clId="{17FEBF4D-0584-4ECC-90E1-B0CECE2F1A3E}" dt="2021-07-03T20:32:21.018" v="10402" actId="164"/>
          <ac:cxnSpMkLst>
            <pc:docMk/>
            <pc:sldMk cId="3305257825" sldId="469"/>
            <ac:cxnSpMk id="32" creationId="{57D1F8C8-0B2F-46CA-A0B3-46B701A1538A}"/>
          </ac:cxnSpMkLst>
        </pc:cxnChg>
        <pc:cxnChg chg="add mod">
          <ac:chgData name="it18119718@my.sliit.lk" userId="ef991f6a-f950-4b6d-9ba6-51d913e390b5" providerId="ADAL" clId="{17FEBF4D-0584-4ECC-90E1-B0CECE2F1A3E}" dt="2021-07-03T20:32:21.018" v="10402" actId="164"/>
          <ac:cxnSpMkLst>
            <pc:docMk/>
            <pc:sldMk cId="3305257825" sldId="469"/>
            <ac:cxnSpMk id="33" creationId="{D2988CF8-F671-4083-8553-1F6ACFEFE661}"/>
          </ac:cxnSpMkLst>
        </pc:cxnChg>
        <pc:cxnChg chg="add mod">
          <ac:chgData name="it18119718@my.sliit.lk" userId="ef991f6a-f950-4b6d-9ba6-51d913e390b5" providerId="ADAL" clId="{17FEBF4D-0584-4ECC-90E1-B0CECE2F1A3E}" dt="2021-07-03T20:32:21.018" v="10402" actId="164"/>
          <ac:cxnSpMkLst>
            <pc:docMk/>
            <pc:sldMk cId="3305257825" sldId="469"/>
            <ac:cxnSpMk id="34" creationId="{DA56E5F0-85E2-445A-AD5B-6221F529B659}"/>
          </ac:cxnSpMkLst>
        </pc:cxnChg>
        <pc:cxnChg chg="add mod">
          <ac:chgData name="it18119718@my.sliit.lk" userId="ef991f6a-f950-4b6d-9ba6-51d913e390b5" providerId="ADAL" clId="{17FEBF4D-0584-4ECC-90E1-B0CECE2F1A3E}" dt="2021-07-03T20:32:21.018" v="10402" actId="164"/>
          <ac:cxnSpMkLst>
            <pc:docMk/>
            <pc:sldMk cId="3305257825" sldId="469"/>
            <ac:cxnSpMk id="35" creationId="{F3ECAF2A-5222-4B05-A17E-4FFC5AD247A6}"/>
          </ac:cxnSpMkLst>
        </pc:cxnChg>
      </pc:sldChg>
      <pc:sldChg chg="addSp modSp add mod ord">
        <pc:chgData name="it18119718@my.sliit.lk" userId="ef991f6a-f950-4b6d-9ba6-51d913e390b5" providerId="ADAL" clId="{17FEBF4D-0584-4ECC-90E1-B0CECE2F1A3E}" dt="2021-07-06T12:07:56.710" v="16648" actId="1076"/>
        <pc:sldMkLst>
          <pc:docMk/>
          <pc:sldMk cId="3637983422" sldId="470"/>
        </pc:sldMkLst>
        <pc:spChg chg="add mod">
          <ac:chgData name="it18119718@my.sliit.lk" userId="ef991f6a-f950-4b6d-9ba6-51d913e390b5" providerId="ADAL" clId="{17FEBF4D-0584-4ECC-90E1-B0CECE2F1A3E}" dt="2021-07-06T12:07:56.710" v="16648" actId="1076"/>
          <ac:spMkLst>
            <pc:docMk/>
            <pc:sldMk cId="3637983422" sldId="470"/>
            <ac:spMk id="11" creationId="{341C1412-67E1-4273-8580-2E574B1A0ED5}"/>
          </ac:spMkLst>
        </pc:spChg>
        <pc:spChg chg="mod">
          <ac:chgData name="it18119718@my.sliit.lk" userId="ef991f6a-f950-4b6d-9ba6-51d913e390b5" providerId="ADAL" clId="{17FEBF4D-0584-4ECC-90E1-B0CECE2F1A3E}" dt="2021-07-03T20:25:21.472" v="10359" actId="20577"/>
          <ac:spMkLst>
            <pc:docMk/>
            <pc:sldMk cId="3637983422" sldId="470"/>
            <ac:spMk id="12" creationId="{A5CD8687-F6BE-48CF-8FBB-60622189287E}"/>
          </ac:spMkLst>
        </pc:spChg>
        <pc:picChg chg="add mod">
          <ac:chgData name="it18119718@my.sliit.lk" userId="ef991f6a-f950-4b6d-9ba6-51d913e390b5" providerId="ADAL" clId="{17FEBF4D-0584-4ECC-90E1-B0CECE2F1A3E}" dt="2021-07-03T20:35:15.095" v="10408" actId="1076"/>
          <ac:picMkLst>
            <pc:docMk/>
            <pc:sldMk cId="3637983422" sldId="470"/>
            <ac:picMk id="3" creationId="{71D14DD8-52DE-4C1D-9097-84D7B6DBB727}"/>
          </ac:picMkLst>
        </pc:picChg>
      </pc:sldChg>
      <pc:sldChg chg="addSp delSp modSp add mod">
        <pc:chgData name="it18119718@my.sliit.lk" userId="ef991f6a-f950-4b6d-9ba6-51d913e390b5" providerId="ADAL" clId="{17FEBF4D-0584-4ECC-90E1-B0CECE2F1A3E}" dt="2021-07-06T12:08:03.246" v="16650" actId="1076"/>
        <pc:sldMkLst>
          <pc:docMk/>
          <pc:sldMk cId="4246646422" sldId="471"/>
        </pc:sldMkLst>
        <pc:spChg chg="mod">
          <ac:chgData name="it18119718@my.sliit.lk" userId="ef991f6a-f950-4b6d-9ba6-51d913e390b5" providerId="ADAL" clId="{17FEBF4D-0584-4ECC-90E1-B0CECE2F1A3E}" dt="2021-07-03T20:38:25.881" v="10441" actId="1076"/>
          <ac:spMkLst>
            <pc:docMk/>
            <pc:sldMk cId="4246646422" sldId="471"/>
            <ac:spMk id="12" creationId="{A5CD8687-F6BE-48CF-8FBB-60622189287E}"/>
          </ac:spMkLst>
        </pc:spChg>
        <pc:spChg chg="add mod">
          <ac:chgData name="it18119718@my.sliit.lk" userId="ef991f6a-f950-4b6d-9ba6-51d913e390b5" providerId="ADAL" clId="{17FEBF4D-0584-4ECC-90E1-B0CECE2F1A3E}" dt="2021-07-06T12:08:03.246" v="16650" actId="1076"/>
          <ac:spMkLst>
            <pc:docMk/>
            <pc:sldMk cId="4246646422" sldId="471"/>
            <ac:spMk id="14" creationId="{AE7A8185-AD99-4BF2-8883-72D5B87BB4B7}"/>
          </ac:spMkLst>
        </pc:spChg>
        <pc:grpChg chg="add mod">
          <ac:chgData name="it18119718@my.sliit.lk" userId="ef991f6a-f950-4b6d-9ba6-51d913e390b5" providerId="ADAL" clId="{17FEBF4D-0584-4ECC-90E1-B0CECE2F1A3E}" dt="2021-07-03T20:42:50.397" v="10466" actId="164"/>
          <ac:grpSpMkLst>
            <pc:docMk/>
            <pc:sldMk cId="4246646422" sldId="471"/>
            <ac:grpSpMk id="6" creationId="{894FD12A-593A-4CAC-AA68-60BD2BCFCD1D}"/>
          </ac:grpSpMkLst>
        </pc:grpChg>
        <pc:grpChg chg="del">
          <ac:chgData name="it18119718@my.sliit.lk" userId="ef991f6a-f950-4b6d-9ba6-51d913e390b5" providerId="ADAL" clId="{17FEBF4D-0584-4ECC-90E1-B0CECE2F1A3E}" dt="2021-07-03T20:41:47.010" v="10453" actId="478"/>
          <ac:grpSpMkLst>
            <pc:docMk/>
            <pc:sldMk cId="4246646422" sldId="471"/>
            <ac:grpSpMk id="17" creationId="{9E0FD253-233F-4A5B-9694-B131DCDD285A}"/>
          </ac:grpSpMkLst>
        </pc:grpChg>
        <pc:grpChg chg="add del mod">
          <ac:chgData name="it18119718@my.sliit.lk" userId="ef991f6a-f950-4b6d-9ba6-51d913e390b5" providerId="ADAL" clId="{17FEBF4D-0584-4ECC-90E1-B0CECE2F1A3E}" dt="2021-07-03T20:42:50.397" v="10466" actId="164"/>
          <ac:grpSpMkLst>
            <pc:docMk/>
            <pc:sldMk cId="4246646422" sldId="471"/>
            <ac:grpSpMk id="23" creationId="{D6472D78-964F-4BD9-8CEE-BFE18890199D}"/>
          </ac:grpSpMkLst>
        </pc:grpChg>
        <pc:picChg chg="add mod modCrop">
          <ac:chgData name="it18119718@my.sliit.lk" userId="ef991f6a-f950-4b6d-9ba6-51d913e390b5" providerId="ADAL" clId="{17FEBF4D-0584-4ECC-90E1-B0CECE2F1A3E}" dt="2021-07-03T20:42:17.304" v="10463" actId="14100"/>
          <ac:picMkLst>
            <pc:docMk/>
            <pc:sldMk cId="4246646422" sldId="471"/>
            <ac:picMk id="3" creationId="{702148B3-7EF1-484B-BC74-BBB7E899307B}"/>
          </ac:picMkLst>
        </pc:picChg>
        <pc:picChg chg="del">
          <ac:chgData name="it18119718@my.sliit.lk" userId="ef991f6a-f950-4b6d-9ba6-51d913e390b5" providerId="ADAL" clId="{17FEBF4D-0584-4ECC-90E1-B0CECE2F1A3E}" dt="2021-07-03T20:40:32.498" v="10447" actId="478"/>
          <ac:picMkLst>
            <pc:docMk/>
            <pc:sldMk cId="4246646422" sldId="471"/>
            <ac:picMk id="11" creationId="{DA267D9A-D5CD-4709-B64A-31F723809B9D}"/>
          </ac:picMkLst>
        </pc:picChg>
        <pc:picChg chg="del">
          <ac:chgData name="it18119718@my.sliit.lk" userId="ef991f6a-f950-4b6d-9ba6-51d913e390b5" providerId="ADAL" clId="{17FEBF4D-0584-4ECC-90E1-B0CECE2F1A3E}" dt="2021-07-03T20:41:47.010" v="10453" actId="478"/>
          <ac:picMkLst>
            <pc:docMk/>
            <pc:sldMk cId="4246646422" sldId="471"/>
            <ac:picMk id="14" creationId="{B37358B6-075F-4B8D-BFC3-2B463DD72414}"/>
          </ac:picMkLst>
        </pc:picChg>
        <pc:picChg chg="del">
          <ac:chgData name="it18119718@my.sliit.lk" userId="ef991f6a-f950-4b6d-9ba6-51d913e390b5" providerId="ADAL" clId="{17FEBF4D-0584-4ECC-90E1-B0CECE2F1A3E}" dt="2021-07-03T20:41:51.066" v="10454" actId="478"/>
          <ac:picMkLst>
            <pc:docMk/>
            <pc:sldMk cId="4246646422" sldId="471"/>
            <ac:picMk id="16" creationId="{8A672A1B-8DE0-4669-BDA3-0BBB14CD9EC1}"/>
          </ac:picMkLst>
        </pc:picChg>
        <pc:picChg chg="add mod">
          <ac:chgData name="it18119718@my.sliit.lk" userId="ef991f6a-f950-4b6d-9ba6-51d913e390b5" providerId="ADAL" clId="{17FEBF4D-0584-4ECC-90E1-B0CECE2F1A3E}" dt="2021-07-03T20:42:50.397" v="10466" actId="164"/>
          <ac:picMkLst>
            <pc:docMk/>
            <pc:sldMk cId="4246646422" sldId="471"/>
            <ac:picMk id="6146" creationId="{A2B35A58-B294-4D1E-B327-4532F9CC0DEA}"/>
          </ac:picMkLst>
        </pc:picChg>
        <pc:cxnChg chg="mod ord">
          <ac:chgData name="it18119718@my.sliit.lk" userId="ef991f6a-f950-4b6d-9ba6-51d913e390b5" providerId="ADAL" clId="{17FEBF4D-0584-4ECC-90E1-B0CECE2F1A3E}" dt="2021-07-03T20:42:33.896" v="10465" actId="166"/>
          <ac:cxnSpMkLst>
            <pc:docMk/>
            <pc:sldMk cId="4246646422" sldId="471"/>
            <ac:cxnSpMk id="21" creationId="{0D96B04C-B64F-4505-BDF1-24BA03D93B97}"/>
          </ac:cxnSpMkLst>
        </pc:cxnChg>
      </pc:sldChg>
      <pc:sldChg chg="addSp delSp modSp add mod">
        <pc:chgData name="it18119718@my.sliit.lk" userId="ef991f6a-f950-4b6d-9ba6-51d913e390b5" providerId="ADAL" clId="{17FEBF4D-0584-4ECC-90E1-B0CECE2F1A3E}" dt="2021-07-06T12:08:10.286" v="16652" actId="1076"/>
        <pc:sldMkLst>
          <pc:docMk/>
          <pc:sldMk cId="700753116" sldId="472"/>
        </pc:sldMkLst>
        <pc:spChg chg="mod">
          <ac:chgData name="it18119718@my.sliit.lk" userId="ef991f6a-f950-4b6d-9ba6-51d913e390b5" providerId="ADAL" clId="{17FEBF4D-0584-4ECC-90E1-B0CECE2F1A3E}" dt="2021-07-03T20:38:37.776" v="10444" actId="1076"/>
          <ac:spMkLst>
            <pc:docMk/>
            <pc:sldMk cId="700753116" sldId="472"/>
            <ac:spMk id="12" creationId="{A5CD8687-F6BE-48CF-8FBB-60622189287E}"/>
          </ac:spMkLst>
        </pc:spChg>
        <pc:spChg chg="add mod">
          <ac:chgData name="it18119718@my.sliit.lk" userId="ef991f6a-f950-4b6d-9ba6-51d913e390b5" providerId="ADAL" clId="{17FEBF4D-0584-4ECC-90E1-B0CECE2F1A3E}" dt="2021-07-06T12:08:10.286" v="16652" actId="1076"/>
          <ac:spMkLst>
            <pc:docMk/>
            <pc:sldMk cId="700753116" sldId="472"/>
            <ac:spMk id="13" creationId="{C5AD7E63-C5CC-4030-9A1D-4F824E14F7CB}"/>
          </ac:spMkLst>
        </pc:spChg>
        <pc:grpChg chg="add mod">
          <ac:chgData name="it18119718@my.sliit.lk" userId="ef991f6a-f950-4b6d-9ba6-51d913e390b5" providerId="ADAL" clId="{17FEBF4D-0584-4ECC-90E1-B0CECE2F1A3E}" dt="2021-07-03T20:45:14.464" v="10488" actId="164"/>
          <ac:grpSpMkLst>
            <pc:docMk/>
            <pc:sldMk cId="700753116" sldId="472"/>
            <ac:grpSpMk id="4" creationId="{939DAC9C-B31C-42F0-AADD-5F6512E936B6}"/>
          </ac:grpSpMkLst>
        </pc:grpChg>
        <pc:grpChg chg="del">
          <ac:chgData name="it18119718@my.sliit.lk" userId="ef991f6a-f950-4b6d-9ba6-51d913e390b5" providerId="ADAL" clId="{17FEBF4D-0584-4ECC-90E1-B0CECE2F1A3E}" dt="2021-07-03T20:44:19.353" v="10473" actId="478"/>
          <ac:grpSpMkLst>
            <pc:docMk/>
            <pc:sldMk cId="700753116" sldId="472"/>
            <ac:grpSpMk id="17" creationId="{9E0FD253-233F-4A5B-9694-B131DCDD285A}"/>
          </ac:grpSpMkLst>
        </pc:grpChg>
        <pc:grpChg chg="mod">
          <ac:chgData name="it18119718@my.sliit.lk" userId="ef991f6a-f950-4b6d-9ba6-51d913e390b5" providerId="ADAL" clId="{17FEBF4D-0584-4ECC-90E1-B0CECE2F1A3E}" dt="2021-07-03T20:45:14.464" v="10488" actId="164"/>
          <ac:grpSpMkLst>
            <pc:docMk/>
            <pc:sldMk cId="700753116" sldId="472"/>
            <ac:grpSpMk id="23" creationId="{D6472D78-964F-4BD9-8CEE-BFE18890199D}"/>
          </ac:grpSpMkLst>
        </pc:grpChg>
        <pc:picChg chg="add mod ord">
          <ac:chgData name="it18119718@my.sliit.lk" userId="ef991f6a-f950-4b6d-9ba6-51d913e390b5" providerId="ADAL" clId="{17FEBF4D-0584-4ECC-90E1-B0CECE2F1A3E}" dt="2021-07-03T20:45:14.464" v="10488" actId="164"/>
          <ac:picMkLst>
            <pc:docMk/>
            <pc:sldMk cId="700753116" sldId="472"/>
            <ac:picMk id="3" creationId="{F6E5B92A-FF15-4D05-B419-49FF1574A2CF}"/>
          </ac:picMkLst>
        </pc:picChg>
        <pc:picChg chg="del">
          <ac:chgData name="it18119718@my.sliit.lk" userId="ef991f6a-f950-4b6d-9ba6-51d913e390b5" providerId="ADAL" clId="{17FEBF4D-0584-4ECC-90E1-B0CECE2F1A3E}" dt="2021-07-03T20:44:53.695" v="10485" actId="478"/>
          <ac:picMkLst>
            <pc:docMk/>
            <pc:sldMk cId="700753116" sldId="472"/>
            <ac:picMk id="7" creationId="{8D36CA08-8E6C-42B7-A5B9-08D1C4CB1879}"/>
          </ac:picMkLst>
        </pc:picChg>
        <pc:picChg chg="ord">
          <ac:chgData name="it18119718@my.sliit.lk" userId="ef991f6a-f950-4b6d-9ba6-51d913e390b5" providerId="ADAL" clId="{17FEBF4D-0584-4ECC-90E1-B0CECE2F1A3E}" dt="2021-07-03T20:45:06.259" v="10487" actId="167"/>
          <ac:picMkLst>
            <pc:docMk/>
            <pc:sldMk cId="700753116" sldId="472"/>
            <ac:picMk id="8" creationId="{70FDBA12-A6AC-4051-931F-7AC9690B7763}"/>
          </ac:picMkLst>
        </pc:picChg>
        <pc:picChg chg="ord">
          <ac:chgData name="it18119718@my.sliit.lk" userId="ef991f6a-f950-4b6d-9ba6-51d913e390b5" providerId="ADAL" clId="{17FEBF4D-0584-4ECC-90E1-B0CECE2F1A3E}" dt="2021-07-03T20:45:03.783" v="10486" actId="167"/>
          <ac:picMkLst>
            <pc:docMk/>
            <pc:sldMk cId="700753116" sldId="472"/>
            <ac:picMk id="10" creationId="{5CBA9257-D50C-4D27-AA88-A439191198B1}"/>
          </ac:picMkLst>
        </pc:picChg>
        <pc:picChg chg="del">
          <ac:chgData name="it18119718@my.sliit.lk" userId="ef991f6a-f950-4b6d-9ba6-51d913e390b5" providerId="ADAL" clId="{17FEBF4D-0584-4ECC-90E1-B0CECE2F1A3E}" dt="2021-07-03T20:43:10.967" v="10467" actId="478"/>
          <ac:picMkLst>
            <pc:docMk/>
            <pc:sldMk cId="700753116" sldId="472"/>
            <ac:picMk id="11" creationId="{DA267D9A-D5CD-4709-B64A-31F723809B9D}"/>
          </ac:picMkLst>
        </pc:picChg>
        <pc:picChg chg="del">
          <ac:chgData name="it18119718@my.sliit.lk" userId="ef991f6a-f950-4b6d-9ba6-51d913e390b5" providerId="ADAL" clId="{17FEBF4D-0584-4ECC-90E1-B0CECE2F1A3E}" dt="2021-07-03T20:44:19.353" v="10473" actId="478"/>
          <ac:picMkLst>
            <pc:docMk/>
            <pc:sldMk cId="700753116" sldId="472"/>
            <ac:picMk id="14" creationId="{B37358B6-075F-4B8D-BFC3-2B463DD72414}"/>
          </ac:picMkLst>
        </pc:picChg>
        <pc:picChg chg="del">
          <ac:chgData name="it18119718@my.sliit.lk" userId="ef991f6a-f950-4b6d-9ba6-51d913e390b5" providerId="ADAL" clId="{17FEBF4D-0584-4ECC-90E1-B0CECE2F1A3E}" dt="2021-07-03T20:44:21.682" v="10474" actId="478"/>
          <ac:picMkLst>
            <pc:docMk/>
            <pc:sldMk cId="700753116" sldId="472"/>
            <ac:picMk id="16" creationId="{8A672A1B-8DE0-4669-BDA3-0BBB14CD9EC1}"/>
          </ac:picMkLst>
        </pc:picChg>
        <pc:picChg chg="add mod">
          <ac:chgData name="it18119718@my.sliit.lk" userId="ef991f6a-f950-4b6d-9ba6-51d913e390b5" providerId="ADAL" clId="{17FEBF4D-0584-4ECC-90E1-B0CECE2F1A3E}" dt="2021-07-03T20:45:14.464" v="10488" actId="164"/>
          <ac:picMkLst>
            <pc:docMk/>
            <pc:sldMk cId="700753116" sldId="472"/>
            <ac:picMk id="7170" creationId="{F55CA8D9-B9F0-4083-BBFC-5848C8E7052E}"/>
          </ac:picMkLst>
        </pc:picChg>
        <pc:cxnChg chg="ord">
          <ac:chgData name="it18119718@my.sliit.lk" userId="ef991f6a-f950-4b6d-9ba6-51d913e390b5" providerId="ADAL" clId="{17FEBF4D-0584-4ECC-90E1-B0CECE2F1A3E}" dt="2021-07-03T20:44:46.276" v="10483" actId="166"/>
          <ac:cxnSpMkLst>
            <pc:docMk/>
            <pc:sldMk cId="700753116" sldId="472"/>
            <ac:cxnSpMk id="21" creationId="{0D96B04C-B64F-4505-BDF1-24BA03D93B97}"/>
          </ac:cxnSpMkLst>
        </pc:cxnChg>
      </pc:sldChg>
      <pc:sldChg chg="addSp delSp modSp add mod">
        <pc:chgData name="it18119718@my.sliit.lk" userId="ef991f6a-f950-4b6d-9ba6-51d913e390b5" providerId="ADAL" clId="{17FEBF4D-0584-4ECC-90E1-B0CECE2F1A3E}" dt="2021-07-06T12:08:17.002" v="16654"/>
        <pc:sldMkLst>
          <pc:docMk/>
          <pc:sldMk cId="1672306068" sldId="473"/>
        </pc:sldMkLst>
        <pc:spChg chg="mod">
          <ac:chgData name="it18119718@my.sliit.lk" userId="ef991f6a-f950-4b6d-9ba6-51d913e390b5" providerId="ADAL" clId="{17FEBF4D-0584-4ECC-90E1-B0CECE2F1A3E}" dt="2021-07-03T20:48:46.714" v="10517" actId="1076"/>
          <ac:spMkLst>
            <pc:docMk/>
            <pc:sldMk cId="1672306068" sldId="473"/>
            <ac:spMk id="12" creationId="{A5CD8687-F6BE-48CF-8FBB-60622189287E}"/>
          </ac:spMkLst>
        </pc:spChg>
        <pc:spChg chg="add">
          <ac:chgData name="it18119718@my.sliit.lk" userId="ef991f6a-f950-4b6d-9ba6-51d913e390b5" providerId="ADAL" clId="{17FEBF4D-0584-4ECC-90E1-B0CECE2F1A3E}" dt="2021-07-06T12:08:17.002" v="16654"/>
          <ac:spMkLst>
            <pc:docMk/>
            <pc:sldMk cId="1672306068" sldId="473"/>
            <ac:spMk id="15" creationId="{363C1D3A-BC96-4B99-A75E-D1C16FD6262A}"/>
          </ac:spMkLst>
        </pc:spChg>
        <pc:spChg chg="mod">
          <ac:chgData name="it18119718@my.sliit.lk" userId="ef991f6a-f950-4b6d-9ba6-51d913e390b5" providerId="ADAL" clId="{17FEBF4D-0584-4ECC-90E1-B0CECE2F1A3E}" dt="2021-07-03T20:49:08.136" v="10521" actId="1076"/>
          <ac:spMkLst>
            <pc:docMk/>
            <pc:sldMk cId="1672306068" sldId="473"/>
            <ac:spMk id="29" creationId="{00631876-1EE0-4319-8C46-E3335DD9CC8A}"/>
          </ac:spMkLst>
        </pc:spChg>
        <pc:grpChg chg="add mod">
          <ac:chgData name="it18119718@my.sliit.lk" userId="ef991f6a-f950-4b6d-9ba6-51d913e390b5" providerId="ADAL" clId="{17FEBF4D-0584-4ECC-90E1-B0CECE2F1A3E}" dt="2021-07-03T20:49:53.553" v="10532" actId="164"/>
          <ac:grpSpMkLst>
            <pc:docMk/>
            <pc:sldMk cId="1672306068" sldId="473"/>
            <ac:grpSpMk id="2" creationId="{F3E839A7-AD1A-49B5-AA47-2C4E96CB9FFF}"/>
          </ac:grpSpMkLst>
        </pc:grpChg>
        <pc:grpChg chg="add mod">
          <ac:chgData name="it18119718@my.sliit.lk" userId="ef991f6a-f950-4b6d-9ba6-51d913e390b5" providerId="ADAL" clId="{17FEBF4D-0584-4ECC-90E1-B0CECE2F1A3E}" dt="2021-07-03T20:53:16.055" v="10551" actId="1076"/>
          <ac:grpSpMkLst>
            <pc:docMk/>
            <pc:sldMk cId="1672306068" sldId="473"/>
            <ac:grpSpMk id="14" creationId="{9E8B2106-E29B-4AF1-AFD9-B79021893F95}"/>
          </ac:grpSpMkLst>
        </pc:grpChg>
        <pc:grpChg chg="del">
          <ac:chgData name="it18119718@my.sliit.lk" userId="ef991f6a-f950-4b6d-9ba6-51d913e390b5" providerId="ADAL" clId="{17FEBF4D-0584-4ECC-90E1-B0CECE2F1A3E}" dt="2021-07-03T20:51:51.880" v="10533" actId="478"/>
          <ac:grpSpMkLst>
            <pc:docMk/>
            <pc:sldMk cId="1672306068" sldId="473"/>
            <ac:grpSpMk id="16" creationId="{21FD4ED4-2FB5-425B-ADEE-509981576DC3}"/>
          </ac:grpSpMkLst>
        </pc:grpChg>
        <pc:grpChg chg="del mod">
          <ac:chgData name="it18119718@my.sliit.lk" userId="ef991f6a-f950-4b6d-9ba6-51d913e390b5" providerId="ADAL" clId="{17FEBF4D-0584-4ECC-90E1-B0CECE2F1A3E}" dt="2021-07-03T20:49:21.072" v="10522" actId="478"/>
          <ac:grpSpMkLst>
            <pc:docMk/>
            <pc:sldMk cId="1672306068" sldId="473"/>
            <ac:grpSpMk id="21" creationId="{A3EF919B-31A7-4F87-8FD0-CBC7CA350F32}"/>
          </ac:grpSpMkLst>
        </pc:grpChg>
        <pc:picChg chg="add mod">
          <ac:chgData name="it18119718@my.sliit.lk" userId="ef991f6a-f950-4b6d-9ba6-51d913e390b5" providerId="ADAL" clId="{17FEBF4D-0584-4ECC-90E1-B0CECE2F1A3E}" dt="2021-07-03T20:53:03.274" v="10548" actId="164"/>
          <ac:picMkLst>
            <pc:docMk/>
            <pc:sldMk cId="1672306068" sldId="473"/>
            <ac:picMk id="4" creationId="{E491A098-9B65-4442-AC02-918B7CF8DF03}"/>
          </ac:picMkLst>
        </pc:picChg>
        <pc:picChg chg="add mod">
          <ac:chgData name="it18119718@my.sliit.lk" userId="ef991f6a-f950-4b6d-9ba6-51d913e390b5" providerId="ADAL" clId="{17FEBF4D-0584-4ECC-90E1-B0CECE2F1A3E}" dt="2021-07-03T20:53:03.274" v="10548" actId="164"/>
          <ac:picMkLst>
            <pc:docMk/>
            <pc:sldMk cId="1672306068" sldId="473"/>
            <ac:picMk id="11" creationId="{90863D56-3C6C-4A20-8EF0-CA54B387057E}"/>
          </ac:picMkLst>
        </pc:picChg>
        <pc:picChg chg="del">
          <ac:chgData name="it18119718@my.sliit.lk" userId="ef991f6a-f950-4b6d-9ba6-51d913e390b5" providerId="ADAL" clId="{17FEBF4D-0584-4ECC-90E1-B0CECE2F1A3E}" dt="2021-07-03T20:49:21.072" v="10522" actId="478"/>
          <ac:picMkLst>
            <pc:docMk/>
            <pc:sldMk cId="1672306068" sldId="473"/>
            <ac:picMk id="1026" creationId="{263E5F9D-C28C-4ACC-8636-E14F88305037}"/>
          </ac:picMkLst>
        </pc:picChg>
        <pc:picChg chg="del mod">
          <ac:chgData name="it18119718@my.sliit.lk" userId="ef991f6a-f950-4b6d-9ba6-51d913e390b5" providerId="ADAL" clId="{17FEBF4D-0584-4ECC-90E1-B0CECE2F1A3E}" dt="2021-07-03T20:49:22.825" v="10523" actId="478"/>
          <ac:picMkLst>
            <pc:docMk/>
            <pc:sldMk cId="1672306068" sldId="473"/>
            <ac:picMk id="1028" creationId="{7F83B1D2-258E-49AB-BBD0-B02FBC4A817C}"/>
          </ac:picMkLst>
        </pc:picChg>
        <pc:picChg chg="add mod">
          <ac:chgData name="it18119718@my.sliit.lk" userId="ef991f6a-f950-4b6d-9ba6-51d913e390b5" providerId="ADAL" clId="{17FEBF4D-0584-4ECC-90E1-B0CECE2F1A3E}" dt="2021-07-03T20:49:53.553" v="10532" actId="164"/>
          <ac:picMkLst>
            <pc:docMk/>
            <pc:sldMk cId="1672306068" sldId="473"/>
            <ac:picMk id="8194" creationId="{4CD631B5-E5C6-499A-BA87-74E1F2C6B00A}"/>
          </ac:picMkLst>
        </pc:picChg>
        <pc:picChg chg="add mod">
          <ac:chgData name="it18119718@my.sliit.lk" userId="ef991f6a-f950-4b6d-9ba6-51d913e390b5" providerId="ADAL" clId="{17FEBF4D-0584-4ECC-90E1-B0CECE2F1A3E}" dt="2021-07-03T20:49:53.553" v="10532" actId="164"/>
          <ac:picMkLst>
            <pc:docMk/>
            <pc:sldMk cId="1672306068" sldId="473"/>
            <ac:picMk id="8196" creationId="{ACD74688-8708-4ADA-9BA0-58F0BC6DA51A}"/>
          </ac:picMkLst>
        </pc:picChg>
      </pc:sldChg>
      <pc:sldChg chg="addSp delSp modSp add mod">
        <pc:chgData name="it18119718@my.sliit.lk" userId="ef991f6a-f950-4b6d-9ba6-51d913e390b5" providerId="ADAL" clId="{17FEBF4D-0584-4ECC-90E1-B0CECE2F1A3E}" dt="2021-07-06T12:08:19.522" v="16655"/>
        <pc:sldMkLst>
          <pc:docMk/>
          <pc:sldMk cId="3769069935" sldId="474"/>
        </pc:sldMkLst>
        <pc:spChg chg="mod">
          <ac:chgData name="it18119718@my.sliit.lk" userId="ef991f6a-f950-4b6d-9ba6-51d913e390b5" providerId="ADAL" clId="{17FEBF4D-0584-4ECC-90E1-B0CECE2F1A3E}" dt="2021-07-03T20:53:49.446" v="10559" actId="20577"/>
          <ac:spMkLst>
            <pc:docMk/>
            <pc:sldMk cId="3769069935" sldId="474"/>
            <ac:spMk id="12" creationId="{A5CD8687-F6BE-48CF-8FBB-60622189287E}"/>
          </ac:spMkLst>
        </pc:spChg>
        <pc:spChg chg="add">
          <ac:chgData name="it18119718@my.sliit.lk" userId="ef991f6a-f950-4b6d-9ba6-51d913e390b5" providerId="ADAL" clId="{17FEBF4D-0584-4ECC-90E1-B0CECE2F1A3E}" dt="2021-07-06T12:08:19.522" v="16655"/>
          <ac:spMkLst>
            <pc:docMk/>
            <pc:sldMk cId="3769069935" sldId="474"/>
            <ac:spMk id="15" creationId="{071DE1FF-7255-4792-880B-7532A8348DB0}"/>
          </ac:spMkLst>
        </pc:spChg>
        <pc:spChg chg="mod">
          <ac:chgData name="it18119718@my.sliit.lk" userId="ef991f6a-f950-4b6d-9ba6-51d913e390b5" providerId="ADAL" clId="{17FEBF4D-0584-4ECC-90E1-B0CECE2F1A3E}" dt="2021-07-03T20:53:54.274" v="10560"/>
          <ac:spMkLst>
            <pc:docMk/>
            <pc:sldMk cId="3769069935" sldId="474"/>
            <ac:spMk id="29" creationId="{00631876-1EE0-4319-8C46-E3335DD9CC8A}"/>
          </ac:spMkLst>
        </pc:spChg>
        <pc:grpChg chg="del mod">
          <ac:chgData name="it18119718@my.sliit.lk" userId="ef991f6a-f950-4b6d-9ba6-51d913e390b5" providerId="ADAL" clId="{17FEBF4D-0584-4ECC-90E1-B0CECE2F1A3E}" dt="2021-07-03T20:54:09.500" v="10561" actId="478"/>
          <ac:grpSpMkLst>
            <pc:docMk/>
            <pc:sldMk cId="3769069935" sldId="474"/>
            <ac:grpSpMk id="2" creationId="{F3E839A7-AD1A-49B5-AA47-2C4E96CB9FFF}"/>
          </ac:grpSpMkLst>
        </pc:grpChg>
        <pc:grpChg chg="add mod">
          <ac:chgData name="it18119718@my.sliit.lk" userId="ef991f6a-f950-4b6d-9ba6-51d913e390b5" providerId="ADAL" clId="{17FEBF4D-0584-4ECC-90E1-B0CECE2F1A3E}" dt="2021-07-03T20:55:48.011" v="10579" actId="14100"/>
          <ac:grpSpMkLst>
            <pc:docMk/>
            <pc:sldMk cId="3769069935" sldId="474"/>
            <ac:grpSpMk id="3" creationId="{6B2EFBA6-F059-4EB6-BCB0-97DC244DF278}"/>
          </ac:grpSpMkLst>
        </pc:grpChg>
        <pc:grpChg chg="del">
          <ac:chgData name="it18119718@my.sliit.lk" userId="ef991f6a-f950-4b6d-9ba6-51d913e390b5" providerId="ADAL" clId="{17FEBF4D-0584-4ECC-90E1-B0CECE2F1A3E}" dt="2021-07-03T20:55:52.121" v="10580" actId="478"/>
          <ac:grpSpMkLst>
            <pc:docMk/>
            <pc:sldMk cId="3769069935" sldId="474"/>
            <ac:grpSpMk id="14" creationId="{9E8B2106-E29B-4AF1-AFD9-B79021893F95}"/>
          </ac:grpSpMkLst>
        </pc:grpChg>
        <pc:grpChg chg="add mod">
          <ac:chgData name="it18119718@my.sliit.lk" userId="ef991f6a-f950-4b6d-9ba6-51d913e390b5" providerId="ADAL" clId="{17FEBF4D-0584-4ECC-90E1-B0CECE2F1A3E}" dt="2021-07-03T20:57:30.689" v="10595" actId="14100"/>
          <ac:grpSpMkLst>
            <pc:docMk/>
            <pc:sldMk cId="3769069935" sldId="474"/>
            <ac:grpSpMk id="19" creationId="{7F1B8830-0F97-43A7-BE81-E63727AA25F8}"/>
          </ac:grpSpMkLst>
        </pc:grpChg>
        <pc:picChg chg="del topLvl">
          <ac:chgData name="it18119718@my.sliit.lk" userId="ef991f6a-f950-4b6d-9ba6-51d913e390b5" providerId="ADAL" clId="{17FEBF4D-0584-4ECC-90E1-B0CECE2F1A3E}" dt="2021-07-03T20:55:53.466" v="10581" actId="478"/>
          <ac:picMkLst>
            <pc:docMk/>
            <pc:sldMk cId="3769069935" sldId="474"/>
            <ac:picMk id="4" creationId="{E491A098-9B65-4442-AC02-918B7CF8DF03}"/>
          </ac:picMkLst>
        </pc:picChg>
        <pc:picChg chg="del topLvl">
          <ac:chgData name="it18119718@my.sliit.lk" userId="ef991f6a-f950-4b6d-9ba6-51d913e390b5" providerId="ADAL" clId="{17FEBF4D-0584-4ECC-90E1-B0CECE2F1A3E}" dt="2021-07-03T20:55:52.121" v="10580" actId="478"/>
          <ac:picMkLst>
            <pc:docMk/>
            <pc:sldMk cId="3769069935" sldId="474"/>
            <ac:picMk id="11" creationId="{90863D56-3C6C-4A20-8EF0-CA54B387057E}"/>
          </ac:picMkLst>
        </pc:picChg>
        <pc:picChg chg="add mod">
          <ac:chgData name="it18119718@my.sliit.lk" userId="ef991f6a-f950-4b6d-9ba6-51d913e390b5" providerId="ADAL" clId="{17FEBF4D-0584-4ECC-90E1-B0CECE2F1A3E}" dt="2021-07-03T20:57:26.742" v="10594" actId="164"/>
          <ac:picMkLst>
            <pc:docMk/>
            <pc:sldMk cId="3769069935" sldId="474"/>
            <ac:picMk id="13" creationId="{04DFCF6B-85F9-4709-BD79-588DDB82BFF2}"/>
          </ac:picMkLst>
        </pc:picChg>
        <pc:picChg chg="add mod">
          <ac:chgData name="it18119718@my.sliit.lk" userId="ef991f6a-f950-4b6d-9ba6-51d913e390b5" providerId="ADAL" clId="{17FEBF4D-0584-4ECC-90E1-B0CECE2F1A3E}" dt="2021-07-03T20:57:26.742" v="10594" actId="164"/>
          <ac:picMkLst>
            <pc:docMk/>
            <pc:sldMk cId="3769069935" sldId="474"/>
            <ac:picMk id="16" creationId="{77F441FF-79CB-457D-BDA6-BE75BAC5A215}"/>
          </ac:picMkLst>
        </pc:picChg>
        <pc:picChg chg="add del mod">
          <ac:chgData name="it18119718@my.sliit.lk" userId="ef991f6a-f950-4b6d-9ba6-51d913e390b5" providerId="ADAL" clId="{17FEBF4D-0584-4ECC-90E1-B0CECE2F1A3E}" dt="2021-07-03T20:54:39.051" v="10571" actId="478"/>
          <ac:picMkLst>
            <pc:docMk/>
            <pc:sldMk cId="3769069935" sldId="474"/>
            <ac:picMk id="17" creationId="{96D5A7C5-FBBD-4952-83AA-B7ED583B1C28}"/>
          </ac:picMkLst>
        </pc:picChg>
        <pc:picChg chg="add del mod">
          <ac:chgData name="it18119718@my.sliit.lk" userId="ef991f6a-f950-4b6d-9ba6-51d913e390b5" providerId="ADAL" clId="{17FEBF4D-0584-4ECC-90E1-B0CECE2F1A3E}" dt="2021-07-03T20:54:39.051" v="10571" actId="478"/>
          <ac:picMkLst>
            <pc:docMk/>
            <pc:sldMk cId="3769069935" sldId="474"/>
            <ac:picMk id="18" creationId="{74F2DEC7-18DB-4ECD-A057-6D8B523164A8}"/>
          </ac:picMkLst>
        </pc:picChg>
        <pc:picChg chg="del mod">
          <ac:chgData name="it18119718@my.sliit.lk" userId="ef991f6a-f950-4b6d-9ba6-51d913e390b5" providerId="ADAL" clId="{17FEBF4D-0584-4ECC-90E1-B0CECE2F1A3E}" dt="2021-07-03T20:54:10.336" v="10562" actId="478"/>
          <ac:picMkLst>
            <pc:docMk/>
            <pc:sldMk cId="3769069935" sldId="474"/>
            <ac:picMk id="8194" creationId="{4CD631B5-E5C6-499A-BA87-74E1F2C6B00A}"/>
          </ac:picMkLst>
        </pc:picChg>
        <pc:picChg chg="del">
          <ac:chgData name="it18119718@my.sliit.lk" userId="ef991f6a-f950-4b6d-9ba6-51d913e390b5" providerId="ADAL" clId="{17FEBF4D-0584-4ECC-90E1-B0CECE2F1A3E}" dt="2021-07-03T20:54:09.500" v="10561" actId="478"/>
          <ac:picMkLst>
            <pc:docMk/>
            <pc:sldMk cId="3769069935" sldId="474"/>
            <ac:picMk id="8196" creationId="{ACD74688-8708-4ADA-9BA0-58F0BC6DA51A}"/>
          </ac:picMkLst>
        </pc:picChg>
        <pc:picChg chg="add del mod">
          <ac:chgData name="it18119718@my.sliit.lk" userId="ef991f6a-f950-4b6d-9ba6-51d913e390b5" providerId="ADAL" clId="{17FEBF4D-0584-4ECC-90E1-B0CECE2F1A3E}" dt="2021-07-03T20:54:33.876" v="10568" actId="21"/>
          <ac:picMkLst>
            <pc:docMk/>
            <pc:sldMk cId="3769069935" sldId="474"/>
            <ac:picMk id="9218" creationId="{0D03E6A4-F608-4017-BF1B-00A15C0F8C0B}"/>
          </ac:picMkLst>
        </pc:picChg>
        <pc:picChg chg="add del mod">
          <ac:chgData name="it18119718@my.sliit.lk" userId="ef991f6a-f950-4b6d-9ba6-51d913e390b5" providerId="ADAL" clId="{17FEBF4D-0584-4ECC-90E1-B0CECE2F1A3E}" dt="2021-07-03T20:54:33.876" v="10568" actId="21"/>
          <ac:picMkLst>
            <pc:docMk/>
            <pc:sldMk cId="3769069935" sldId="474"/>
            <ac:picMk id="9220" creationId="{662C644D-489E-499F-8207-4D51382AD745}"/>
          </ac:picMkLst>
        </pc:picChg>
        <pc:picChg chg="add mod">
          <ac:chgData name="it18119718@my.sliit.lk" userId="ef991f6a-f950-4b6d-9ba6-51d913e390b5" providerId="ADAL" clId="{17FEBF4D-0584-4ECC-90E1-B0CECE2F1A3E}" dt="2021-07-03T20:55:41.576" v="10578" actId="164"/>
          <ac:picMkLst>
            <pc:docMk/>
            <pc:sldMk cId="3769069935" sldId="474"/>
            <ac:picMk id="9222" creationId="{69CDAF8F-1926-4BEE-B3B6-5B13EF230A9F}"/>
          </ac:picMkLst>
        </pc:picChg>
        <pc:picChg chg="add mod">
          <ac:chgData name="it18119718@my.sliit.lk" userId="ef991f6a-f950-4b6d-9ba6-51d913e390b5" providerId="ADAL" clId="{17FEBF4D-0584-4ECC-90E1-B0CECE2F1A3E}" dt="2021-07-03T20:55:41.576" v="10578" actId="164"/>
          <ac:picMkLst>
            <pc:docMk/>
            <pc:sldMk cId="3769069935" sldId="474"/>
            <ac:picMk id="9224" creationId="{0F957B4C-F8A0-45F6-8666-2F0278CCBB0B}"/>
          </ac:picMkLst>
        </pc:picChg>
      </pc:sldChg>
      <pc:sldChg chg="addSp delSp modSp add mod">
        <pc:chgData name="it18119718@my.sliit.lk" userId="ef991f6a-f950-4b6d-9ba6-51d913e390b5" providerId="ADAL" clId="{17FEBF4D-0584-4ECC-90E1-B0CECE2F1A3E}" dt="2021-07-06T12:08:21.906" v="16656"/>
        <pc:sldMkLst>
          <pc:docMk/>
          <pc:sldMk cId="4273881159" sldId="516"/>
        </pc:sldMkLst>
        <pc:spChg chg="mod">
          <ac:chgData name="it18119718@my.sliit.lk" userId="ef991f6a-f950-4b6d-9ba6-51d913e390b5" providerId="ADAL" clId="{17FEBF4D-0584-4ECC-90E1-B0CECE2F1A3E}" dt="2021-07-04T04:33:37.492" v="11357" actId="255"/>
          <ac:spMkLst>
            <pc:docMk/>
            <pc:sldMk cId="4273881159" sldId="516"/>
            <ac:spMk id="6" creationId="{8B93806B-E848-47B5-8217-CCCA7F19F309}"/>
          </ac:spMkLst>
        </pc:spChg>
        <pc:spChg chg="add">
          <ac:chgData name="it18119718@my.sliit.lk" userId="ef991f6a-f950-4b6d-9ba6-51d913e390b5" providerId="ADAL" clId="{17FEBF4D-0584-4ECC-90E1-B0CECE2F1A3E}" dt="2021-07-06T12:08:21.906" v="16656"/>
          <ac:spMkLst>
            <pc:docMk/>
            <pc:sldMk cId="4273881159" sldId="516"/>
            <ac:spMk id="11" creationId="{D8C401EC-7EDA-43F4-8466-804AEFE2AF38}"/>
          </ac:spMkLst>
        </pc:spChg>
        <pc:picChg chg="del">
          <ac:chgData name="it18119718@my.sliit.lk" userId="ef991f6a-f950-4b6d-9ba6-51d913e390b5" providerId="ADAL" clId="{17FEBF4D-0584-4ECC-90E1-B0CECE2F1A3E}" dt="2021-07-04T04:56:37.234" v="11532" actId="478"/>
          <ac:picMkLst>
            <pc:docMk/>
            <pc:sldMk cId="4273881159" sldId="516"/>
            <ac:picMk id="3" creationId="{93C8587E-7D4D-455F-A8BE-264B81E4D4A4}"/>
          </ac:picMkLst>
        </pc:picChg>
        <pc:picChg chg="del">
          <ac:chgData name="it18119718@my.sliit.lk" userId="ef991f6a-f950-4b6d-9ba6-51d913e390b5" providerId="ADAL" clId="{17FEBF4D-0584-4ECC-90E1-B0CECE2F1A3E}" dt="2021-07-04T04:56:38.131" v="11533" actId="478"/>
          <ac:picMkLst>
            <pc:docMk/>
            <pc:sldMk cId="4273881159" sldId="516"/>
            <ac:picMk id="7" creationId="{8D36CA08-8E6C-42B7-A5B9-08D1C4CB1879}"/>
          </ac:picMkLst>
        </pc:picChg>
      </pc:sldChg>
      <pc:sldChg chg="addSp delSp modSp add mod">
        <pc:chgData name="it18119718@my.sliit.lk" userId="ef991f6a-f950-4b6d-9ba6-51d913e390b5" providerId="ADAL" clId="{17FEBF4D-0584-4ECC-90E1-B0CECE2F1A3E}" dt="2021-07-06T12:08:26.154" v="16657"/>
        <pc:sldMkLst>
          <pc:docMk/>
          <pc:sldMk cId="3496222165" sldId="517"/>
        </pc:sldMkLst>
        <pc:spChg chg="mod">
          <ac:chgData name="it18119718@my.sliit.lk" userId="ef991f6a-f950-4b6d-9ba6-51d913e390b5" providerId="ADAL" clId="{17FEBF4D-0584-4ECC-90E1-B0CECE2F1A3E}" dt="2021-07-04T04:34:37.431" v="11362" actId="2711"/>
          <ac:spMkLst>
            <pc:docMk/>
            <pc:sldMk cId="3496222165" sldId="517"/>
            <ac:spMk id="5" creationId="{22F6FBBB-4C77-4A4B-BE54-96D3B0DF3BB7}"/>
          </ac:spMkLst>
        </pc:spChg>
        <pc:spChg chg="del">
          <ac:chgData name="it18119718@my.sliit.lk" userId="ef991f6a-f950-4b6d-9ba6-51d913e390b5" providerId="ADAL" clId="{17FEBF4D-0584-4ECC-90E1-B0CECE2F1A3E}" dt="2021-07-04T04:34:56.140" v="11365" actId="478"/>
          <ac:spMkLst>
            <pc:docMk/>
            <pc:sldMk cId="3496222165" sldId="517"/>
            <ac:spMk id="6" creationId="{8B93806B-E848-47B5-8217-CCCA7F19F309}"/>
          </ac:spMkLst>
        </pc:spChg>
        <pc:spChg chg="add del mod">
          <ac:chgData name="it18119718@my.sliit.lk" userId="ef991f6a-f950-4b6d-9ba6-51d913e390b5" providerId="ADAL" clId="{17FEBF4D-0584-4ECC-90E1-B0CECE2F1A3E}" dt="2021-07-04T04:34:57.738" v="11366" actId="478"/>
          <ac:spMkLst>
            <pc:docMk/>
            <pc:sldMk cId="3496222165" sldId="517"/>
            <ac:spMk id="12" creationId="{736A7A0D-A423-4A2D-91FA-6E842DBF07A5}"/>
          </ac:spMkLst>
        </pc:spChg>
        <pc:spChg chg="add del mod">
          <ac:chgData name="it18119718@my.sliit.lk" userId="ef991f6a-f950-4b6d-9ba6-51d913e390b5" providerId="ADAL" clId="{17FEBF4D-0584-4ECC-90E1-B0CECE2F1A3E}" dt="2021-07-04T04:45:21.498" v="11372" actId="478"/>
          <ac:spMkLst>
            <pc:docMk/>
            <pc:sldMk cId="3496222165" sldId="517"/>
            <ac:spMk id="13" creationId="{87065BCB-7FB4-4993-92B1-9C00E271B1BD}"/>
          </ac:spMkLst>
        </pc:spChg>
        <pc:spChg chg="add">
          <ac:chgData name="it18119718@my.sliit.lk" userId="ef991f6a-f950-4b6d-9ba6-51d913e390b5" providerId="ADAL" clId="{17FEBF4D-0584-4ECC-90E1-B0CECE2F1A3E}" dt="2021-07-06T12:08:26.154" v="16657"/>
          <ac:spMkLst>
            <pc:docMk/>
            <pc:sldMk cId="3496222165" sldId="517"/>
            <ac:spMk id="16" creationId="{85D30920-A683-4FAE-B3FA-D0DBF2239524}"/>
          </ac:spMkLst>
        </pc:spChg>
        <pc:spChg chg="add mod">
          <ac:chgData name="it18119718@my.sliit.lk" userId="ef991f6a-f950-4b6d-9ba6-51d913e390b5" providerId="ADAL" clId="{17FEBF4D-0584-4ECC-90E1-B0CECE2F1A3E}" dt="2021-07-04T05:00:19.724" v="11549" actId="164"/>
          <ac:spMkLst>
            <pc:docMk/>
            <pc:sldMk cId="3496222165" sldId="517"/>
            <ac:spMk id="17" creationId="{B4195155-02E6-4077-A3F4-AF44BCD27CDE}"/>
          </ac:spMkLst>
        </pc:spChg>
        <pc:spChg chg="add del mod">
          <ac:chgData name="it18119718@my.sliit.lk" userId="ef991f6a-f950-4b6d-9ba6-51d913e390b5" providerId="ADAL" clId="{17FEBF4D-0584-4ECC-90E1-B0CECE2F1A3E}" dt="2021-07-04T04:54:46.250" v="11490" actId="478"/>
          <ac:spMkLst>
            <pc:docMk/>
            <pc:sldMk cId="3496222165" sldId="517"/>
            <ac:spMk id="18" creationId="{5A12954E-1EAB-4224-A455-FACA178736AE}"/>
          </ac:spMkLst>
        </pc:spChg>
        <pc:spChg chg="add mod">
          <ac:chgData name="it18119718@my.sliit.lk" userId="ef991f6a-f950-4b6d-9ba6-51d913e390b5" providerId="ADAL" clId="{17FEBF4D-0584-4ECC-90E1-B0CECE2F1A3E}" dt="2021-07-04T05:00:19.724" v="11549" actId="164"/>
          <ac:spMkLst>
            <pc:docMk/>
            <pc:sldMk cId="3496222165" sldId="517"/>
            <ac:spMk id="19" creationId="{53CEEAC7-8242-4E51-B1C6-F6E2C3BAACC8}"/>
          </ac:spMkLst>
        </pc:spChg>
        <pc:spChg chg="add del mod">
          <ac:chgData name="it18119718@my.sliit.lk" userId="ef991f6a-f950-4b6d-9ba6-51d913e390b5" providerId="ADAL" clId="{17FEBF4D-0584-4ECC-90E1-B0CECE2F1A3E}" dt="2021-07-04T04:50:14.185" v="11417" actId="478"/>
          <ac:spMkLst>
            <pc:docMk/>
            <pc:sldMk cId="3496222165" sldId="517"/>
            <ac:spMk id="20" creationId="{51C46A95-6523-4404-B799-14B239EA8749}"/>
          </ac:spMkLst>
        </pc:spChg>
        <pc:spChg chg="add mod">
          <ac:chgData name="it18119718@my.sliit.lk" userId="ef991f6a-f950-4b6d-9ba6-51d913e390b5" providerId="ADAL" clId="{17FEBF4D-0584-4ECC-90E1-B0CECE2F1A3E}" dt="2021-07-04T05:00:19.724" v="11549" actId="164"/>
          <ac:spMkLst>
            <pc:docMk/>
            <pc:sldMk cId="3496222165" sldId="517"/>
            <ac:spMk id="21" creationId="{00620491-C91F-47C2-837C-8C8EAB660B33}"/>
          </ac:spMkLst>
        </pc:spChg>
        <pc:spChg chg="add del">
          <ac:chgData name="it18119718@my.sliit.lk" userId="ef991f6a-f950-4b6d-9ba6-51d913e390b5" providerId="ADAL" clId="{17FEBF4D-0584-4ECC-90E1-B0CECE2F1A3E}" dt="2021-07-04T04:53:29.506" v="11456"/>
          <ac:spMkLst>
            <pc:docMk/>
            <pc:sldMk cId="3496222165" sldId="517"/>
            <ac:spMk id="26" creationId="{1488EF0E-406D-4237-9C06-FC2137AADA6C}"/>
          </ac:spMkLst>
        </pc:spChg>
        <pc:spChg chg="add del">
          <ac:chgData name="it18119718@my.sliit.lk" userId="ef991f6a-f950-4b6d-9ba6-51d913e390b5" providerId="ADAL" clId="{17FEBF4D-0584-4ECC-90E1-B0CECE2F1A3E}" dt="2021-07-04T04:53:29.506" v="11456"/>
          <ac:spMkLst>
            <pc:docMk/>
            <pc:sldMk cId="3496222165" sldId="517"/>
            <ac:spMk id="27" creationId="{5277B823-7BE6-4558-9FB2-F5474D46CE99}"/>
          </ac:spMkLst>
        </pc:spChg>
        <pc:spChg chg="add del">
          <ac:chgData name="it18119718@my.sliit.lk" userId="ef991f6a-f950-4b6d-9ba6-51d913e390b5" providerId="ADAL" clId="{17FEBF4D-0584-4ECC-90E1-B0CECE2F1A3E}" dt="2021-07-04T04:53:29.506" v="11456"/>
          <ac:spMkLst>
            <pc:docMk/>
            <pc:sldMk cId="3496222165" sldId="517"/>
            <ac:spMk id="28" creationId="{85B2AFEE-53F0-4B92-A16D-ACD65E5A3D8E}"/>
          </ac:spMkLst>
        </pc:spChg>
        <pc:spChg chg="add del">
          <ac:chgData name="it18119718@my.sliit.lk" userId="ef991f6a-f950-4b6d-9ba6-51d913e390b5" providerId="ADAL" clId="{17FEBF4D-0584-4ECC-90E1-B0CECE2F1A3E}" dt="2021-07-04T04:53:29.506" v="11456"/>
          <ac:spMkLst>
            <pc:docMk/>
            <pc:sldMk cId="3496222165" sldId="517"/>
            <ac:spMk id="29" creationId="{08B0989A-8752-46A6-89F4-4F0E160A931B}"/>
          </ac:spMkLst>
        </pc:spChg>
        <pc:spChg chg="add del">
          <ac:chgData name="it18119718@my.sliit.lk" userId="ef991f6a-f950-4b6d-9ba6-51d913e390b5" providerId="ADAL" clId="{17FEBF4D-0584-4ECC-90E1-B0CECE2F1A3E}" dt="2021-07-04T04:53:29.506" v="11456"/>
          <ac:spMkLst>
            <pc:docMk/>
            <pc:sldMk cId="3496222165" sldId="517"/>
            <ac:spMk id="30" creationId="{C2C3E533-2EE4-4649-A288-7F9A31EA932D}"/>
          </ac:spMkLst>
        </pc:spChg>
        <pc:grpChg chg="add mod">
          <ac:chgData name="it18119718@my.sliit.lk" userId="ef991f6a-f950-4b6d-9ba6-51d913e390b5" providerId="ADAL" clId="{17FEBF4D-0584-4ECC-90E1-B0CECE2F1A3E}" dt="2021-07-04T05:00:19.724" v="11549" actId="164"/>
          <ac:grpSpMkLst>
            <pc:docMk/>
            <pc:sldMk cId="3496222165" sldId="517"/>
            <ac:grpSpMk id="14" creationId="{F85E3121-295D-40A3-BFF9-A21F36D70677}"/>
          </ac:grpSpMkLst>
        </pc:grpChg>
        <pc:picChg chg="del">
          <ac:chgData name="it18119718@my.sliit.lk" userId="ef991f6a-f950-4b6d-9ba6-51d913e390b5" providerId="ADAL" clId="{17FEBF4D-0584-4ECC-90E1-B0CECE2F1A3E}" dt="2021-07-04T04:34:46.642" v="11363" actId="478"/>
          <ac:picMkLst>
            <pc:docMk/>
            <pc:sldMk cId="3496222165" sldId="517"/>
            <ac:picMk id="2" creationId="{75A2662F-BD2A-47C6-AA09-4DF09C77D9BE}"/>
          </ac:picMkLst>
        </pc:picChg>
        <pc:picChg chg="del">
          <ac:chgData name="it18119718@my.sliit.lk" userId="ef991f6a-f950-4b6d-9ba6-51d913e390b5" providerId="ADAL" clId="{17FEBF4D-0584-4ECC-90E1-B0CECE2F1A3E}" dt="2021-07-04T04:34:47.450" v="11364" actId="478"/>
          <ac:picMkLst>
            <pc:docMk/>
            <pc:sldMk cId="3496222165" sldId="517"/>
            <ac:picMk id="4" creationId="{F7A34F52-F085-4E01-A10F-F6BD5975BAF1}"/>
          </ac:picMkLst>
        </pc:picChg>
        <pc:picChg chg="add del mod">
          <ac:chgData name="it18119718@my.sliit.lk" userId="ef991f6a-f950-4b6d-9ba6-51d913e390b5" providerId="ADAL" clId="{17FEBF4D-0584-4ECC-90E1-B0CECE2F1A3E}" dt="2021-07-04T04:50:03.657" v="11413" actId="1076"/>
          <ac:picMkLst>
            <pc:docMk/>
            <pc:sldMk cId="3496222165" sldId="517"/>
            <ac:picMk id="1026" creationId="{C334DC56-4A8C-4DB7-A90E-7096CE224F2C}"/>
          </ac:picMkLst>
        </pc:picChg>
        <pc:picChg chg="add del mod">
          <ac:chgData name="it18119718@my.sliit.lk" userId="ef991f6a-f950-4b6d-9ba6-51d913e390b5" providerId="ADAL" clId="{17FEBF4D-0584-4ECC-90E1-B0CECE2F1A3E}" dt="2021-07-04T05:00:19.724" v="11549" actId="164"/>
          <ac:picMkLst>
            <pc:docMk/>
            <pc:sldMk cId="3496222165" sldId="517"/>
            <ac:picMk id="1028" creationId="{EC9BD2E7-B9A3-4FE1-BF63-57BF9BF8CE75}"/>
          </ac:picMkLst>
        </pc:picChg>
        <pc:picChg chg="add mod">
          <ac:chgData name="it18119718@my.sliit.lk" userId="ef991f6a-f950-4b6d-9ba6-51d913e390b5" providerId="ADAL" clId="{17FEBF4D-0584-4ECC-90E1-B0CECE2F1A3E}" dt="2021-07-04T05:00:19.724" v="11549" actId="164"/>
          <ac:picMkLst>
            <pc:docMk/>
            <pc:sldMk cId="3496222165" sldId="517"/>
            <ac:picMk id="1030" creationId="{3EB6A42F-1197-4303-BF52-69ED51EA22D5}"/>
          </ac:picMkLst>
        </pc:picChg>
        <pc:picChg chg="add mod">
          <ac:chgData name="it18119718@my.sliit.lk" userId="ef991f6a-f950-4b6d-9ba6-51d913e390b5" providerId="ADAL" clId="{17FEBF4D-0584-4ECC-90E1-B0CECE2F1A3E}" dt="2021-07-04T05:00:19.724" v="11549" actId="164"/>
          <ac:picMkLst>
            <pc:docMk/>
            <pc:sldMk cId="3496222165" sldId="517"/>
            <ac:picMk id="1032" creationId="{842C5F36-5E3F-4FA5-8F30-54057B58AD32}"/>
          </ac:picMkLst>
        </pc:picChg>
        <pc:cxnChg chg="add del mod">
          <ac:chgData name="it18119718@my.sliit.lk" userId="ef991f6a-f950-4b6d-9ba6-51d913e390b5" providerId="ADAL" clId="{17FEBF4D-0584-4ECC-90E1-B0CECE2F1A3E}" dt="2021-07-04T04:49:36.178" v="11399" actId="478"/>
          <ac:cxnSpMkLst>
            <pc:docMk/>
            <pc:sldMk cId="3496222165" sldId="517"/>
            <ac:cxnSpMk id="22" creationId="{E5932670-D641-42FA-8CC5-7D0D841B6C09}"/>
          </ac:cxnSpMkLst>
        </pc:cxnChg>
        <pc:cxnChg chg="add del mod">
          <ac:chgData name="it18119718@my.sliit.lk" userId="ef991f6a-f950-4b6d-9ba6-51d913e390b5" providerId="ADAL" clId="{17FEBF4D-0584-4ECC-90E1-B0CECE2F1A3E}" dt="2021-07-04T04:50:09.090" v="11414" actId="478"/>
          <ac:cxnSpMkLst>
            <pc:docMk/>
            <pc:sldMk cId="3496222165" sldId="517"/>
            <ac:cxnSpMk id="23" creationId="{091A00A8-0843-4A18-BFD0-2F74B9C243E0}"/>
          </ac:cxnSpMkLst>
        </pc:cxnChg>
        <pc:cxnChg chg="add del mod">
          <ac:chgData name="it18119718@my.sliit.lk" userId="ef991f6a-f950-4b6d-9ba6-51d913e390b5" providerId="ADAL" clId="{17FEBF4D-0584-4ECC-90E1-B0CECE2F1A3E}" dt="2021-07-04T04:50:10.826" v="11415" actId="478"/>
          <ac:cxnSpMkLst>
            <pc:docMk/>
            <pc:sldMk cId="3496222165" sldId="517"/>
            <ac:cxnSpMk id="24" creationId="{F60F2FA5-CD15-42E5-B996-53F7D96DE19A}"/>
          </ac:cxnSpMkLst>
        </pc:cxnChg>
        <pc:cxnChg chg="add del mod">
          <ac:chgData name="it18119718@my.sliit.lk" userId="ef991f6a-f950-4b6d-9ba6-51d913e390b5" providerId="ADAL" clId="{17FEBF4D-0584-4ECC-90E1-B0CECE2F1A3E}" dt="2021-07-04T04:50:12.090" v="11416" actId="478"/>
          <ac:cxnSpMkLst>
            <pc:docMk/>
            <pc:sldMk cId="3496222165" sldId="517"/>
            <ac:cxnSpMk id="25" creationId="{1F599E63-7F78-4893-9B09-AB57AC3AAB1A}"/>
          </ac:cxnSpMkLst>
        </pc:cxnChg>
        <pc:cxnChg chg="add del">
          <ac:chgData name="it18119718@my.sliit.lk" userId="ef991f6a-f950-4b6d-9ba6-51d913e390b5" providerId="ADAL" clId="{17FEBF4D-0584-4ECC-90E1-B0CECE2F1A3E}" dt="2021-07-04T04:53:29.506" v="11456"/>
          <ac:cxnSpMkLst>
            <pc:docMk/>
            <pc:sldMk cId="3496222165" sldId="517"/>
            <ac:cxnSpMk id="31" creationId="{1DD955C2-F6A8-4EDD-955C-002D7E7B110A}"/>
          </ac:cxnSpMkLst>
        </pc:cxnChg>
        <pc:cxnChg chg="add del">
          <ac:chgData name="it18119718@my.sliit.lk" userId="ef991f6a-f950-4b6d-9ba6-51d913e390b5" providerId="ADAL" clId="{17FEBF4D-0584-4ECC-90E1-B0CECE2F1A3E}" dt="2021-07-04T04:53:29.506" v="11456"/>
          <ac:cxnSpMkLst>
            <pc:docMk/>
            <pc:sldMk cId="3496222165" sldId="517"/>
            <ac:cxnSpMk id="32" creationId="{5AABF178-EA4F-4B73-A325-D844E94DFD74}"/>
          </ac:cxnSpMkLst>
        </pc:cxnChg>
        <pc:cxnChg chg="add del">
          <ac:chgData name="it18119718@my.sliit.lk" userId="ef991f6a-f950-4b6d-9ba6-51d913e390b5" providerId="ADAL" clId="{17FEBF4D-0584-4ECC-90E1-B0CECE2F1A3E}" dt="2021-07-04T04:53:29.506" v="11456"/>
          <ac:cxnSpMkLst>
            <pc:docMk/>
            <pc:sldMk cId="3496222165" sldId="517"/>
            <ac:cxnSpMk id="33" creationId="{70A4827F-3356-46BB-A489-F1A43CA7A191}"/>
          </ac:cxnSpMkLst>
        </pc:cxnChg>
        <pc:cxnChg chg="add del">
          <ac:chgData name="it18119718@my.sliit.lk" userId="ef991f6a-f950-4b6d-9ba6-51d913e390b5" providerId="ADAL" clId="{17FEBF4D-0584-4ECC-90E1-B0CECE2F1A3E}" dt="2021-07-04T04:53:29.506" v="11456"/>
          <ac:cxnSpMkLst>
            <pc:docMk/>
            <pc:sldMk cId="3496222165" sldId="517"/>
            <ac:cxnSpMk id="34" creationId="{55772BC4-29FE-4068-A564-C5894D4E833E}"/>
          </ac:cxnSpMkLst>
        </pc:cxnChg>
      </pc:sldChg>
      <pc:sldChg chg="addSp delSp modSp add mod">
        <pc:chgData name="it18119718@my.sliit.lk" userId="ef991f6a-f950-4b6d-9ba6-51d913e390b5" providerId="ADAL" clId="{17FEBF4D-0584-4ECC-90E1-B0CECE2F1A3E}" dt="2021-07-06T12:08:28.626" v="16658"/>
        <pc:sldMkLst>
          <pc:docMk/>
          <pc:sldMk cId="54515805" sldId="518"/>
        </pc:sldMkLst>
        <pc:spChg chg="add mod">
          <ac:chgData name="it18119718@my.sliit.lk" userId="ef991f6a-f950-4b6d-9ba6-51d913e390b5" providerId="ADAL" clId="{17FEBF4D-0584-4ECC-90E1-B0CECE2F1A3E}" dt="2021-07-04T05:00:52.994" v="11570" actId="20577"/>
          <ac:spMkLst>
            <pc:docMk/>
            <pc:sldMk cId="54515805" sldId="518"/>
            <ac:spMk id="2" creationId="{1F7FBA1A-C06A-41CF-B9E6-6AC3E689D09B}"/>
          </ac:spMkLst>
        </pc:spChg>
        <pc:spChg chg="add">
          <ac:chgData name="it18119718@my.sliit.lk" userId="ef991f6a-f950-4b6d-9ba6-51d913e390b5" providerId="ADAL" clId="{17FEBF4D-0584-4ECC-90E1-B0CECE2F1A3E}" dt="2021-07-06T12:08:28.626" v="16658"/>
          <ac:spMkLst>
            <pc:docMk/>
            <pc:sldMk cId="54515805" sldId="518"/>
            <ac:spMk id="16" creationId="{DDA2918E-75F4-4E3E-9EDA-AA37F9162841}"/>
          </ac:spMkLst>
        </pc:spChg>
        <pc:spChg chg="del">
          <ac:chgData name="it18119718@my.sliit.lk" userId="ef991f6a-f950-4b6d-9ba6-51d913e390b5" providerId="ADAL" clId="{17FEBF4D-0584-4ECC-90E1-B0CECE2F1A3E}" dt="2021-07-04T04:55:43.570" v="11527" actId="478"/>
          <ac:spMkLst>
            <pc:docMk/>
            <pc:sldMk cId="54515805" sldId="518"/>
            <ac:spMk id="17" creationId="{B4195155-02E6-4077-A3F4-AF44BCD27CDE}"/>
          </ac:spMkLst>
        </pc:spChg>
        <pc:spChg chg="del">
          <ac:chgData name="it18119718@my.sliit.lk" userId="ef991f6a-f950-4b6d-9ba6-51d913e390b5" providerId="ADAL" clId="{17FEBF4D-0584-4ECC-90E1-B0CECE2F1A3E}" dt="2021-07-04T04:55:42.298" v="11526" actId="478"/>
          <ac:spMkLst>
            <pc:docMk/>
            <pc:sldMk cId="54515805" sldId="518"/>
            <ac:spMk id="19" creationId="{53CEEAC7-8242-4E51-B1C6-F6E2C3BAACC8}"/>
          </ac:spMkLst>
        </pc:spChg>
        <pc:spChg chg="del">
          <ac:chgData name="it18119718@my.sliit.lk" userId="ef991f6a-f950-4b6d-9ba6-51d913e390b5" providerId="ADAL" clId="{17FEBF4D-0584-4ECC-90E1-B0CECE2F1A3E}" dt="2021-07-04T04:55:45.018" v="11528" actId="478"/>
          <ac:spMkLst>
            <pc:docMk/>
            <pc:sldMk cId="54515805" sldId="518"/>
            <ac:spMk id="21" creationId="{00620491-C91F-47C2-837C-8C8EAB660B33}"/>
          </ac:spMkLst>
        </pc:spChg>
        <pc:spChg chg="add mod">
          <ac:chgData name="it18119718@my.sliit.lk" userId="ef991f6a-f950-4b6d-9ba6-51d913e390b5" providerId="ADAL" clId="{17FEBF4D-0584-4ECC-90E1-B0CECE2F1A3E}" dt="2021-07-04T05:02:42.555" v="11580" actId="164"/>
          <ac:spMkLst>
            <pc:docMk/>
            <pc:sldMk cId="54515805" sldId="518"/>
            <ac:spMk id="23" creationId="{70B74321-D232-47D8-B727-C61567FBEDEC}"/>
          </ac:spMkLst>
        </pc:spChg>
        <pc:spChg chg="add mod">
          <ac:chgData name="it18119718@my.sliit.lk" userId="ef991f6a-f950-4b6d-9ba6-51d913e390b5" providerId="ADAL" clId="{17FEBF4D-0584-4ECC-90E1-B0CECE2F1A3E}" dt="2021-07-04T05:02:42.555" v="11580" actId="164"/>
          <ac:spMkLst>
            <pc:docMk/>
            <pc:sldMk cId="54515805" sldId="518"/>
            <ac:spMk id="24" creationId="{302E3BF5-0C97-4DD9-A8C2-9F1AAEFEF8A4}"/>
          </ac:spMkLst>
        </pc:spChg>
        <pc:spChg chg="add mod">
          <ac:chgData name="it18119718@my.sliit.lk" userId="ef991f6a-f950-4b6d-9ba6-51d913e390b5" providerId="ADAL" clId="{17FEBF4D-0584-4ECC-90E1-B0CECE2F1A3E}" dt="2021-07-04T05:02:42.555" v="11580" actId="164"/>
          <ac:spMkLst>
            <pc:docMk/>
            <pc:sldMk cId="54515805" sldId="518"/>
            <ac:spMk id="25" creationId="{A5FE3674-8B80-4509-B675-4909A33A502F}"/>
          </ac:spMkLst>
        </pc:spChg>
        <pc:grpChg chg="add mod">
          <ac:chgData name="it18119718@my.sliit.lk" userId="ef991f6a-f950-4b6d-9ba6-51d913e390b5" providerId="ADAL" clId="{17FEBF4D-0584-4ECC-90E1-B0CECE2F1A3E}" dt="2021-07-04T05:02:42.555" v="11580" actId="164"/>
          <ac:grpSpMkLst>
            <pc:docMk/>
            <pc:sldMk cId="54515805" sldId="518"/>
            <ac:grpSpMk id="15" creationId="{A46DA73C-3819-40AE-B6DE-589E6B52E763}"/>
          </ac:grpSpMkLst>
        </pc:grpChg>
        <pc:picChg chg="add mod">
          <ac:chgData name="it18119718@my.sliit.lk" userId="ef991f6a-f950-4b6d-9ba6-51d913e390b5" providerId="ADAL" clId="{17FEBF4D-0584-4ECC-90E1-B0CECE2F1A3E}" dt="2021-07-04T05:02:42.555" v="11580" actId="164"/>
          <ac:picMkLst>
            <pc:docMk/>
            <pc:sldMk cId="54515805" sldId="518"/>
            <ac:picMk id="6" creationId="{BD0B78EF-DCFB-4E27-A15B-4BA9CA525F8B}"/>
          </ac:picMkLst>
        </pc:picChg>
        <pc:picChg chg="add mod">
          <ac:chgData name="it18119718@my.sliit.lk" userId="ef991f6a-f950-4b6d-9ba6-51d913e390b5" providerId="ADAL" clId="{17FEBF4D-0584-4ECC-90E1-B0CECE2F1A3E}" dt="2021-07-04T05:02:42.555" v="11580" actId="164"/>
          <ac:picMkLst>
            <pc:docMk/>
            <pc:sldMk cId="54515805" sldId="518"/>
            <ac:picMk id="12" creationId="{7578B2C1-E460-4111-BB8B-647A111BEA35}"/>
          </ac:picMkLst>
        </pc:picChg>
        <pc:picChg chg="add mod">
          <ac:chgData name="it18119718@my.sliit.lk" userId="ef991f6a-f950-4b6d-9ba6-51d913e390b5" providerId="ADAL" clId="{17FEBF4D-0584-4ECC-90E1-B0CECE2F1A3E}" dt="2021-07-04T05:02:42.555" v="11580" actId="164"/>
          <ac:picMkLst>
            <pc:docMk/>
            <pc:sldMk cId="54515805" sldId="518"/>
            <ac:picMk id="14" creationId="{995459F1-D600-41F0-A334-8467A321A600}"/>
          </ac:picMkLst>
        </pc:picChg>
        <pc:picChg chg="del">
          <ac:chgData name="it18119718@my.sliit.lk" userId="ef991f6a-f950-4b6d-9ba6-51d913e390b5" providerId="ADAL" clId="{17FEBF4D-0584-4ECC-90E1-B0CECE2F1A3E}" dt="2021-07-04T04:55:39.146" v="11524" actId="478"/>
          <ac:picMkLst>
            <pc:docMk/>
            <pc:sldMk cId="54515805" sldId="518"/>
            <ac:picMk id="1026" creationId="{C334DC56-4A8C-4DB7-A90E-7096CE224F2C}"/>
          </ac:picMkLst>
        </pc:picChg>
        <pc:picChg chg="del">
          <ac:chgData name="it18119718@my.sliit.lk" userId="ef991f6a-f950-4b6d-9ba6-51d913e390b5" providerId="ADAL" clId="{17FEBF4D-0584-4ECC-90E1-B0CECE2F1A3E}" dt="2021-07-04T04:55:39.729" v="11525" actId="478"/>
          <ac:picMkLst>
            <pc:docMk/>
            <pc:sldMk cId="54515805" sldId="518"/>
            <ac:picMk id="1028" creationId="{EC9BD2E7-B9A3-4FE1-BF63-57BF9BF8CE75}"/>
          </ac:picMkLst>
        </pc:picChg>
        <pc:picChg chg="del">
          <ac:chgData name="it18119718@my.sliit.lk" userId="ef991f6a-f950-4b6d-9ba6-51d913e390b5" providerId="ADAL" clId="{17FEBF4D-0584-4ECC-90E1-B0CECE2F1A3E}" dt="2021-07-04T04:55:37.826" v="11522" actId="478"/>
          <ac:picMkLst>
            <pc:docMk/>
            <pc:sldMk cId="54515805" sldId="518"/>
            <ac:picMk id="1030" creationId="{3EB6A42F-1197-4303-BF52-69ED51EA22D5}"/>
          </ac:picMkLst>
        </pc:picChg>
        <pc:picChg chg="del">
          <ac:chgData name="it18119718@my.sliit.lk" userId="ef991f6a-f950-4b6d-9ba6-51d913e390b5" providerId="ADAL" clId="{17FEBF4D-0584-4ECC-90E1-B0CECE2F1A3E}" dt="2021-07-04T04:55:38.515" v="11523" actId="478"/>
          <ac:picMkLst>
            <pc:docMk/>
            <pc:sldMk cId="54515805" sldId="518"/>
            <ac:picMk id="1032" creationId="{842C5F36-5E3F-4FA5-8F30-54057B58AD32}"/>
          </ac:picMkLst>
        </pc:picChg>
        <pc:picChg chg="add del">
          <ac:chgData name="it18119718@my.sliit.lk" userId="ef991f6a-f950-4b6d-9ba6-51d913e390b5" providerId="ADAL" clId="{17FEBF4D-0584-4ECC-90E1-B0CECE2F1A3E}" dt="2021-07-04T04:57:28.025" v="11535" actId="478"/>
          <ac:picMkLst>
            <pc:docMk/>
            <pc:sldMk cId="54515805" sldId="518"/>
            <ac:picMk id="2050" creationId="{7D5EB7AE-1738-496C-909A-492D7D3D7471}"/>
          </ac:picMkLst>
        </pc:picChg>
      </pc:sldChg>
      <pc:sldChg chg="addSp delSp modSp add mod">
        <pc:chgData name="it18119718@my.sliit.lk" userId="ef991f6a-f950-4b6d-9ba6-51d913e390b5" providerId="ADAL" clId="{17FEBF4D-0584-4ECC-90E1-B0CECE2F1A3E}" dt="2021-07-06T12:08:39.175" v="16661" actId="478"/>
        <pc:sldMkLst>
          <pc:docMk/>
          <pc:sldMk cId="3725840267" sldId="519"/>
        </pc:sldMkLst>
        <pc:spChg chg="mod">
          <ac:chgData name="it18119718@my.sliit.lk" userId="ef991f6a-f950-4b6d-9ba6-51d913e390b5" providerId="ADAL" clId="{17FEBF4D-0584-4ECC-90E1-B0CECE2F1A3E}" dt="2021-07-04T05:05:33.543" v="11654" actId="255"/>
          <ac:spMkLst>
            <pc:docMk/>
            <pc:sldMk cId="3725840267" sldId="519"/>
            <ac:spMk id="2" creationId="{1F7FBA1A-C06A-41CF-B9E6-6AC3E689D09B}"/>
          </ac:spMkLst>
        </pc:spChg>
        <pc:spChg chg="add del ord">
          <ac:chgData name="it18119718@my.sliit.lk" userId="ef991f6a-f950-4b6d-9ba6-51d913e390b5" providerId="ADAL" clId="{17FEBF4D-0584-4ECC-90E1-B0CECE2F1A3E}" dt="2021-07-06T12:08:39.175" v="16661" actId="478"/>
          <ac:spMkLst>
            <pc:docMk/>
            <pc:sldMk cId="3725840267" sldId="519"/>
            <ac:spMk id="11" creationId="{4A963E4D-E806-4F31-A7BA-E044AA996EDB}"/>
          </ac:spMkLst>
        </pc:spChg>
        <pc:spChg chg="add mod">
          <ac:chgData name="it18119718@my.sliit.lk" userId="ef991f6a-f950-4b6d-9ba6-51d913e390b5" providerId="ADAL" clId="{17FEBF4D-0584-4ECC-90E1-B0CECE2F1A3E}" dt="2021-07-04T05:08:35.811" v="11912" actId="5793"/>
          <ac:spMkLst>
            <pc:docMk/>
            <pc:sldMk cId="3725840267" sldId="519"/>
            <ac:spMk id="17" creationId="{C3C12D7B-3345-4E43-B629-1631125D5F0C}"/>
          </ac:spMkLst>
        </pc:spChg>
        <pc:grpChg chg="del">
          <ac:chgData name="it18119718@my.sliit.lk" userId="ef991f6a-f950-4b6d-9ba6-51d913e390b5" providerId="ADAL" clId="{17FEBF4D-0584-4ECC-90E1-B0CECE2F1A3E}" dt="2021-07-04T05:04:43.002" v="11647" actId="478"/>
          <ac:grpSpMkLst>
            <pc:docMk/>
            <pc:sldMk cId="3725840267" sldId="519"/>
            <ac:grpSpMk id="15" creationId="{A46DA73C-3819-40AE-B6DE-589E6B52E763}"/>
          </ac:grpSpMkLst>
        </pc:grpChg>
        <pc:picChg chg="add mod">
          <ac:chgData name="it18119718@my.sliit.lk" userId="ef991f6a-f950-4b6d-9ba6-51d913e390b5" providerId="ADAL" clId="{17FEBF4D-0584-4ECC-90E1-B0CECE2F1A3E}" dt="2021-07-04T06:27:45.230" v="13307" actId="1582"/>
          <ac:picMkLst>
            <pc:docMk/>
            <pc:sldMk cId="3725840267" sldId="519"/>
            <ac:picMk id="3074" creationId="{3A1AFA48-AA8A-41EE-A431-C9414D4F8E1D}"/>
          </ac:picMkLst>
        </pc:picChg>
      </pc:sldChg>
      <pc:sldChg chg="addSp delSp modSp add mod">
        <pc:chgData name="it18119718@my.sliit.lk" userId="ef991f6a-f950-4b6d-9ba6-51d913e390b5" providerId="ADAL" clId="{17FEBF4D-0584-4ECC-90E1-B0CECE2F1A3E}" dt="2021-07-06T12:08:43.178" v="16662"/>
        <pc:sldMkLst>
          <pc:docMk/>
          <pc:sldMk cId="1890046697" sldId="520"/>
        </pc:sldMkLst>
        <pc:spChg chg="mod">
          <ac:chgData name="it18119718@my.sliit.lk" userId="ef991f6a-f950-4b6d-9ba6-51d913e390b5" providerId="ADAL" clId="{17FEBF4D-0584-4ECC-90E1-B0CECE2F1A3E}" dt="2021-07-04T05:17:04.299" v="11949" actId="313"/>
          <ac:spMkLst>
            <pc:docMk/>
            <pc:sldMk cId="1890046697" sldId="520"/>
            <ac:spMk id="5" creationId="{22F6FBBB-4C77-4A4B-BE54-96D3B0DF3BB7}"/>
          </ac:spMkLst>
        </pc:spChg>
        <pc:spChg chg="mod">
          <ac:chgData name="it18119718@my.sliit.lk" userId="ef991f6a-f950-4b6d-9ba6-51d913e390b5" providerId="ADAL" clId="{17FEBF4D-0584-4ECC-90E1-B0CECE2F1A3E}" dt="2021-07-04T05:30:52.284" v="12240" actId="27636"/>
          <ac:spMkLst>
            <pc:docMk/>
            <pc:sldMk cId="1890046697" sldId="520"/>
            <ac:spMk id="6" creationId="{8B93806B-E848-47B5-8217-CCCA7F19F309}"/>
          </ac:spMkLst>
        </pc:spChg>
        <pc:spChg chg="add">
          <ac:chgData name="it18119718@my.sliit.lk" userId="ef991f6a-f950-4b6d-9ba6-51d913e390b5" providerId="ADAL" clId="{17FEBF4D-0584-4ECC-90E1-B0CECE2F1A3E}" dt="2021-07-06T12:08:43.178" v="16662"/>
          <ac:spMkLst>
            <pc:docMk/>
            <pc:sldMk cId="1890046697" sldId="520"/>
            <ac:spMk id="7" creationId="{346D722E-FF6D-48C8-8039-38C8D83C3A0C}"/>
          </ac:spMkLst>
        </pc:spChg>
        <pc:picChg chg="del">
          <ac:chgData name="it18119718@my.sliit.lk" userId="ef991f6a-f950-4b6d-9ba6-51d913e390b5" providerId="ADAL" clId="{17FEBF4D-0584-4ECC-90E1-B0CECE2F1A3E}" dt="2021-07-04T05:31:24.128" v="12241" actId="478"/>
          <ac:picMkLst>
            <pc:docMk/>
            <pc:sldMk cId="1890046697" sldId="520"/>
            <ac:picMk id="2" creationId="{75A2662F-BD2A-47C6-AA09-4DF09C77D9BE}"/>
          </ac:picMkLst>
        </pc:picChg>
        <pc:picChg chg="del">
          <ac:chgData name="it18119718@my.sliit.lk" userId="ef991f6a-f950-4b6d-9ba6-51d913e390b5" providerId="ADAL" clId="{17FEBF4D-0584-4ECC-90E1-B0CECE2F1A3E}" dt="2021-07-04T05:31:25.267" v="12242" actId="478"/>
          <ac:picMkLst>
            <pc:docMk/>
            <pc:sldMk cId="1890046697" sldId="520"/>
            <ac:picMk id="4" creationId="{F7A34F52-F085-4E01-A10F-F6BD5975BAF1}"/>
          </ac:picMkLst>
        </pc:picChg>
      </pc:sldChg>
      <pc:sldChg chg="addSp delSp modSp add mod">
        <pc:chgData name="it18119718@my.sliit.lk" userId="ef991f6a-f950-4b6d-9ba6-51d913e390b5" providerId="ADAL" clId="{17FEBF4D-0584-4ECC-90E1-B0CECE2F1A3E}" dt="2021-07-06T12:08:55.431" v="16665" actId="478"/>
        <pc:sldMkLst>
          <pc:docMk/>
          <pc:sldMk cId="3076980280" sldId="521"/>
        </pc:sldMkLst>
        <pc:spChg chg="mod">
          <ac:chgData name="it18119718@my.sliit.lk" userId="ef991f6a-f950-4b6d-9ba6-51d913e390b5" providerId="ADAL" clId="{17FEBF4D-0584-4ECC-90E1-B0CECE2F1A3E}" dt="2021-07-04T05:32:50.066" v="12244" actId="1076"/>
          <ac:spMkLst>
            <pc:docMk/>
            <pc:sldMk cId="3076980280" sldId="521"/>
            <ac:spMk id="5" creationId="{22F6FBBB-4C77-4A4B-BE54-96D3B0DF3BB7}"/>
          </ac:spMkLst>
        </pc:spChg>
        <pc:spChg chg="del">
          <ac:chgData name="it18119718@my.sliit.lk" userId="ef991f6a-f950-4b6d-9ba6-51d913e390b5" providerId="ADAL" clId="{17FEBF4D-0584-4ECC-90E1-B0CECE2F1A3E}" dt="2021-07-04T05:22:02.379" v="12130" actId="478"/>
          <ac:spMkLst>
            <pc:docMk/>
            <pc:sldMk cId="3076980280" sldId="521"/>
            <ac:spMk id="6" creationId="{8B93806B-E848-47B5-8217-CCCA7F19F309}"/>
          </ac:spMkLst>
        </pc:spChg>
        <pc:spChg chg="add del mod">
          <ac:chgData name="it18119718@my.sliit.lk" userId="ef991f6a-f950-4b6d-9ba6-51d913e390b5" providerId="ADAL" clId="{17FEBF4D-0584-4ECC-90E1-B0CECE2F1A3E}" dt="2021-07-04T05:22:04.985" v="12131" actId="478"/>
          <ac:spMkLst>
            <pc:docMk/>
            <pc:sldMk cId="3076980280" sldId="521"/>
            <ac:spMk id="7" creationId="{E349552A-7E1F-438F-BD13-7D302BA29015}"/>
          </ac:spMkLst>
        </pc:spChg>
        <pc:spChg chg="del">
          <ac:chgData name="it18119718@my.sliit.lk" userId="ef991f6a-f950-4b6d-9ba6-51d913e390b5" providerId="ADAL" clId="{17FEBF4D-0584-4ECC-90E1-B0CECE2F1A3E}" dt="2021-07-06T12:08:55.431" v="16665" actId="478"/>
          <ac:spMkLst>
            <pc:docMk/>
            <pc:sldMk cId="3076980280" sldId="521"/>
            <ac:spMk id="9" creationId="{5C23E1FD-DEA8-4C48-B29D-7638547361C8}"/>
          </ac:spMkLst>
        </pc:spChg>
        <pc:spChg chg="add mod">
          <ac:chgData name="it18119718@my.sliit.lk" userId="ef991f6a-f950-4b6d-9ba6-51d913e390b5" providerId="ADAL" clId="{17FEBF4D-0584-4ECC-90E1-B0CECE2F1A3E}" dt="2021-07-04T05:56:05.035" v="12945" actId="164"/>
          <ac:spMkLst>
            <pc:docMk/>
            <pc:sldMk cId="3076980280" sldId="521"/>
            <ac:spMk id="12" creationId="{8E92B077-235A-42A2-A27D-7196CC2F0CCB}"/>
          </ac:spMkLst>
        </pc:spChg>
        <pc:spChg chg="add mod">
          <ac:chgData name="it18119718@my.sliit.lk" userId="ef991f6a-f950-4b6d-9ba6-51d913e390b5" providerId="ADAL" clId="{17FEBF4D-0584-4ECC-90E1-B0CECE2F1A3E}" dt="2021-07-04T05:56:05.035" v="12945" actId="164"/>
          <ac:spMkLst>
            <pc:docMk/>
            <pc:sldMk cId="3076980280" sldId="521"/>
            <ac:spMk id="13" creationId="{5B48A6A7-3292-4E89-97DB-78D91FD7E2B9}"/>
          </ac:spMkLst>
        </pc:spChg>
        <pc:spChg chg="add ord">
          <ac:chgData name="it18119718@my.sliit.lk" userId="ef991f6a-f950-4b6d-9ba6-51d913e390b5" providerId="ADAL" clId="{17FEBF4D-0584-4ECC-90E1-B0CECE2F1A3E}" dt="2021-07-06T12:08:53.240" v="16664" actId="167"/>
          <ac:spMkLst>
            <pc:docMk/>
            <pc:sldMk cId="3076980280" sldId="521"/>
            <ac:spMk id="14" creationId="{D185B395-E28D-4FD1-AD94-DD7D0D3BD387}"/>
          </ac:spMkLst>
        </pc:spChg>
        <pc:spChg chg="add mod">
          <ac:chgData name="it18119718@my.sliit.lk" userId="ef991f6a-f950-4b6d-9ba6-51d913e390b5" providerId="ADAL" clId="{17FEBF4D-0584-4ECC-90E1-B0CECE2F1A3E}" dt="2021-07-04T05:55:59.745" v="12944" actId="571"/>
          <ac:spMkLst>
            <pc:docMk/>
            <pc:sldMk cId="3076980280" sldId="521"/>
            <ac:spMk id="16" creationId="{C50888D0-CC3B-435B-8C84-35EE08DB33C9}"/>
          </ac:spMkLst>
        </pc:spChg>
        <pc:grpChg chg="add mod">
          <ac:chgData name="it18119718@my.sliit.lk" userId="ef991f6a-f950-4b6d-9ba6-51d913e390b5" providerId="ADAL" clId="{17FEBF4D-0584-4ECC-90E1-B0CECE2F1A3E}" dt="2021-07-04T05:56:05.035" v="12945" actId="164"/>
          <ac:grpSpMkLst>
            <pc:docMk/>
            <pc:sldMk cId="3076980280" sldId="521"/>
            <ac:grpSpMk id="2" creationId="{92B39F11-E1C0-4A8C-88EE-183D3162BC8E}"/>
          </ac:grpSpMkLst>
        </pc:grpChg>
        <pc:picChg chg="del">
          <ac:chgData name="it18119718@my.sliit.lk" userId="ef991f6a-f950-4b6d-9ba6-51d913e390b5" providerId="ADAL" clId="{17FEBF4D-0584-4ECC-90E1-B0CECE2F1A3E}" dt="2021-07-04T05:30:06.873" v="12229" actId="478"/>
          <ac:picMkLst>
            <pc:docMk/>
            <pc:sldMk cId="3076980280" sldId="521"/>
            <ac:picMk id="2" creationId="{75A2662F-BD2A-47C6-AA09-4DF09C77D9BE}"/>
          </ac:picMkLst>
        </pc:picChg>
        <pc:picChg chg="del">
          <ac:chgData name="it18119718@my.sliit.lk" userId="ef991f6a-f950-4b6d-9ba6-51d913e390b5" providerId="ADAL" clId="{17FEBF4D-0584-4ECC-90E1-B0CECE2F1A3E}" dt="2021-07-04T05:30:08.097" v="12230" actId="478"/>
          <ac:picMkLst>
            <pc:docMk/>
            <pc:sldMk cId="3076980280" sldId="521"/>
            <ac:picMk id="4" creationId="{F7A34F52-F085-4E01-A10F-F6BD5975BAF1}"/>
          </ac:picMkLst>
        </pc:picChg>
        <pc:picChg chg="add mod">
          <ac:chgData name="it18119718@my.sliit.lk" userId="ef991f6a-f950-4b6d-9ba6-51d913e390b5" providerId="ADAL" clId="{17FEBF4D-0584-4ECC-90E1-B0CECE2F1A3E}" dt="2021-07-04T06:27:55.864" v="13308" actId="1582"/>
          <ac:picMkLst>
            <pc:docMk/>
            <pc:sldMk cId="3076980280" sldId="521"/>
            <ac:picMk id="11" creationId="{2289325E-3EA9-445C-9640-3420195215A9}"/>
          </ac:picMkLst>
        </pc:picChg>
        <pc:picChg chg="add mod">
          <ac:chgData name="it18119718@my.sliit.lk" userId="ef991f6a-f950-4b6d-9ba6-51d913e390b5" providerId="ADAL" clId="{17FEBF4D-0584-4ECC-90E1-B0CECE2F1A3E}" dt="2021-07-04T05:55:59.745" v="12944" actId="571"/>
          <ac:picMkLst>
            <pc:docMk/>
            <pc:sldMk cId="3076980280" sldId="521"/>
            <ac:picMk id="14" creationId="{7E42691D-6145-45C2-B24F-08F35615FDEE}"/>
          </ac:picMkLst>
        </pc:picChg>
        <pc:picChg chg="add mod">
          <ac:chgData name="it18119718@my.sliit.lk" userId="ef991f6a-f950-4b6d-9ba6-51d913e390b5" providerId="ADAL" clId="{17FEBF4D-0584-4ECC-90E1-B0CECE2F1A3E}" dt="2021-07-04T06:27:55.864" v="13308" actId="1582"/>
          <ac:picMkLst>
            <pc:docMk/>
            <pc:sldMk cId="3076980280" sldId="521"/>
            <ac:picMk id="15" creationId="{BF81B522-624B-4E15-AED7-26B2BF2373A1}"/>
          </ac:picMkLst>
        </pc:picChg>
      </pc:sldChg>
      <pc:sldChg chg="addSp delSp modSp add mod">
        <pc:chgData name="it18119718@my.sliit.lk" userId="ef991f6a-f950-4b6d-9ba6-51d913e390b5" providerId="ADAL" clId="{17FEBF4D-0584-4ECC-90E1-B0CECE2F1A3E}" dt="2021-07-06T12:08:58.986" v="16666"/>
        <pc:sldMkLst>
          <pc:docMk/>
          <pc:sldMk cId="1109576604" sldId="522"/>
        </pc:sldMkLst>
        <pc:spChg chg="add del mod">
          <ac:chgData name="it18119718@my.sliit.lk" userId="ef991f6a-f950-4b6d-9ba6-51d913e390b5" providerId="ADAL" clId="{17FEBF4D-0584-4ECC-90E1-B0CECE2F1A3E}" dt="2021-07-04T05:33:00.281" v="12246" actId="478"/>
          <ac:spMkLst>
            <pc:docMk/>
            <pc:sldMk cId="1109576604" sldId="522"/>
            <ac:spMk id="3" creationId="{0D5E0A96-C8E1-4CFB-9791-6C119C549594}"/>
          </ac:spMkLst>
        </pc:spChg>
        <pc:spChg chg="del">
          <ac:chgData name="it18119718@my.sliit.lk" userId="ef991f6a-f950-4b6d-9ba6-51d913e390b5" providerId="ADAL" clId="{17FEBF4D-0584-4ECC-90E1-B0CECE2F1A3E}" dt="2021-07-04T05:32:57.716" v="12245" actId="478"/>
          <ac:spMkLst>
            <pc:docMk/>
            <pc:sldMk cId="1109576604" sldId="522"/>
            <ac:spMk id="5" creationId="{22F6FBBB-4C77-4A4B-BE54-96D3B0DF3BB7}"/>
          </ac:spMkLst>
        </pc:spChg>
        <pc:spChg chg="add mod">
          <ac:chgData name="it18119718@my.sliit.lk" userId="ef991f6a-f950-4b6d-9ba6-51d913e390b5" providerId="ADAL" clId="{17FEBF4D-0584-4ECC-90E1-B0CECE2F1A3E}" dt="2021-07-04T05:33:04.937" v="12248" actId="1076"/>
          <ac:spMkLst>
            <pc:docMk/>
            <pc:sldMk cId="1109576604" sldId="522"/>
            <ac:spMk id="12" creationId="{B871A8A0-2720-423B-8349-F48B8FB732F2}"/>
          </ac:spMkLst>
        </pc:spChg>
        <pc:spChg chg="add">
          <ac:chgData name="it18119718@my.sliit.lk" userId="ef991f6a-f950-4b6d-9ba6-51d913e390b5" providerId="ADAL" clId="{17FEBF4D-0584-4ECC-90E1-B0CECE2F1A3E}" dt="2021-07-06T12:08:58.986" v="16666"/>
          <ac:spMkLst>
            <pc:docMk/>
            <pc:sldMk cId="1109576604" sldId="522"/>
            <ac:spMk id="13" creationId="{D67AF4B4-FAC5-48A8-9C8E-C23E4733300B}"/>
          </ac:spMkLst>
        </pc:spChg>
        <pc:spChg chg="mod">
          <ac:chgData name="it18119718@my.sliit.lk" userId="ef991f6a-f950-4b6d-9ba6-51d913e390b5" providerId="ADAL" clId="{17FEBF4D-0584-4ECC-90E1-B0CECE2F1A3E}" dt="2021-07-04T05:55:54.115" v="12942" actId="164"/>
          <ac:spMkLst>
            <pc:docMk/>
            <pc:sldMk cId="1109576604" sldId="522"/>
            <ac:spMk id="19" creationId="{0514BB99-A181-47E9-A625-0D7813AE6ED2}"/>
          </ac:spMkLst>
        </pc:spChg>
        <pc:spChg chg="mod">
          <ac:chgData name="it18119718@my.sliit.lk" userId="ef991f6a-f950-4b6d-9ba6-51d913e390b5" providerId="ADAL" clId="{17FEBF4D-0584-4ECC-90E1-B0CECE2F1A3E}" dt="2021-07-04T05:55:54.115" v="12942" actId="164"/>
          <ac:spMkLst>
            <pc:docMk/>
            <pc:sldMk cId="1109576604" sldId="522"/>
            <ac:spMk id="26" creationId="{A39E3CD9-28C8-4AC1-8346-1D45A2B0E1C0}"/>
          </ac:spMkLst>
        </pc:spChg>
        <pc:grpChg chg="add mod">
          <ac:chgData name="it18119718@my.sliit.lk" userId="ef991f6a-f950-4b6d-9ba6-51d913e390b5" providerId="ADAL" clId="{17FEBF4D-0584-4ECC-90E1-B0CECE2F1A3E}" dt="2021-07-04T05:55:54.115" v="12942" actId="164"/>
          <ac:grpSpMkLst>
            <pc:docMk/>
            <pc:sldMk cId="1109576604" sldId="522"/>
            <ac:grpSpMk id="11" creationId="{5B1C177A-9689-4070-A6A8-E49C9AE189F5}"/>
          </ac:grpSpMkLst>
        </pc:grpChg>
        <pc:picChg chg="del mod">
          <ac:chgData name="it18119718@my.sliit.lk" userId="ef991f6a-f950-4b6d-9ba6-51d913e390b5" providerId="ADAL" clId="{17FEBF4D-0584-4ECC-90E1-B0CECE2F1A3E}" dt="2021-07-04T05:35:52.833" v="12255" actId="478"/>
          <ac:picMkLst>
            <pc:docMk/>
            <pc:sldMk cId="1109576604" sldId="522"/>
            <ac:picMk id="4" creationId="{72724824-73B7-43B3-AEAE-9BE4562DF889}"/>
          </ac:picMkLst>
        </pc:picChg>
        <pc:picChg chg="del">
          <ac:chgData name="it18119718@my.sliit.lk" userId="ef991f6a-f950-4b6d-9ba6-51d913e390b5" providerId="ADAL" clId="{17FEBF4D-0584-4ECC-90E1-B0CECE2F1A3E}" dt="2021-07-04T05:35:39.866" v="12249" actId="478"/>
          <ac:picMkLst>
            <pc:docMk/>
            <pc:sldMk cId="1109576604" sldId="522"/>
            <ac:picMk id="7" creationId="{738000ED-BDC3-4749-B564-5D9C9B645DD7}"/>
          </ac:picMkLst>
        </pc:picChg>
        <pc:picChg chg="add mod">
          <ac:chgData name="it18119718@my.sliit.lk" userId="ef991f6a-f950-4b6d-9ba6-51d913e390b5" providerId="ADAL" clId="{17FEBF4D-0584-4ECC-90E1-B0CECE2F1A3E}" dt="2021-07-04T05:55:54.115" v="12942" actId="164"/>
          <ac:picMkLst>
            <pc:docMk/>
            <pc:sldMk cId="1109576604" sldId="522"/>
            <ac:picMk id="10" creationId="{DA81706F-C6F3-4F29-9AC4-1D28F4369A1A}"/>
          </ac:picMkLst>
        </pc:picChg>
        <pc:picChg chg="add mod">
          <ac:chgData name="it18119718@my.sliit.lk" userId="ef991f6a-f950-4b6d-9ba6-51d913e390b5" providerId="ADAL" clId="{17FEBF4D-0584-4ECC-90E1-B0CECE2F1A3E}" dt="2021-07-04T05:36:07.378" v="12261" actId="1076"/>
          <ac:picMkLst>
            <pc:docMk/>
            <pc:sldMk cId="1109576604" sldId="522"/>
            <ac:picMk id="1026" creationId="{0679220D-5C74-4AD3-90E8-14C9C09E1C16}"/>
          </ac:picMkLst>
        </pc:picChg>
      </pc:sldChg>
      <pc:sldChg chg="addSp modSp add mod ord">
        <pc:chgData name="it18119718@my.sliit.lk" userId="ef991f6a-f950-4b6d-9ba6-51d913e390b5" providerId="ADAL" clId="{17FEBF4D-0584-4ECC-90E1-B0CECE2F1A3E}" dt="2021-07-06T12:09:01.602" v="16667"/>
        <pc:sldMkLst>
          <pc:docMk/>
          <pc:sldMk cId="2902857723" sldId="523"/>
        </pc:sldMkLst>
        <pc:spChg chg="mod">
          <ac:chgData name="it18119718@my.sliit.lk" userId="ef991f6a-f950-4b6d-9ba6-51d913e390b5" providerId="ADAL" clId="{17FEBF4D-0584-4ECC-90E1-B0CECE2F1A3E}" dt="2021-07-04T05:40:40.842" v="12340" actId="313"/>
          <ac:spMkLst>
            <pc:docMk/>
            <pc:sldMk cId="2902857723" sldId="523"/>
            <ac:spMk id="5" creationId="{22F6FBBB-4C77-4A4B-BE54-96D3B0DF3BB7}"/>
          </ac:spMkLst>
        </pc:spChg>
        <pc:spChg chg="mod">
          <ac:chgData name="it18119718@my.sliit.lk" userId="ef991f6a-f950-4b6d-9ba6-51d913e390b5" providerId="ADAL" clId="{17FEBF4D-0584-4ECC-90E1-B0CECE2F1A3E}" dt="2021-07-05T17:28:52.396" v="15844" actId="20577"/>
          <ac:spMkLst>
            <pc:docMk/>
            <pc:sldMk cId="2902857723" sldId="523"/>
            <ac:spMk id="6" creationId="{8B93806B-E848-47B5-8217-CCCA7F19F309}"/>
          </ac:spMkLst>
        </pc:spChg>
        <pc:spChg chg="add">
          <ac:chgData name="it18119718@my.sliit.lk" userId="ef991f6a-f950-4b6d-9ba6-51d913e390b5" providerId="ADAL" clId="{17FEBF4D-0584-4ECC-90E1-B0CECE2F1A3E}" dt="2021-07-06T12:09:01.602" v="16667"/>
          <ac:spMkLst>
            <pc:docMk/>
            <pc:sldMk cId="2902857723" sldId="523"/>
            <ac:spMk id="7" creationId="{06F30E05-2096-4093-A811-EDCAAA49760C}"/>
          </ac:spMkLst>
        </pc:spChg>
      </pc:sldChg>
      <pc:sldChg chg="addSp delSp modSp add mod">
        <pc:chgData name="it18119718@my.sliit.lk" userId="ef991f6a-f950-4b6d-9ba6-51d913e390b5" providerId="ADAL" clId="{17FEBF4D-0584-4ECC-90E1-B0CECE2F1A3E}" dt="2021-07-06T12:09:04.858" v="16668"/>
        <pc:sldMkLst>
          <pc:docMk/>
          <pc:sldMk cId="442238311" sldId="524"/>
        </pc:sldMkLst>
        <pc:spChg chg="mod">
          <ac:chgData name="it18119718@my.sliit.lk" userId="ef991f6a-f950-4b6d-9ba6-51d913e390b5" providerId="ADAL" clId="{17FEBF4D-0584-4ECC-90E1-B0CECE2F1A3E}" dt="2021-07-04T05:49:07.248" v="12756" actId="2711"/>
          <ac:spMkLst>
            <pc:docMk/>
            <pc:sldMk cId="442238311" sldId="524"/>
            <ac:spMk id="5" creationId="{22F6FBBB-4C77-4A4B-BE54-96D3B0DF3BB7}"/>
          </ac:spMkLst>
        </pc:spChg>
        <pc:spChg chg="mod">
          <ac:chgData name="it18119718@my.sliit.lk" userId="ef991f6a-f950-4b6d-9ba6-51d913e390b5" providerId="ADAL" clId="{17FEBF4D-0584-4ECC-90E1-B0CECE2F1A3E}" dt="2021-07-04T05:51:04.953" v="12783" actId="1076"/>
          <ac:spMkLst>
            <pc:docMk/>
            <pc:sldMk cId="442238311" sldId="524"/>
            <ac:spMk id="6" creationId="{8B93806B-E848-47B5-8217-CCCA7F19F309}"/>
          </ac:spMkLst>
        </pc:spChg>
        <pc:spChg chg="add mod">
          <ac:chgData name="it18119718@my.sliit.lk" userId="ef991f6a-f950-4b6d-9ba6-51d913e390b5" providerId="ADAL" clId="{17FEBF4D-0584-4ECC-90E1-B0CECE2F1A3E}" dt="2021-07-04T05:55:44.831" v="12941" actId="164"/>
          <ac:spMkLst>
            <pc:docMk/>
            <pc:sldMk cId="442238311" sldId="524"/>
            <ac:spMk id="13" creationId="{B19D44CC-3D46-4C5B-8EDD-527D20C28B2F}"/>
          </ac:spMkLst>
        </pc:spChg>
        <pc:spChg chg="add">
          <ac:chgData name="it18119718@my.sliit.lk" userId="ef991f6a-f950-4b6d-9ba6-51d913e390b5" providerId="ADAL" clId="{17FEBF4D-0584-4ECC-90E1-B0CECE2F1A3E}" dt="2021-07-06T12:09:04.858" v="16668"/>
          <ac:spMkLst>
            <pc:docMk/>
            <pc:sldMk cId="442238311" sldId="524"/>
            <ac:spMk id="16" creationId="{F5465286-D274-4FD9-A254-E6E50E16CD2E}"/>
          </ac:spMkLst>
        </pc:spChg>
        <pc:spChg chg="add del">
          <ac:chgData name="it18119718@my.sliit.lk" userId="ef991f6a-f950-4b6d-9ba6-51d913e390b5" providerId="ADAL" clId="{17FEBF4D-0584-4ECC-90E1-B0CECE2F1A3E}" dt="2021-07-04T05:53:21.898" v="12871"/>
          <ac:spMkLst>
            <pc:docMk/>
            <pc:sldMk cId="442238311" sldId="524"/>
            <ac:spMk id="18" creationId="{DD00B554-1718-4643-9FDF-A4934BBB0CAB}"/>
          </ac:spMkLst>
        </pc:spChg>
        <pc:spChg chg="add mod">
          <ac:chgData name="it18119718@my.sliit.lk" userId="ef991f6a-f950-4b6d-9ba6-51d913e390b5" providerId="ADAL" clId="{17FEBF4D-0584-4ECC-90E1-B0CECE2F1A3E}" dt="2021-07-04T05:55:44.831" v="12941" actId="164"/>
          <ac:spMkLst>
            <pc:docMk/>
            <pc:sldMk cId="442238311" sldId="524"/>
            <ac:spMk id="23" creationId="{84C32236-B28D-4AE6-8532-A5F857558358}"/>
          </ac:spMkLst>
        </pc:spChg>
        <pc:grpChg chg="add mod">
          <ac:chgData name="it18119718@my.sliit.lk" userId="ef991f6a-f950-4b6d-9ba6-51d913e390b5" providerId="ADAL" clId="{17FEBF4D-0584-4ECC-90E1-B0CECE2F1A3E}" dt="2021-07-04T05:55:44.831" v="12941" actId="164"/>
          <ac:grpSpMkLst>
            <pc:docMk/>
            <pc:sldMk cId="442238311" sldId="524"/>
            <ac:grpSpMk id="27" creationId="{E2A8746A-D932-4662-BF45-EA7A77772BC6}"/>
          </ac:grpSpMkLst>
        </pc:grpChg>
        <pc:picChg chg="add mod modCrop">
          <ac:chgData name="it18119718@my.sliit.lk" userId="ef991f6a-f950-4b6d-9ba6-51d913e390b5" providerId="ADAL" clId="{17FEBF4D-0584-4ECC-90E1-B0CECE2F1A3E}" dt="2021-07-04T05:55:44.831" v="12941" actId="164"/>
          <ac:picMkLst>
            <pc:docMk/>
            <pc:sldMk cId="442238311" sldId="524"/>
            <ac:picMk id="3" creationId="{A01129E1-29F6-4DBC-8546-68FFFBB7FFF5}"/>
          </ac:picMkLst>
        </pc:picChg>
        <pc:picChg chg="add mod">
          <ac:chgData name="it18119718@my.sliit.lk" userId="ef991f6a-f950-4b6d-9ba6-51d913e390b5" providerId="ADAL" clId="{17FEBF4D-0584-4ECC-90E1-B0CECE2F1A3E}" dt="2021-07-04T05:55:44.831" v="12941" actId="164"/>
          <ac:picMkLst>
            <pc:docMk/>
            <pc:sldMk cId="442238311" sldId="524"/>
            <ac:picMk id="7" creationId="{9DF09222-ED02-4B7C-90A6-E297762E67E2}"/>
          </ac:picMkLst>
        </pc:picChg>
        <pc:picChg chg="add mod">
          <ac:chgData name="it18119718@my.sliit.lk" userId="ef991f6a-f950-4b6d-9ba6-51d913e390b5" providerId="ADAL" clId="{17FEBF4D-0584-4ECC-90E1-B0CECE2F1A3E}" dt="2021-07-04T05:50:58.401" v="12781" actId="1076"/>
          <ac:picMkLst>
            <pc:docMk/>
            <pc:sldMk cId="442238311" sldId="524"/>
            <ac:picMk id="12" creationId="{694EF682-0DF3-40E5-A911-EDFD436E838A}"/>
          </ac:picMkLst>
        </pc:picChg>
        <pc:cxnChg chg="add mod">
          <ac:chgData name="it18119718@my.sliit.lk" userId="ef991f6a-f950-4b6d-9ba6-51d913e390b5" providerId="ADAL" clId="{17FEBF4D-0584-4ECC-90E1-B0CECE2F1A3E}" dt="2021-07-04T05:55:44.831" v="12941" actId="164"/>
          <ac:cxnSpMkLst>
            <pc:docMk/>
            <pc:sldMk cId="442238311" sldId="524"/>
            <ac:cxnSpMk id="14" creationId="{188C8F84-B2DF-48D2-AA14-00BD6C5803BF}"/>
          </ac:cxnSpMkLst>
        </pc:cxnChg>
        <pc:cxnChg chg="add del">
          <ac:chgData name="it18119718@my.sliit.lk" userId="ef991f6a-f950-4b6d-9ba6-51d913e390b5" providerId="ADAL" clId="{17FEBF4D-0584-4ECC-90E1-B0CECE2F1A3E}" dt="2021-07-04T05:53:21.898" v="12871"/>
          <ac:cxnSpMkLst>
            <pc:docMk/>
            <pc:sldMk cId="442238311" sldId="524"/>
            <ac:cxnSpMk id="19" creationId="{A1FEC278-573F-4277-8466-2CD680CC8143}"/>
          </ac:cxnSpMkLst>
        </pc:cxnChg>
        <pc:cxnChg chg="add mod">
          <ac:chgData name="it18119718@my.sliit.lk" userId="ef991f6a-f950-4b6d-9ba6-51d913e390b5" providerId="ADAL" clId="{17FEBF4D-0584-4ECC-90E1-B0CECE2F1A3E}" dt="2021-07-04T05:55:44.831" v="12941" actId="164"/>
          <ac:cxnSpMkLst>
            <pc:docMk/>
            <pc:sldMk cId="442238311" sldId="524"/>
            <ac:cxnSpMk id="20" creationId="{5861C9E7-CE89-428D-BCAC-E693B43D625C}"/>
          </ac:cxnSpMkLst>
        </pc:cxnChg>
        <pc:cxnChg chg="add mod">
          <ac:chgData name="it18119718@my.sliit.lk" userId="ef991f6a-f950-4b6d-9ba6-51d913e390b5" providerId="ADAL" clId="{17FEBF4D-0584-4ECC-90E1-B0CECE2F1A3E}" dt="2021-07-04T05:55:44.831" v="12941" actId="164"/>
          <ac:cxnSpMkLst>
            <pc:docMk/>
            <pc:sldMk cId="442238311" sldId="524"/>
            <ac:cxnSpMk id="24" creationId="{092AEDD0-0AB8-4995-BAE4-551EFFA17B09}"/>
          </ac:cxnSpMkLst>
        </pc:cxnChg>
      </pc:sldChg>
      <pc:sldChg chg="addSp delSp modSp add mod">
        <pc:chgData name="it18119718@my.sliit.lk" userId="ef991f6a-f950-4b6d-9ba6-51d913e390b5" providerId="ADAL" clId="{17FEBF4D-0584-4ECC-90E1-B0CECE2F1A3E}" dt="2021-07-06T12:09:07.650" v="16669"/>
        <pc:sldMkLst>
          <pc:docMk/>
          <pc:sldMk cId="2712103110" sldId="525"/>
        </pc:sldMkLst>
        <pc:spChg chg="mod">
          <ac:chgData name="it18119718@my.sliit.lk" userId="ef991f6a-f950-4b6d-9ba6-51d913e390b5" providerId="ADAL" clId="{17FEBF4D-0584-4ECC-90E1-B0CECE2F1A3E}" dt="2021-07-04T05:55:22.921" v="12930" actId="20577"/>
          <ac:spMkLst>
            <pc:docMk/>
            <pc:sldMk cId="2712103110" sldId="525"/>
            <ac:spMk id="6" creationId="{8B93806B-E848-47B5-8217-CCCA7F19F309}"/>
          </ac:spMkLst>
        </pc:spChg>
        <pc:spChg chg="add">
          <ac:chgData name="it18119718@my.sliit.lk" userId="ef991f6a-f950-4b6d-9ba6-51d913e390b5" providerId="ADAL" clId="{17FEBF4D-0584-4ECC-90E1-B0CECE2F1A3E}" dt="2021-07-06T12:09:07.650" v="16669"/>
          <ac:spMkLst>
            <pc:docMk/>
            <pc:sldMk cId="2712103110" sldId="525"/>
            <ac:spMk id="11" creationId="{B6FFF332-AF11-4C1E-AE14-354F47B35D8B}"/>
          </ac:spMkLst>
        </pc:spChg>
        <pc:spChg chg="del mod">
          <ac:chgData name="it18119718@my.sliit.lk" userId="ef991f6a-f950-4b6d-9ba6-51d913e390b5" providerId="ADAL" clId="{17FEBF4D-0584-4ECC-90E1-B0CECE2F1A3E}" dt="2021-07-04T05:55:34.473" v="12940" actId="478"/>
          <ac:spMkLst>
            <pc:docMk/>
            <pc:sldMk cId="2712103110" sldId="525"/>
            <ac:spMk id="13" creationId="{B19D44CC-3D46-4C5B-8EDD-527D20C28B2F}"/>
          </ac:spMkLst>
        </pc:spChg>
        <pc:spChg chg="del">
          <ac:chgData name="it18119718@my.sliit.lk" userId="ef991f6a-f950-4b6d-9ba6-51d913e390b5" providerId="ADAL" clId="{17FEBF4D-0584-4ECC-90E1-B0CECE2F1A3E}" dt="2021-07-04T05:55:29.034" v="12935" actId="478"/>
          <ac:spMkLst>
            <pc:docMk/>
            <pc:sldMk cId="2712103110" sldId="525"/>
            <ac:spMk id="23" creationId="{84C32236-B28D-4AE6-8532-A5F857558358}"/>
          </ac:spMkLst>
        </pc:spChg>
        <pc:grpChg chg="add mod">
          <ac:chgData name="it18119718@my.sliit.lk" userId="ef991f6a-f950-4b6d-9ba6-51d913e390b5" providerId="ADAL" clId="{17FEBF4D-0584-4ECC-90E1-B0CECE2F1A3E}" dt="2021-07-04T05:57:27.396" v="12962" actId="164"/>
          <ac:grpSpMkLst>
            <pc:docMk/>
            <pc:sldMk cId="2712103110" sldId="525"/>
            <ac:grpSpMk id="16" creationId="{E762875C-7667-4461-A778-D26D7DBB9576}"/>
          </ac:grpSpMkLst>
        </pc:grpChg>
        <pc:picChg chg="del">
          <ac:chgData name="it18119718@my.sliit.lk" userId="ef991f6a-f950-4b6d-9ba6-51d913e390b5" providerId="ADAL" clId="{17FEBF4D-0584-4ECC-90E1-B0CECE2F1A3E}" dt="2021-07-04T05:55:25.681" v="12931" actId="478"/>
          <ac:picMkLst>
            <pc:docMk/>
            <pc:sldMk cId="2712103110" sldId="525"/>
            <ac:picMk id="3" creationId="{A01129E1-29F6-4DBC-8546-68FFFBB7FFF5}"/>
          </ac:picMkLst>
        </pc:picChg>
        <pc:picChg chg="add mod">
          <ac:chgData name="it18119718@my.sliit.lk" userId="ef991f6a-f950-4b6d-9ba6-51d913e390b5" providerId="ADAL" clId="{17FEBF4D-0584-4ECC-90E1-B0CECE2F1A3E}" dt="2021-07-04T05:57:27.396" v="12962" actId="164"/>
          <ac:picMkLst>
            <pc:docMk/>
            <pc:sldMk cId="2712103110" sldId="525"/>
            <ac:picMk id="4" creationId="{EB788CD6-DA88-49AB-AD0E-D090F014FD58}"/>
          </ac:picMkLst>
        </pc:picChg>
        <pc:picChg chg="del">
          <ac:chgData name="it18119718@my.sliit.lk" userId="ef991f6a-f950-4b6d-9ba6-51d913e390b5" providerId="ADAL" clId="{17FEBF4D-0584-4ECC-90E1-B0CECE2F1A3E}" dt="2021-07-04T05:55:26.354" v="12932" actId="478"/>
          <ac:picMkLst>
            <pc:docMk/>
            <pc:sldMk cId="2712103110" sldId="525"/>
            <ac:picMk id="7" creationId="{9DF09222-ED02-4B7C-90A6-E297762E67E2}"/>
          </ac:picMkLst>
        </pc:picChg>
        <pc:picChg chg="del">
          <ac:chgData name="it18119718@my.sliit.lk" userId="ef991f6a-f950-4b6d-9ba6-51d913e390b5" providerId="ADAL" clId="{17FEBF4D-0584-4ECC-90E1-B0CECE2F1A3E}" dt="2021-07-04T05:55:32.010" v="12938" actId="478"/>
          <ac:picMkLst>
            <pc:docMk/>
            <pc:sldMk cId="2712103110" sldId="525"/>
            <ac:picMk id="12" creationId="{694EF682-0DF3-40E5-A911-EDFD436E838A}"/>
          </ac:picMkLst>
        </pc:picChg>
        <pc:picChg chg="add mod ord">
          <ac:chgData name="it18119718@my.sliit.lk" userId="ef991f6a-f950-4b6d-9ba6-51d913e390b5" providerId="ADAL" clId="{17FEBF4D-0584-4ECC-90E1-B0CECE2F1A3E}" dt="2021-07-04T05:57:27.396" v="12962" actId="164"/>
          <ac:picMkLst>
            <pc:docMk/>
            <pc:sldMk cId="2712103110" sldId="525"/>
            <ac:picMk id="15" creationId="{73E06013-69CD-4D3A-B7A6-F8BA91EC9CCA}"/>
          </ac:picMkLst>
        </pc:picChg>
        <pc:cxnChg chg="del mod">
          <ac:chgData name="it18119718@my.sliit.lk" userId="ef991f6a-f950-4b6d-9ba6-51d913e390b5" providerId="ADAL" clId="{17FEBF4D-0584-4ECC-90E1-B0CECE2F1A3E}" dt="2021-07-04T05:55:30.329" v="12936" actId="478"/>
          <ac:cxnSpMkLst>
            <pc:docMk/>
            <pc:sldMk cId="2712103110" sldId="525"/>
            <ac:cxnSpMk id="14" creationId="{188C8F84-B2DF-48D2-AA14-00BD6C5803BF}"/>
          </ac:cxnSpMkLst>
        </pc:cxnChg>
        <pc:cxnChg chg="del">
          <ac:chgData name="it18119718@my.sliit.lk" userId="ef991f6a-f950-4b6d-9ba6-51d913e390b5" providerId="ADAL" clId="{17FEBF4D-0584-4ECC-90E1-B0CECE2F1A3E}" dt="2021-07-04T05:55:28.489" v="12934" actId="478"/>
          <ac:cxnSpMkLst>
            <pc:docMk/>
            <pc:sldMk cId="2712103110" sldId="525"/>
            <ac:cxnSpMk id="20" creationId="{5861C9E7-CE89-428D-BCAC-E693B43D625C}"/>
          </ac:cxnSpMkLst>
        </pc:cxnChg>
        <pc:cxnChg chg="del mod">
          <ac:chgData name="it18119718@my.sliit.lk" userId="ef991f6a-f950-4b6d-9ba6-51d913e390b5" providerId="ADAL" clId="{17FEBF4D-0584-4ECC-90E1-B0CECE2F1A3E}" dt="2021-07-04T05:55:27.265" v="12933" actId="478"/>
          <ac:cxnSpMkLst>
            <pc:docMk/>
            <pc:sldMk cId="2712103110" sldId="525"/>
            <ac:cxnSpMk id="24" creationId="{092AEDD0-0AB8-4995-BAE4-551EFFA17B09}"/>
          </ac:cxnSpMkLst>
        </pc:cxnChg>
      </pc:sldChg>
      <pc:sldChg chg="addSp delSp modSp add mod">
        <pc:chgData name="it18119718@my.sliit.lk" userId="ef991f6a-f950-4b6d-9ba6-51d913e390b5" providerId="ADAL" clId="{17FEBF4D-0584-4ECC-90E1-B0CECE2F1A3E}" dt="2021-07-06T12:09:10.043" v="16670"/>
        <pc:sldMkLst>
          <pc:docMk/>
          <pc:sldMk cId="362511086" sldId="526"/>
        </pc:sldMkLst>
        <pc:spChg chg="mod">
          <ac:chgData name="it18119718@my.sliit.lk" userId="ef991f6a-f950-4b6d-9ba6-51d913e390b5" providerId="ADAL" clId="{17FEBF4D-0584-4ECC-90E1-B0CECE2F1A3E}" dt="2021-07-04T05:59:10.538" v="12993" actId="20577"/>
          <ac:spMkLst>
            <pc:docMk/>
            <pc:sldMk cId="362511086" sldId="526"/>
            <ac:spMk id="5" creationId="{22F6FBBB-4C77-4A4B-BE54-96D3B0DF3BB7}"/>
          </ac:spMkLst>
        </pc:spChg>
        <pc:spChg chg="mod">
          <ac:chgData name="it18119718@my.sliit.lk" userId="ef991f6a-f950-4b6d-9ba6-51d913e390b5" providerId="ADAL" clId="{17FEBF4D-0584-4ECC-90E1-B0CECE2F1A3E}" dt="2021-07-04T06:03:23.057" v="13051" actId="14100"/>
          <ac:spMkLst>
            <pc:docMk/>
            <pc:sldMk cId="362511086" sldId="526"/>
            <ac:spMk id="6" creationId="{8B93806B-E848-47B5-8217-CCCA7F19F309}"/>
          </ac:spMkLst>
        </pc:spChg>
        <pc:spChg chg="add">
          <ac:chgData name="it18119718@my.sliit.lk" userId="ef991f6a-f950-4b6d-9ba6-51d913e390b5" providerId="ADAL" clId="{17FEBF4D-0584-4ECC-90E1-B0CECE2F1A3E}" dt="2021-07-06T12:09:10.043" v="16670"/>
          <ac:spMkLst>
            <pc:docMk/>
            <pc:sldMk cId="362511086" sldId="526"/>
            <ac:spMk id="11" creationId="{904DDE50-AD32-41B4-838F-656B71BF71DB}"/>
          </ac:spMkLst>
        </pc:spChg>
        <pc:spChg chg="add mod">
          <ac:chgData name="it18119718@my.sliit.lk" userId="ef991f6a-f950-4b6d-9ba6-51d913e390b5" providerId="ADAL" clId="{17FEBF4D-0584-4ECC-90E1-B0CECE2F1A3E}" dt="2021-07-04T06:05:26.353" v="13131" actId="1076"/>
          <ac:spMkLst>
            <pc:docMk/>
            <pc:sldMk cId="362511086" sldId="526"/>
            <ac:spMk id="12" creationId="{356BC0D0-B8F9-44C4-B2F1-5ECCEF31531C}"/>
          </ac:spMkLst>
        </pc:spChg>
        <pc:grpChg chg="del">
          <ac:chgData name="it18119718@my.sliit.lk" userId="ef991f6a-f950-4b6d-9ba6-51d913e390b5" providerId="ADAL" clId="{17FEBF4D-0584-4ECC-90E1-B0CECE2F1A3E}" dt="2021-07-04T05:59:12.602" v="12994" actId="478"/>
          <ac:grpSpMkLst>
            <pc:docMk/>
            <pc:sldMk cId="362511086" sldId="526"/>
            <ac:grpSpMk id="16" creationId="{E762875C-7667-4461-A778-D26D7DBB9576}"/>
          </ac:grpSpMkLst>
        </pc:grpChg>
        <pc:picChg chg="add mod">
          <ac:chgData name="it18119718@my.sliit.lk" userId="ef991f6a-f950-4b6d-9ba6-51d913e390b5" providerId="ADAL" clId="{17FEBF4D-0584-4ECC-90E1-B0CECE2F1A3E}" dt="2021-07-04T06:05:22.672" v="13130" actId="1076"/>
          <ac:picMkLst>
            <pc:docMk/>
            <pc:sldMk cId="362511086" sldId="526"/>
            <ac:picMk id="2050" creationId="{6EAC65F0-D875-4C24-BA4A-2D292615E08E}"/>
          </ac:picMkLst>
        </pc:picChg>
        <pc:picChg chg="add mod">
          <ac:chgData name="it18119718@my.sliit.lk" userId="ef991f6a-f950-4b6d-9ba6-51d913e390b5" providerId="ADAL" clId="{17FEBF4D-0584-4ECC-90E1-B0CECE2F1A3E}" dt="2021-07-04T06:05:20.321" v="13129" actId="1076"/>
          <ac:picMkLst>
            <pc:docMk/>
            <pc:sldMk cId="362511086" sldId="526"/>
            <ac:picMk id="2052" creationId="{1A0B40B5-D3E5-405D-890C-B4446B4DB9C5}"/>
          </ac:picMkLst>
        </pc:picChg>
      </pc:sldChg>
      <pc:sldChg chg="addSp delSp modSp add mod">
        <pc:chgData name="it18119718@my.sliit.lk" userId="ef991f6a-f950-4b6d-9ba6-51d913e390b5" providerId="ADAL" clId="{17FEBF4D-0584-4ECC-90E1-B0CECE2F1A3E}" dt="2021-07-06T12:09:12.617" v="16671"/>
        <pc:sldMkLst>
          <pc:docMk/>
          <pc:sldMk cId="1945843757" sldId="527"/>
        </pc:sldMkLst>
        <pc:spChg chg="del mod">
          <ac:chgData name="it18119718@my.sliit.lk" userId="ef991f6a-f950-4b6d-9ba6-51d913e390b5" providerId="ADAL" clId="{17FEBF4D-0584-4ECC-90E1-B0CECE2F1A3E}" dt="2021-07-04T06:16:13.349" v="13163" actId="478"/>
          <ac:spMkLst>
            <pc:docMk/>
            <pc:sldMk cId="1945843757" sldId="527"/>
            <ac:spMk id="5" creationId="{22F6FBBB-4C77-4A4B-BE54-96D3B0DF3BB7}"/>
          </ac:spMkLst>
        </pc:spChg>
        <pc:spChg chg="mod">
          <ac:chgData name="it18119718@my.sliit.lk" userId="ef991f6a-f950-4b6d-9ba6-51d913e390b5" providerId="ADAL" clId="{17FEBF4D-0584-4ECC-90E1-B0CECE2F1A3E}" dt="2021-07-04T06:26:40.312" v="13303" actId="1076"/>
          <ac:spMkLst>
            <pc:docMk/>
            <pc:sldMk cId="1945843757" sldId="527"/>
            <ac:spMk id="6" creationId="{8B93806B-E848-47B5-8217-CCCA7F19F309}"/>
          </ac:spMkLst>
        </pc:spChg>
        <pc:spChg chg="del">
          <ac:chgData name="it18119718@my.sliit.lk" userId="ef991f6a-f950-4b6d-9ba6-51d913e390b5" providerId="ADAL" clId="{17FEBF4D-0584-4ECC-90E1-B0CECE2F1A3E}" dt="2021-07-04T06:14:05.993" v="13139" actId="478"/>
          <ac:spMkLst>
            <pc:docMk/>
            <pc:sldMk cId="1945843757" sldId="527"/>
            <ac:spMk id="12" creationId="{356BC0D0-B8F9-44C4-B2F1-5ECCEF31531C}"/>
          </ac:spMkLst>
        </pc:spChg>
        <pc:spChg chg="add del mod">
          <ac:chgData name="it18119718@my.sliit.lk" userId="ef991f6a-f950-4b6d-9ba6-51d913e390b5" providerId="ADAL" clId="{17FEBF4D-0584-4ECC-90E1-B0CECE2F1A3E}" dt="2021-07-04T06:16:15.010" v="13164" actId="478"/>
          <ac:spMkLst>
            <pc:docMk/>
            <pc:sldMk cId="1945843757" sldId="527"/>
            <ac:spMk id="15" creationId="{007D92A2-D8E6-40B3-BA4A-77805B71D7C3}"/>
          </ac:spMkLst>
        </pc:spChg>
        <pc:spChg chg="add">
          <ac:chgData name="it18119718@my.sliit.lk" userId="ef991f6a-f950-4b6d-9ba6-51d913e390b5" providerId="ADAL" clId="{17FEBF4D-0584-4ECC-90E1-B0CECE2F1A3E}" dt="2021-07-06T12:09:12.617" v="16671"/>
          <ac:spMkLst>
            <pc:docMk/>
            <pc:sldMk cId="1945843757" sldId="527"/>
            <ac:spMk id="15" creationId="{88627567-8732-430D-99F6-A3603AEFA7E3}"/>
          </ac:spMkLst>
        </pc:spChg>
        <pc:spChg chg="add mod">
          <ac:chgData name="it18119718@my.sliit.lk" userId="ef991f6a-f950-4b6d-9ba6-51d913e390b5" providerId="ADAL" clId="{17FEBF4D-0584-4ECC-90E1-B0CECE2F1A3E}" dt="2021-07-04T06:28:12.325" v="13309" actId="164"/>
          <ac:spMkLst>
            <pc:docMk/>
            <pc:sldMk cId="1945843757" sldId="527"/>
            <ac:spMk id="22" creationId="{42AC25F0-F296-475F-9EED-3B7588D65306}"/>
          </ac:spMkLst>
        </pc:spChg>
        <pc:spChg chg="add mod">
          <ac:chgData name="it18119718@my.sliit.lk" userId="ef991f6a-f950-4b6d-9ba6-51d913e390b5" providerId="ADAL" clId="{17FEBF4D-0584-4ECC-90E1-B0CECE2F1A3E}" dt="2021-07-04T06:28:12.325" v="13309" actId="164"/>
          <ac:spMkLst>
            <pc:docMk/>
            <pc:sldMk cId="1945843757" sldId="527"/>
            <ac:spMk id="24" creationId="{FC77EC7D-49ED-471E-B2AF-5A326EF68CE3}"/>
          </ac:spMkLst>
        </pc:spChg>
        <pc:spChg chg="add mod">
          <ac:chgData name="it18119718@my.sliit.lk" userId="ef991f6a-f950-4b6d-9ba6-51d913e390b5" providerId="ADAL" clId="{17FEBF4D-0584-4ECC-90E1-B0CECE2F1A3E}" dt="2021-07-04T06:28:12.325" v="13309" actId="164"/>
          <ac:spMkLst>
            <pc:docMk/>
            <pc:sldMk cId="1945843757" sldId="527"/>
            <ac:spMk id="31" creationId="{CB41EE0B-180D-452F-9FD7-2CFD2773CFD3}"/>
          </ac:spMkLst>
        </pc:spChg>
        <pc:spChg chg="add mod">
          <ac:chgData name="it18119718@my.sliit.lk" userId="ef991f6a-f950-4b6d-9ba6-51d913e390b5" providerId="ADAL" clId="{17FEBF4D-0584-4ECC-90E1-B0CECE2F1A3E}" dt="2021-07-04T06:28:12.325" v="13309" actId="164"/>
          <ac:spMkLst>
            <pc:docMk/>
            <pc:sldMk cId="1945843757" sldId="527"/>
            <ac:spMk id="32" creationId="{97B5F07D-A054-4E8D-B07D-463ECC8F85FA}"/>
          </ac:spMkLst>
        </pc:spChg>
        <pc:grpChg chg="add mod">
          <ac:chgData name="it18119718@my.sliit.lk" userId="ef991f6a-f950-4b6d-9ba6-51d913e390b5" providerId="ADAL" clId="{17FEBF4D-0584-4ECC-90E1-B0CECE2F1A3E}" dt="2021-07-04T06:28:12.325" v="13309" actId="164"/>
          <ac:grpSpMkLst>
            <pc:docMk/>
            <pc:sldMk cId="1945843757" sldId="527"/>
            <ac:grpSpMk id="27" creationId="{1FAC01A7-DD3D-4E7E-B8B2-21CD36C924DE}"/>
          </ac:grpSpMkLst>
        </pc:grpChg>
        <pc:picChg chg="add del mod">
          <ac:chgData name="it18119718@my.sliit.lk" userId="ef991f6a-f950-4b6d-9ba6-51d913e390b5" providerId="ADAL" clId="{17FEBF4D-0584-4ECC-90E1-B0CECE2F1A3E}" dt="2021-07-04T06:15:13.129" v="13151" actId="478"/>
          <ac:picMkLst>
            <pc:docMk/>
            <pc:sldMk cId="1945843757" sldId="527"/>
            <ac:picMk id="3" creationId="{3697132B-000E-45A8-8187-F8CB0E01217D}"/>
          </ac:picMkLst>
        </pc:picChg>
        <pc:picChg chg="add del mod">
          <ac:chgData name="it18119718@my.sliit.lk" userId="ef991f6a-f950-4b6d-9ba6-51d913e390b5" providerId="ADAL" clId="{17FEBF4D-0584-4ECC-90E1-B0CECE2F1A3E}" dt="2021-07-04T06:21:14.561" v="13186" actId="478"/>
          <ac:picMkLst>
            <pc:docMk/>
            <pc:sldMk cId="1945843757" sldId="527"/>
            <ac:picMk id="7" creationId="{906CA680-F0EC-4ED1-9600-1F4D6D6A5BA3}"/>
          </ac:picMkLst>
        </pc:picChg>
        <pc:picChg chg="add del mod">
          <ac:chgData name="it18119718@my.sliit.lk" userId="ef991f6a-f950-4b6d-9ba6-51d913e390b5" providerId="ADAL" clId="{17FEBF4D-0584-4ECC-90E1-B0CECE2F1A3E}" dt="2021-07-04T06:21:15.193" v="13188" actId="478"/>
          <ac:picMkLst>
            <pc:docMk/>
            <pc:sldMk cId="1945843757" sldId="527"/>
            <ac:picMk id="13" creationId="{A15E3790-2405-4725-B32A-F86D0178DDC5}"/>
          </ac:picMkLst>
        </pc:picChg>
        <pc:picChg chg="add del mod">
          <ac:chgData name="it18119718@my.sliit.lk" userId="ef991f6a-f950-4b6d-9ba6-51d913e390b5" providerId="ADAL" clId="{17FEBF4D-0584-4ECC-90E1-B0CECE2F1A3E}" dt="2021-07-04T06:17:33.737" v="13176" actId="478"/>
          <ac:picMkLst>
            <pc:docMk/>
            <pc:sldMk cId="1945843757" sldId="527"/>
            <ac:picMk id="17" creationId="{BAEB3DDC-E8F9-45B3-9491-B6F665036BCB}"/>
          </ac:picMkLst>
        </pc:picChg>
        <pc:picChg chg="add mod">
          <ac:chgData name="it18119718@my.sliit.lk" userId="ef991f6a-f950-4b6d-9ba6-51d913e390b5" providerId="ADAL" clId="{17FEBF4D-0584-4ECC-90E1-B0CECE2F1A3E}" dt="2021-07-04T06:28:12.325" v="13309" actId="164"/>
          <ac:picMkLst>
            <pc:docMk/>
            <pc:sldMk cId="1945843757" sldId="527"/>
            <ac:picMk id="19" creationId="{86A8F026-6B19-43A2-8529-3A3D3CEE2168}"/>
          </ac:picMkLst>
        </pc:picChg>
        <pc:picChg chg="del">
          <ac:chgData name="it18119718@my.sliit.lk" userId="ef991f6a-f950-4b6d-9ba6-51d913e390b5" providerId="ADAL" clId="{17FEBF4D-0584-4ECC-90E1-B0CECE2F1A3E}" dt="2021-07-04T06:14:03.481" v="13137" actId="478"/>
          <ac:picMkLst>
            <pc:docMk/>
            <pc:sldMk cId="1945843757" sldId="527"/>
            <ac:picMk id="2050" creationId="{6EAC65F0-D875-4C24-BA4A-2D292615E08E}"/>
          </ac:picMkLst>
        </pc:picChg>
        <pc:picChg chg="del">
          <ac:chgData name="it18119718@my.sliit.lk" userId="ef991f6a-f950-4b6d-9ba6-51d913e390b5" providerId="ADAL" clId="{17FEBF4D-0584-4ECC-90E1-B0CECE2F1A3E}" dt="2021-07-04T06:14:04.057" v="13138" actId="478"/>
          <ac:picMkLst>
            <pc:docMk/>
            <pc:sldMk cId="1945843757" sldId="527"/>
            <ac:picMk id="2052" creationId="{1A0B40B5-D3E5-405D-890C-B4446B4DB9C5}"/>
          </ac:picMkLst>
        </pc:picChg>
        <pc:picChg chg="add mod">
          <ac:chgData name="it18119718@my.sliit.lk" userId="ef991f6a-f950-4b6d-9ba6-51d913e390b5" providerId="ADAL" clId="{17FEBF4D-0584-4ECC-90E1-B0CECE2F1A3E}" dt="2021-07-04T06:28:12.325" v="13309" actId="164"/>
          <ac:picMkLst>
            <pc:docMk/>
            <pc:sldMk cId="1945843757" sldId="527"/>
            <ac:picMk id="3074" creationId="{6BC4A793-8262-4379-90CD-A43483BBC1CB}"/>
          </ac:picMkLst>
        </pc:picChg>
        <pc:cxnChg chg="add mod">
          <ac:chgData name="it18119718@my.sliit.lk" userId="ef991f6a-f950-4b6d-9ba6-51d913e390b5" providerId="ADAL" clId="{17FEBF4D-0584-4ECC-90E1-B0CECE2F1A3E}" dt="2021-07-04T06:28:12.325" v="13309" actId="164"/>
          <ac:cxnSpMkLst>
            <pc:docMk/>
            <pc:sldMk cId="1945843757" sldId="527"/>
            <ac:cxnSpMk id="25" creationId="{25970936-A7FF-46E9-9225-06C5AAD804D9}"/>
          </ac:cxnSpMkLst>
        </pc:cxnChg>
        <pc:cxnChg chg="add mod">
          <ac:chgData name="it18119718@my.sliit.lk" userId="ef991f6a-f950-4b6d-9ba6-51d913e390b5" providerId="ADAL" clId="{17FEBF4D-0584-4ECC-90E1-B0CECE2F1A3E}" dt="2021-07-04T06:28:12.325" v="13309" actId="164"/>
          <ac:cxnSpMkLst>
            <pc:docMk/>
            <pc:sldMk cId="1945843757" sldId="527"/>
            <ac:cxnSpMk id="28" creationId="{17153DA7-EBC5-40AC-8782-4B8B4CADDDC5}"/>
          </ac:cxnSpMkLst>
        </pc:cxnChg>
      </pc:sldChg>
      <pc:sldChg chg="addSp delSp modSp add mod">
        <pc:chgData name="it18119718@my.sliit.lk" userId="ef991f6a-f950-4b6d-9ba6-51d913e390b5" providerId="ADAL" clId="{17FEBF4D-0584-4ECC-90E1-B0CECE2F1A3E}" dt="2021-07-06T12:09:14.562" v="16672"/>
        <pc:sldMkLst>
          <pc:docMk/>
          <pc:sldMk cId="2490176304" sldId="528"/>
        </pc:sldMkLst>
        <pc:spChg chg="add del mod">
          <ac:chgData name="it18119718@my.sliit.lk" userId="ef991f6a-f950-4b6d-9ba6-51d913e390b5" providerId="ADAL" clId="{17FEBF4D-0584-4ECC-90E1-B0CECE2F1A3E}" dt="2021-07-04T06:36:09.840" v="13313" actId="478"/>
          <ac:spMkLst>
            <pc:docMk/>
            <pc:sldMk cId="2490176304" sldId="528"/>
            <ac:spMk id="3" creationId="{F288F245-FD0E-48F7-9593-3256320A5591}"/>
          </ac:spMkLst>
        </pc:spChg>
        <pc:spChg chg="del">
          <ac:chgData name="it18119718@my.sliit.lk" userId="ef991f6a-f950-4b6d-9ba6-51d913e390b5" providerId="ADAL" clId="{17FEBF4D-0584-4ECC-90E1-B0CECE2F1A3E}" dt="2021-07-04T06:36:07.115" v="13312" actId="478"/>
          <ac:spMkLst>
            <pc:docMk/>
            <pc:sldMk cId="2490176304" sldId="528"/>
            <ac:spMk id="6" creationId="{8B93806B-E848-47B5-8217-CCCA7F19F309}"/>
          </ac:spMkLst>
        </pc:spChg>
        <pc:spChg chg="add">
          <ac:chgData name="it18119718@my.sliit.lk" userId="ef991f6a-f950-4b6d-9ba6-51d913e390b5" providerId="ADAL" clId="{17FEBF4D-0584-4ECC-90E1-B0CECE2F1A3E}" dt="2021-07-06T12:09:14.562" v="16672"/>
          <ac:spMkLst>
            <pc:docMk/>
            <pc:sldMk cId="2490176304" sldId="528"/>
            <ac:spMk id="7" creationId="{F008CCB5-30F1-4653-8BDD-6E65C613B543}"/>
          </ac:spMkLst>
        </pc:spChg>
        <pc:spChg chg="add mod">
          <ac:chgData name="it18119718@my.sliit.lk" userId="ef991f6a-f950-4b6d-9ba6-51d913e390b5" providerId="ADAL" clId="{17FEBF4D-0584-4ECC-90E1-B0CECE2F1A3E}" dt="2021-07-04T06:36:54.858" v="13337" actId="20577"/>
          <ac:spMkLst>
            <pc:docMk/>
            <pc:sldMk cId="2490176304" sldId="528"/>
            <ac:spMk id="17" creationId="{2418A35B-DF8A-4CC9-8ED4-AE6D6C9F18B8}"/>
          </ac:spMkLst>
        </pc:spChg>
        <pc:spChg chg="add mod">
          <ac:chgData name="it18119718@my.sliit.lk" userId="ef991f6a-f950-4b6d-9ba6-51d913e390b5" providerId="ADAL" clId="{17FEBF4D-0584-4ECC-90E1-B0CECE2F1A3E}" dt="2021-07-04T06:55:10.827" v="13982" actId="313"/>
          <ac:spMkLst>
            <pc:docMk/>
            <pc:sldMk cId="2490176304" sldId="528"/>
            <ac:spMk id="18" creationId="{9D7B202C-120D-470B-B8F8-0CE9C6054FFA}"/>
          </ac:spMkLst>
        </pc:spChg>
        <pc:grpChg chg="del">
          <ac:chgData name="it18119718@my.sliit.lk" userId="ef991f6a-f950-4b6d-9ba6-51d913e390b5" providerId="ADAL" clId="{17FEBF4D-0584-4ECC-90E1-B0CECE2F1A3E}" dt="2021-07-04T06:36:04.177" v="13311" actId="478"/>
          <ac:grpSpMkLst>
            <pc:docMk/>
            <pc:sldMk cId="2490176304" sldId="528"/>
            <ac:grpSpMk id="27" creationId="{1FAC01A7-DD3D-4E7E-B8B2-21CD36C924DE}"/>
          </ac:grpSpMkLst>
        </pc:grpChg>
      </pc:sldChg>
      <pc:sldChg chg="addSp delSp modSp add mod">
        <pc:chgData name="it18119718@my.sliit.lk" userId="ef991f6a-f950-4b6d-9ba6-51d913e390b5" providerId="ADAL" clId="{17FEBF4D-0584-4ECC-90E1-B0CECE2F1A3E}" dt="2021-07-06T12:09:16.618" v="16673"/>
        <pc:sldMkLst>
          <pc:docMk/>
          <pc:sldMk cId="1598334744" sldId="529"/>
        </pc:sldMkLst>
        <pc:spChg chg="add del mod">
          <ac:chgData name="it18119718@my.sliit.lk" userId="ef991f6a-f950-4b6d-9ba6-51d913e390b5" providerId="ADAL" clId="{17FEBF4D-0584-4ECC-90E1-B0CECE2F1A3E}" dt="2021-07-04T06:58:06.424" v="13990" actId="478"/>
          <ac:spMkLst>
            <pc:docMk/>
            <pc:sldMk cId="1598334744" sldId="529"/>
            <ac:spMk id="3" creationId="{4BFD9360-AD17-4E37-8878-0DB829AB5E67}"/>
          </ac:spMkLst>
        </pc:spChg>
        <pc:spChg chg="add mod">
          <ac:chgData name="it18119718@my.sliit.lk" userId="ef991f6a-f950-4b6d-9ba6-51d913e390b5" providerId="ADAL" clId="{17FEBF4D-0584-4ECC-90E1-B0CECE2F1A3E}" dt="2021-07-04T06:59:21.953" v="14003" actId="20577"/>
          <ac:spMkLst>
            <pc:docMk/>
            <pc:sldMk cId="1598334744" sldId="529"/>
            <ac:spMk id="4" creationId="{828C3E88-9022-4DE6-9377-C1E3EDDE69C9}"/>
          </ac:spMkLst>
        </pc:spChg>
        <pc:spChg chg="add del mod">
          <ac:chgData name="it18119718@my.sliit.lk" userId="ef991f6a-f950-4b6d-9ba6-51d913e390b5" providerId="ADAL" clId="{17FEBF4D-0584-4ECC-90E1-B0CECE2F1A3E}" dt="2021-07-04T06:59:03.113" v="13997" actId="478"/>
          <ac:spMkLst>
            <pc:docMk/>
            <pc:sldMk cId="1598334744" sldId="529"/>
            <ac:spMk id="6" creationId="{9686A65D-B0A1-4317-89F2-6C2E32BFA42E}"/>
          </ac:spMkLst>
        </pc:spChg>
        <pc:spChg chg="add">
          <ac:chgData name="it18119718@my.sliit.lk" userId="ef991f6a-f950-4b6d-9ba6-51d913e390b5" providerId="ADAL" clId="{17FEBF4D-0584-4ECC-90E1-B0CECE2F1A3E}" dt="2021-07-06T12:09:16.618" v="16673"/>
          <ac:spMkLst>
            <pc:docMk/>
            <pc:sldMk cId="1598334744" sldId="529"/>
            <ac:spMk id="13" creationId="{46BE0EBB-0D2E-473F-BD80-1D28F5120033}"/>
          </ac:spMkLst>
        </pc:spChg>
        <pc:spChg chg="add mod">
          <ac:chgData name="it18119718@my.sliit.lk" userId="ef991f6a-f950-4b6d-9ba6-51d913e390b5" providerId="ADAL" clId="{17FEBF4D-0584-4ECC-90E1-B0CECE2F1A3E}" dt="2021-07-04T07:29:36.464" v="14813" actId="20577"/>
          <ac:spMkLst>
            <pc:docMk/>
            <pc:sldMk cId="1598334744" sldId="529"/>
            <ac:spMk id="14" creationId="{D4F0AE11-E2B0-4A99-A279-8AA88ADA64E1}"/>
          </ac:spMkLst>
        </pc:spChg>
        <pc:spChg chg="add mod">
          <ac:chgData name="it18119718@my.sliit.lk" userId="ef991f6a-f950-4b6d-9ba6-51d913e390b5" providerId="ADAL" clId="{17FEBF4D-0584-4ECC-90E1-B0CECE2F1A3E}" dt="2021-07-04T07:28:51.898" v="14769" actId="164"/>
          <ac:spMkLst>
            <pc:docMk/>
            <pc:sldMk cId="1598334744" sldId="529"/>
            <ac:spMk id="15" creationId="{8F73015B-A7DD-47DE-B1B0-6E0041001240}"/>
          </ac:spMkLst>
        </pc:spChg>
        <pc:spChg chg="del mod">
          <ac:chgData name="it18119718@my.sliit.lk" userId="ef991f6a-f950-4b6d-9ba6-51d913e390b5" providerId="ADAL" clId="{17FEBF4D-0584-4ECC-90E1-B0CECE2F1A3E}" dt="2021-07-04T06:59:01.435" v="13996" actId="478"/>
          <ac:spMkLst>
            <pc:docMk/>
            <pc:sldMk cId="1598334744" sldId="529"/>
            <ac:spMk id="17" creationId="{2418A35B-DF8A-4CC9-8ED4-AE6D6C9F18B8}"/>
          </ac:spMkLst>
        </pc:spChg>
        <pc:spChg chg="del">
          <ac:chgData name="it18119718@my.sliit.lk" userId="ef991f6a-f950-4b6d-9ba6-51d913e390b5" providerId="ADAL" clId="{17FEBF4D-0584-4ECC-90E1-B0CECE2F1A3E}" dt="2021-07-04T06:58:03.634" v="13989" actId="478"/>
          <ac:spMkLst>
            <pc:docMk/>
            <pc:sldMk cId="1598334744" sldId="529"/>
            <ac:spMk id="18" creationId="{9D7B202C-120D-470B-B8F8-0CE9C6054FFA}"/>
          </ac:spMkLst>
        </pc:spChg>
        <pc:grpChg chg="add mod">
          <ac:chgData name="it18119718@my.sliit.lk" userId="ef991f6a-f950-4b6d-9ba6-51d913e390b5" providerId="ADAL" clId="{17FEBF4D-0584-4ECC-90E1-B0CECE2F1A3E}" dt="2021-07-04T07:28:51.898" v="14769" actId="164"/>
          <ac:grpSpMkLst>
            <pc:docMk/>
            <pc:sldMk cId="1598334744" sldId="529"/>
            <ac:grpSpMk id="25" creationId="{F758C09C-C676-4DBB-A8C7-3C73AD64B405}"/>
          </ac:grpSpMkLst>
        </pc:grpChg>
        <pc:picChg chg="add mod">
          <ac:chgData name="it18119718@my.sliit.lk" userId="ef991f6a-f950-4b6d-9ba6-51d913e390b5" providerId="ADAL" clId="{17FEBF4D-0584-4ECC-90E1-B0CECE2F1A3E}" dt="2021-07-04T07:28:51.898" v="14769" actId="164"/>
          <ac:picMkLst>
            <pc:docMk/>
            <pc:sldMk cId="1598334744" sldId="529"/>
            <ac:picMk id="4098" creationId="{E188B546-F6A2-4A67-8A23-ED47CF187D95}"/>
          </ac:picMkLst>
        </pc:picChg>
        <pc:picChg chg="add mod">
          <ac:chgData name="it18119718@my.sliit.lk" userId="ef991f6a-f950-4b6d-9ba6-51d913e390b5" providerId="ADAL" clId="{17FEBF4D-0584-4ECC-90E1-B0CECE2F1A3E}" dt="2021-07-04T07:28:51.898" v="14769" actId="164"/>
          <ac:picMkLst>
            <pc:docMk/>
            <pc:sldMk cId="1598334744" sldId="529"/>
            <ac:picMk id="4100" creationId="{1B1152BA-B9E5-4F60-810A-9EA838CF018F}"/>
          </ac:picMkLst>
        </pc:picChg>
        <pc:cxnChg chg="add mod">
          <ac:chgData name="it18119718@my.sliit.lk" userId="ef991f6a-f950-4b6d-9ba6-51d913e390b5" providerId="ADAL" clId="{17FEBF4D-0584-4ECC-90E1-B0CECE2F1A3E}" dt="2021-07-04T07:08:12.455" v="14116" actId="1076"/>
          <ac:cxnSpMkLst>
            <pc:docMk/>
            <pc:sldMk cId="1598334744" sldId="529"/>
            <ac:cxnSpMk id="16" creationId="{CC4D742A-6848-4C85-9E3C-DE2F92728E79}"/>
          </ac:cxnSpMkLst>
        </pc:cxnChg>
        <pc:cxnChg chg="add mod">
          <ac:chgData name="it18119718@my.sliit.lk" userId="ef991f6a-f950-4b6d-9ba6-51d913e390b5" providerId="ADAL" clId="{17FEBF4D-0584-4ECC-90E1-B0CECE2F1A3E}" dt="2021-07-04T07:07:07.786" v="14108" actId="20577"/>
          <ac:cxnSpMkLst>
            <pc:docMk/>
            <pc:sldMk cId="1598334744" sldId="529"/>
            <ac:cxnSpMk id="19" creationId="{2E1B744E-39D0-4E54-AB0E-9A9BAA2FC4C3}"/>
          </ac:cxnSpMkLst>
        </pc:cxnChg>
      </pc:sldChg>
      <pc:sldChg chg="addSp delSp modSp add mod">
        <pc:chgData name="it18119718@my.sliit.lk" userId="ef991f6a-f950-4b6d-9ba6-51d913e390b5" providerId="ADAL" clId="{17FEBF4D-0584-4ECC-90E1-B0CECE2F1A3E}" dt="2021-07-04T07:33:44.778" v="14903" actId="164"/>
        <pc:sldMkLst>
          <pc:docMk/>
          <pc:sldMk cId="199612296" sldId="530"/>
        </pc:sldMkLst>
        <pc:spChg chg="add del mod">
          <ac:chgData name="it18119718@my.sliit.lk" userId="ef991f6a-f950-4b6d-9ba6-51d913e390b5" providerId="ADAL" clId="{17FEBF4D-0584-4ECC-90E1-B0CECE2F1A3E}" dt="2021-07-04T06:59:13.745" v="14000" actId="478"/>
          <ac:spMkLst>
            <pc:docMk/>
            <pc:sldMk cId="199612296" sldId="530"/>
            <ac:spMk id="3" creationId="{E2478597-2986-4112-8C95-4B1E2490EEF6}"/>
          </ac:spMkLst>
        </pc:spChg>
        <pc:spChg chg="mod">
          <ac:chgData name="it18119718@my.sliit.lk" userId="ef991f6a-f950-4b6d-9ba6-51d913e390b5" providerId="ADAL" clId="{17FEBF4D-0584-4ECC-90E1-B0CECE2F1A3E}" dt="2021-07-04T06:59:17.096" v="14001" actId="1076"/>
          <ac:spMkLst>
            <pc:docMk/>
            <pc:sldMk cId="199612296" sldId="530"/>
            <ac:spMk id="4" creationId="{828C3E88-9022-4DE6-9377-C1E3EDDE69C9}"/>
          </ac:spMkLst>
        </pc:spChg>
        <pc:spChg chg="add mod">
          <ac:chgData name="it18119718@my.sliit.lk" userId="ef991f6a-f950-4b6d-9ba6-51d913e390b5" providerId="ADAL" clId="{17FEBF4D-0584-4ECC-90E1-B0CECE2F1A3E}" dt="2021-07-04T07:33:44.778" v="14903" actId="164"/>
          <ac:spMkLst>
            <pc:docMk/>
            <pc:sldMk cId="199612296" sldId="530"/>
            <ac:spMk id="13" creationId="{32985F9F-FF1E-4E86-8407-B928D5D4FA03}"/>
          </ac:spMkLst>
        </pc:spChg>
        <pc:spChg chg="add mod">
          <ac:chgData name="it18119718@my.sliit.lk" userId="ef991f6a-f950-4b6d-9ba6-51d913e390b5" providerId="ADAL" clId="{17FEBF4D-0584-4ECC-90E1-B0CECE2F1A3E}" dt="2021-07-04T07:33:44.778" v="14903" actId="164"/>
          <ac:spMkLst>
            <pc:docMk/>
            <pc:sldMk cId="199612296" sldId="530"/>
            <ac:spMk id="14" creationId="{48720EE1-A9BA-4191-9139-260E32ADB4FD}"/>
          </ac:spMkLst>
        </pc:spChg>
        <pc:spChg chg="del">
          <ac:chgData name="it18119718@my.sliit.lk" userId="ef991f6a-f950-4b6d-9ba6-51d913e390b5" providerId="ADAL" clId="{17FEBF4D-0584-4ECC-90E1-B0CECE2F1A3E}" dt="2021-07-04T06:59:11.410" v="13999" actId="478"/>
          <ac:spMkLst>
            <pc:docMk/>
            <pc:sldMk cId="199612296" sldId="530"/>
            <ac:spMk id="17" creationId="{2418A35B-DF8A-4CC9-8ED4-AE6D6C9F18B8}"/>
          </ac:spMkLst>
        </pc:spChg>
        <pc:grpChg chg="add mod">
          <ac:chgData name="it18119718@my.sliit.lk" userId="ef991f6a-f950-4b6d-9ba6-51d913e390b5" providerId="ADAL" clId="{17FEBF4D-0584-4ECC-90E1-B0CECE2F1A3E}" dt="2021-07-04T07:33:44.778" v="14903" actId="164"/>
          <ac:grpSpMkLst>
            <pc:docMk/>
            <pc:sldMk cId="199612296" sldId="530"/>
            <ac:grpSpMk id="26" creationId="{C453DD2E-6CAA-49E5-B453-A4D887050B2B}"/>
          </ac:grpSpMkLst>
        </pc:grpChg>
        <pc:picChg chg="del">
          <ac:chgData name="it18119718@my.sliit.lk" userId="ef991f6a-f950-4b6d-9ba6-51d913e390b5" providerId="ADAL" clId="{17FEBF4D-0584-4ECC-90E1-B0CECE2F1A3E}" dt="2021-07-04T07:28:22.385" v="14765" actId="478"/>
          <ac:picMkLst>
            <pc:docMk/>
            <pc:sldMk cId="199612296" sldId="530"/>
            <ac:picMk id="8" creationId="{70FDBA12-A6AC-4051-931F-7AC9690B7763}"/>
          </ac:picMkLst>
        </pc:picChg>
        <pc:picChg chg="del">
          <ac:chgData name="it18119718@my.sliit.lk" userId="ef991f6a-f950-4b6d-9ba6-51d913e390b5" providerId="ADAL" clId="{17FEBF4D-0584-4ECC-90E1-B0CECE2F1A3E}" dt="2021-07-04T07:28:21.552" v="14764" actId="478"/>
          <ac:picMkLst>
            <pc:docMk/>
            <pc:sldMk cId="199612296" sldId="530"/>
            <ac:picMk id="10" creationId="{5CBA9257-D50C-4D27-AA88-A439191198B1}"/>
          </ac:picMkLst>
        </pc:picChg>
        <pc:picChg chg="add mod">
          <ac:chgData name="it18119718@my.sliit.lk" userId="ef991f6a-f950-4b6d-9ba6-51d913e390b5" providerId="ADAL" clId="{17FEBF4D-0584-4ECC-90E1-B0CECE2F1A3E}" dt="2021-07-04T07:33:44.778" v="14903" actId="164"/>
          <ac:picMkLst>
            <pc:docMk/>
            <pc:sldMk cId="199612296" sldId="530"/>
            <ac:picMk id="5122" creationId="{466329CF-7D16-406B-B59D-2428B1119314}"/>
          </ac:picMkLst>
        </pc:picChg>
        <pc:picChg chg="add mod">
          <ac:chgData name="it18119718@my.sliit.lk" userId="ef991f6a-f950-4b6d-9ba6-51d913e390b5" providerId="ADAL" clId="{17FEBF4D-0584-4ECC-90E1-B0CECE2F1A3E}" dt="2021-07-04T07:27:53.672" v="14758" actId="14100"/>
          <ac:picMkLst>
            <pc:docMk/>
            <pc:sldMk cId="199612296" sldId="530"/>
            <ac:picMk id="5124" creationId="{B4E515DE-E610-421B-ADBC-4AA1C0B18177}"/>
          </ac:picMkLst>
        </pc:picChg>
        <pc:picChg chg="add mod">
          <ac:chgData name="it18119718@my.sliit.lk" userId="ef991f6a-f950-4b6d-9ba6-51d913e390b5" providerId="ADAL" clId="{17FEBF4D-0584-4ECC-90E1-B0CECE2F1A3E}" dt="2021-07-04T07:33:44.778" v="14903" actId="164"/>
          <ac:picMkLst>
            <pc:docMk/>
            <pc:sldMk cId="199612296" sldId="530"/>
            <ac:picMk id="5126" creationId="{E520529F-5004-451C-A1C7-89CB84027029}"/>
          </ac:picMkLst>
        </pc:picChg>
        <pc:picChg chg="add del">
          <ac:chgData name="it18119718@my.sliit.lk" userId="ef991f6a-f950-4b6d-9ba6-51d913e390b5" providerId="ADAL" clId="{17FEBF4D-0584-4ECC-90E1-B0CECE2F1A3E}" dt="2021-07-04T07:28:36.371" v="14767"/>
          <ac:picMkLst>
            <pc:docMk/>
            <pc:sldMk cId="199612296" sldId="530"/>
            <ac:picMk id="5128" creationId="{B9217C21-060C-4283-8BD2-706DE24D0B30}"/>
          </ac:picMkLst>
        </pc:picChg>
        <pc:cxnChg chg="add mod">
          <ac:chgData name="it18119718@my.sliit.lk" userId="ef991f6a-f950-4b6d-9ba6-51d913e390b5" providerId="ADAL" clId="{17FEBF4D-0584-4ECC-90E1-B0CECE2F1A3E}" dt="2021-07-04T07:33:44.778" v="14903" actId="164"/>
          <ac:cxnSpMkLst>
            <pc:docMk/>
            <pc:sldMk cId="199612296" sldId="530"/>
            <ac:cxnSpMk id="15" creationId="{E7923882-01D8-4D3F-8F29-3BD1CD372DC7}"/>
          </ac:cxnSpMkLst>
        </pc:cxnChg>
        <pc:cxnChg chg="add del mod">
          <ac:chgData name="it18119718@my.sliit.lk" userId="ef991f6a-f950-4b6d-9ba6-51d913e390b5" providerId="ADAL" clId="{17FEBF4D-0584-4ECC-90E1-B0CECE2F1A3E}" dt="2021-07-04T07:30:20.551" v="14819" actId="478"/>
          <ac:cxnSpMkLst>
            <pc:docMk/>
            <pc:sldMk cId="199612296" sldId="530"/>
            <ac:cxnSpMk id="16" creationId="{143FC26E-6683-4141-A50F-0D1B3B82A644}"/>
          </ac:cxnSpMkLst>
        </pc:cxnChg>
        <pc:cxnChg chg="add mod">
          <ac:chgData name="it18119718@my.sliit.lk" userId="ef991f6a-f950-4b6d-9ba6-51d913e390b5" providerId="ADAL" clId="{17FEBF4D-0584-4ECC-90E1-B0CECE2F1A3E}" dt="2021-07-04T07:33:44.778" v="14903" actId="164"/>
          <ac:cxnSpMkLst>
            <pc:docMk/>
            <pc:sldMk cId="199612296" sldId="530"/>
            <ac:cxnSpMk id="19" creationId="{8B310B99-3279-48EC-B7A9-7E0E0FF1E5E8}"/>
          </ac:cxnSpMkLst>
        </pc:cxnChg>
        <pc:cxnChg chg="add mod">
          <ac:chgData name="it18119718@my.sliit.lk" userId="ef991f6a-f950-4b6d-9ba6-51d913e390b5" providerId="ADAL" clId="{17FEBF4D-0584-4ECC-90E1-B0CECE2F1A3E}" dt="2021-07-04T07:33:44.778" v="14903" actId="164"/>
          <ac:cxnSpMkLst>
            <pc:docMk/>
            <pc:sldMk cId="199612296" sldId="530"/>
            <ac:cxnSpMk id="28" creationId="{FED44EE0-0B9B-4962-9002-57AA977D9332}"/>
          </ac:cxnSpMkLst>
        </pc:cxnChg>
      </pc:sldChg>
      <pc:sldChg chg="addSp modSp add mod">
        <pc:chgData name="it18119718@my.sliit.lk" userId="ef991f6a-f950-4b6d-9ba6-51d913e390b5" providerId="ADAL" clId="{17FEBF4D-0584-4ECC-90E1-B0CECE2F1A3E}" dt="2021-07-06T12:09:18.578" v="16674"/>
        <pc:sldMkLst>
          <pc:docMk/>
          <pc:sldMk cId="1424947715" sldId="531"/>
        </pc:sldMkLst>
        <pc:spChg chg="add">
          <ac:chgData name="it18119718@my.sliit.lk" userId="ef991f6a-f950-4b6d-9ba6-51d913e390b5" providerId="ADAL" clId="{17FEBF4D-0584-4ECC-90E1-B0CECE2F1A3E}" dt="2021-07-06T12:09:18.578" v="16674"/>
          <ac:spMkLst>
            <pc:docMk/>
            <pc:sldMk cId="1424947715" sldId="531"/>
            <ac:spMk id="7" creationId="{2839C1F4-4FA2-410D-A8C8-FF09D5C0D457}"/>
          </ac:spMkLst>
        </pc:spChg>
        <pc:spChg chg="mod">
          <ac:chgData name="it18119718@my.sliit.lk" userId="ef991f6a-f950-4b6d-9ba6-51d913e390b5" providerId="ADAL" clId="{17FEBF4D-0584-4ECC-90E1-B0CECE2F1A3E}" dt="2021-07-04T07:25:45.599" v="14744" actId="1076"/>
          <ac:spMkLst>
            <pc:docMk/>
            <pc:sldMk cId="1424947715" sldId="531"/>
            <ac:spMk id="17" creationId="{2418A35B-DF8A-4CC9-8ED4-AE6D6C9F18B8}"/>
          </ac:spMkLst>
        </pc:spChg>
        <pc:spChg chg="mod">
          <ac:chgData name="it18119718@my.sliit.lk" userId="ef991f6a-f950-4b6d-9ba6-51d913e390b5" providerId="ADAL" clId="{17FEBF4D-0584-4ECC-90E1-B0CECE2F1A3E}" dt="2021-07-04T07:42:17.922" v="15191" actId="313"/>
          <ac:spMkLst>
            <pc:docMk/>
            <pc:sldMk cId="1424947715" sldId="531"/>
            <ac:spMk id="18" creationId="{9D7B202C-120D-470B-B8F8-0CE9C6054FFA}"/>
          </ac:spMkLst>
        </pc:spChg>
      </pc:sldChg>
      <pc:sldChg chg="addSp delSp modSp add mod">
        <pc:chgData name="it18119718@my.sliit.lk" userId="ef991f6a-f950-4b6d-9ba6-51d913e390b5" providerId="ADAL" clId="{17FEBF4D-0584-4ECC-90E1-B0CECE2F1A3E}" dt="2021-07-06T12:09:20.825" v="16675"/>
        <pc:sldMkLst>
          <pc:docMk/>
          <pc:sldMk cId="1389377482" sldId="532"/>
        </pc:sldMkLst>
        <pc:spChg chg="add del mod">
          <ac:chgData name="it18119718@my.sliit.lk" userId="ef991f6a-f950-4b6d-9ba6-51d913e390b5" providerId="ADAL" clId="{17FEBF4D-0584-4ECC-90E1-B0CECE2F1A3E}" dt="2021-07-04T07:34:47.313" v="14908" actId="478"/>
          <ac:spMkLst>
            <pc:docMk/>
            <pc:sldMk cId="1389377482" sldId="532"/>
            <ac:spMk id="3" creationId="{C2B01EAE-BF6E-47A6-8C2B-015440954C7B}"/>
          </ac:spMkLst>
        </pc:spChg>
        <pc:spChg chg="add mod">
          <ac:chgData name="it18119718@my.sliit.lk" userId="ef991f6a-f950-4b6d-9ba6-51d913e390b5" providerId="ADAL" clId="{17FEBF4D-0584-4ECC-90E1-B0CECE2F1A3E}" dt="2021-07-04T07:37:14.441" v="15010" actId="164"/>
          <ac:spMkLst>
            <pc:docMk/>
            <pc:sldMk cId="1389377482" sldId="532"/>
            <ac:spMk id="11" creationId="{628DEEDA-D0A4-4A6D-BD5E-C4361E1DC2D8}"/>
          </ac:spMkLst>
        </pc:spChg>
        <pc:spChg chg="add">
          <ac:chgData name="it18119718@my.sliit.lk" userId="ef991f6a-f950-4b6d-9ba6-51d913e390b5" providerId="ADAL" clId="{17FEBF4D-0584-4ECC-90E1-B0CECE2F1A3E}" dt="2021-07-06T12:09:20.825" v="16675"/>
          <ac:spMkLst>
            <pc:docMk/>
            <pc:sldMk cId="1389377482" sldId="532"/>
            <ac:spMk id="12" creationId="{7A4D6879-5B02-4055-BCA8-60A8708559FC}"/>
          </ac:spMkLst>
        </pc:spChg>
        <pc:spChg chg="del">
          <ac:chgData name="it18119718@my.sliit.lk" userId="ef991f6a-f950-4b6d-9ba6-51d913e390b5" providerId="ADAL" clId="{17FEBF4D-0584-4ECC-90E1-B0CECE2F1A3E}" dt="2021-07-04T07:34:44.212" v="14907" actId="478"/>
          <ac:spMkLst>
            <pc:docMk/>
            <pc:sldMk cId="1389377482" sldId="532"/>
            <ac:spMk id="17" creationId="{2418A35B-DF8A-4CC9-8ED4-AE6D6C9F18B8}"/>
          </ac:spMkLst>
        </pc:spChg>
        <pc:spChg chg="mod">
          <ac:chgData name="it18119718@my.sliit.lk" userId="ef991f6a-f950-4b6d-9ba6-51d913e390b5" providerId="ADAL" clId="{17FEBF4D-0584-4ECC-90E1-B0CECE2F1A3E}" dt="2021-07-04T07:35:59.383" v="14972" actId="1076"/>
          <ac:spMkLst>
            <pc:docMk/>
            <pc:sldMk cId="1389377482" sldId="532"/>
            <ac:spMk id="18" creationId="{9D7B202C-120D-470B-B8F8-0CE9C6054FFA}"/>
          </ac:spMkLst>
        </pc:spChg>
        <pc:grpChg chg="add mod">
          <ac:chgData name="it18119718@my.sliit.lk" userId="ef991f6a-f950-4b6d-9ba6-51d913e390b5" providerId="ADAL" clId="{17FEBF4D-0584-4ECC-90E1-B0CECE2F1A3E}" dt="2021-07-04T07:37:14.441" v="15010" actId="164"/>
          <ac:grpSpMkLst>
            <pc:docMk/>
            <pc:sldMk cId="1389377482" sldId="532"/>
            <ac:grpSpMk id="4" creationId="{16A890AA-4D43-43CD-9661-A750B8EB7A74}"/>
          </ac:grpSpMkLst>
        </pc:grpChg>
        <pc:picChg chg="add mod">
          <ac:chgData name="it18119718@my.sliit.lk" userId="ef991f6a-f950-4b6d-9ba6-51d913e390b5" providerId="ADAL" clId="{17FEBF4D-0584-4ECC-90E1-B0CECE2F1A3E}" dt="2021-07-04T07:37:14.441" v="15010" actId="164"/>
          <ac:picMkLst>
            <pc:docMk/>
            <pc:sldMk cId="1389377482" sldId="532"/>
            <ac:picMk id="6146" creationId="{8DB7A9F2-5B3A-450C-AE01-6F3DBAC56E76}"/>
          </ac:picMkLst>
        </pc:picChg>
        <pc:picChg chg="add mod">
          <ac:chgData name="it18119718@my.sliit.lk" userId="ef991f6a-f950-4b6d-9ba6-51d913e390b5" providerId="ADAL" clId="{17FEBF4D-0584-4ECC-90E1-B0CECE2F1A3E}" dt="2021-07-04T07:37:14.441" v="15010" actId="164"/>
          <ac:picMkLst>
            <pc:docMk/>
            <pc:sldMk cId="1389377482" sldId="532"/>
            <ac:picMk id="6148" creationId="{7992C315-9F47-4E98-9445-09CBE460E690}"/>
          </ac:picMkLst>
        </pc:picChg>
      </pc:sldChg>
      <pc:sldChg chg="addSp delSp modSp add mod">
        <pc:chgData name="it18119718@my.sliit.lk" userId="ef991f6a-f950-4b6d-9ba6-51d913e390b5" providerId="ADAL" clId="{17FEBF4D-0584-4ECC-90E1-B0CECE2F1A3E}" dt="2021-07-04T07:38:36.144" v="15066" actId="1076"/>
        <pc:sldMkLst>
          <pc:docMk/>
          <pc:sldMk cId="837267172" sldId="533"/>
        </pc:sldMkLst>
        <pc:spChg chg="mod">
          <ac:chgData name="it18119718@my.sliit.lk" userId="ef991f6a-f950-4b6d-9ba6-51d913e390b5" providerId="ADAL" clId="{17FEBF4D-0584-4ECC-90E1-B0CECE2F1A3E}" dt="2021-07-04T07:38:05.072" v="15062" actId="1076"/>
          <ac:spMkLst>
            <pc:docMk/>
            <pc:sldMk cId="837267172" sldId="533"/>
            <ac:spMk id="18" creationId="{9D7B202C-120D-470B-B8F8-0CE9C6054FFA}"/>
          </ac:spMkLst>
        </pc:spChg>
        <pc:grpChg chg="del">
          <ac:chgData name="it18119718@my.sliit.lk" userId="ef991f6a-f950-4b6d-9ba6-51d913e390b5" providerId="ADAL" clId="{17FEBF4D-0584-4ECC-90E1-B0CECE2F1A3E}" dt="2021-07-04T07:37:29.664" v="15012" actId="478"/>
          <ac:grpSpMkLst>
            <pc:docMk/>
            <pc:sldMk cId="837267172" sldId="533"/>
            <ac:grpSpMk id="4" creationId="{16A890AA-4D43-43CD-9661-A750B8EB7A74}"/>
          </ac:grpSpMkLst>
        </pc:grpChg>
        <pc:picChg chg="add mod">
          <ac:chgData name="it18119718@my.sliit.lk" userId="ef991f6a-f950-4b6d-9ba6-51d913e390b5" providerId="ADAL" clId="{17FEBF4D-0584-4ECC-90E1-B0CECE2F1A3E}" dt="2021-07-04T07:38:36.144" v="15066" actId="1076"/>
          <ac:picMkLst>
            <pc:docMk/>
            <pc:sldMk cId="837267172" sldId="533"/>
            <ac:picMk id="7170" creationId="{D939D4FB-976A-4C0B-82CC-237CE7401243}"/>
          </ac:picMkLst>
        </pc:picChg>
      </pc:sldChg>
      <pc:sldChg chg="addSp delSp modSp add mod ord">
        <pc:chgData name="it18119718@my.sliit.lk" userId="ef991f6a-f950-4b6d-9ba6-51d913e390b5" providerId="ADAL" clId="{17FEBF4D-0584-4ECC-90E1-B0CECE2F1A3E}" dt="2021-07-06T12:09:23.058" v="16676"/>
        <pc:sldMkLst>
          <pc:docMk/>
          <pc:sldMk cId="3545500738" sldId="534"/>
        </pc:sldMkLst>
        <pc:spChg chg="add mod">
          <ac:chgData name="it18119718@my.sliit.lk" userId="ef991f6a-f950-4b6d-9ba6-51d913e390b5" providerId="ADAL" clId="{17FEBF4D-0584-4ECC-90E1-B0CECE2F1A3E}" dt="2021-07-04T07:46:05.661" v="15359" actId="164"/>
          <ac:spMkLst>
            <pc:docMk/>
            <pc:sldMk cId="3545500738" sldId="534"/>
            <ac:spMk id="16" creationId="{A5D1040D-5ED0-4011-9258-F5ED83CB1313}"/>
          </ac:spMkLst>
        </pc:spChg>
        <pc:spChg chg="add mod">
          <ac:chgData name="it18119718@my.sliit.lk" userId="ef991f6a-f950-4b6d-9ba6-51d913e390b5" providerId="ADAL" clId="{17FEBF4D-0584-4ECC-90E1-B0CECE2F1A3E}" dt="2021-07-04T07:46:05.661" v="15359" actId="164"/>
          <ac:spMkLst>
            <pc:docMk/>
            <pc:sldMk cId="3545500738" sldId="534"/>
            <ac:spMk id="17" creationId="{2AD60FC3-0279-4A7E-AE3E-E0859C53E43E}"/>
          </ac:spMkLst>
        </pc:spChg>
        <pc:spChg chg="mod">
          <ac:chgData name="it18119718@my.sliit.lk" userId="ef991f6a-f950-4b6d-9ba6-51d913e390b5" providerId="ADAL" clId="{17FEBF4D-0584-4ECC-90E1-B0CECE2F1A3E}" dt="2021-07-04T07:38:55.521" v="15089" actId="20577"/>
          <ac:spMkLst>
            <pc:docMk/>
            <pc:sldMk cId="3545500738" sldId="534"/>
            <ac:spMk id="18" creationId="{9D7B202C-120D-470B-B8F8-0CE9C6054FFA}"/>
          </ac:spMkLst>
        </pc:spChg>
        <pc:spChg chg="add mod">
          <ac:chgData name="it18119718@my.sliit.lk" userId="ef991f6a-f950-4b6d-9ba6-51d913e390b5" providerId="ADAL" clId="{17FEBF4D-0584-4ECC-90E1-B0CECE2F1A3E}" dt="2021-07-04T07:46:05.661" v="15359" actId="164"/>
          <ac:spMkLst>
            <pc:docMk/>
            <pc:sldMk cId="3545500738" sldId="534"/>
            <ac:spMk id="19" creationId="{7C343AA3-B936-4C06-B461-22A765F1FBEA}"/>
          </ac:spMkLst>
        </pc:spChg>
        <pc:spChg chg="add mod">
          <ac:chgData name="it18119718@my.sliit.lk" userId="ef991f6a-f950-4b6d-9ba6-51d913e390b5" providerId="ADAL" clId="{17FEBF4D-0584-4ECC-90E1-B0CECE2F1A3E}" dt="2021-07-04T07:46:05.661" v="15359" actId="164"/>
          <ac:spMkLst>
            <pc:docMk/>
            <pc:sldMk cId="3545500738" sldId="534"/>
            <ac:spMk id="20" creationId="{EEBB5D6B-BD5B-48C9-89D4-4D0DD33FD87A}"/>
          </ac:spMkLst>
        </pc:spChg>
        <pc:spChg chg="add">
          <ac:chgData name="it18119718@my.sliit.lk" userId="ef991f6a-f950-4b6d-9ba6-51d913e390b5" providerId="ADAL" clId="{17FEBF4D-0584-4ECC-90E1-B0CECE2F1A3E}" dt="2021-07-06T12:09:23.058" v="16676"/>
          <ac:spMkLst>
            <pc:docMk/>
            <pc:sldMk cId="3545500738" sldId="534"/>
            <ac:spMk id="22" creationId="{EF88B063-4F11-4C7A-83F0-2FF05CB63FB6}"/>
          </ac:spMkLst>
        </pc:spChg>
        <pc:grpChg chg="del">
          <ac:chgData name="it18119718@my.sliit.lk" userId="ef991f6a-f950-4b6d-9ba6-51d913e390b5" providerId="ADAL" clId="{17FEBF4D-0584-4ECC-90E1-B0CECE2F1A3E}" dt="2021-07-04T07:38:59.328" v="15090" actId="478"/>
          <ac:grpSpMkLst>
            <pc:docMk/>
            <pc:sldMk cId="3545500738" sldId="534"/>
            <ac:grpSpMk id="4" creationId="{16A890AA-4D43-43CD-9661-A750B8EB7A74}"/>
          </ac:grpSpMkLst>
        </pc:grpChg>
        <pc:grpChg chg="add mod">
          <ac:chgData name="it18119718@my.sliit.lk" userId="ef991f6a-f950-4b6d-9ba6-51d913e390b5" providerId="ADAL" clId="{17FEBF4D-0584-4ECC-90E1-B0CECE2F1A3E}" dt="2021-07-04T07:46:05.661" v="15359" actId="164"/>
          <ac:grpSpMkLst>
            <pc:docMk/>
            <pc:sldMk cId="3545500738" sldId="534"/>
            <ac:grpSpMk id="12" creationId="{A9F14F84-D220-4A6E-A1FF-5FB99F9CB293}"/>
          </ac:grpSpMkLst>
        </pc:grpChg>
        <pc:picChg chg="add mod">
          <ac:chgData name="it18119718@my.sliit.lk" userId="ef991f6a-f950-4b6d-9ba6-51d913e390b5" providerId="ADAL" clId="{17FEBF4D-0584-4ECC-90E1-B0CECE2F1A3E}" dt="2021-07-04T07:46:05.661" v="15359" actId="164"/>
          <ac:picMkLst>
            <pc:docMk/>
            <pc:sldMk cId="3545500738" sldId="534"/>
            <ac:picMk id="3" creationId="{3BE9E142-5DDB-4A7D-9661-A3A1167428BD}"/>
          </ac:picMkLst>
        </pc:picChg>
        <pc:picChg chg="add mod">
          <ac:chgData name="it18119718@my.sliit.lk" userId="ef991f6a-f950-4b6d-9ba6-51d913e390b5" providerId="ADAL" clId="{17FEBF4D-0584-4ECC-90E1-B0CECE2F1A3E}" dt="2021-07-04T07:46:05.661" v="15359" actId="164"/>
          <ac:picMkLst>
            <pc:docMk/>
            <pc:sldMk cId="3545500738" sldId="534"/>
            <ac:picMk id="8194" creationId="{AA1C8D07-2023-411E-96A9-E30DFC7D0DCC}"/>
          </ac:picMkLst>
        </pc:picChg>
        <pc:picChg chg="add mod">
          <ac:chgData name="it18119718@my.sliit.lk" userId="ef991f6a-f950-4b6d-9ba6-51d913e390b5" providerId="ADAL" clId="{17FEBF4D-0584-4ECC-90E1-B0CECE2F1A3E}" dt="2021-07-04T07:46:05.661" v="15359" actId="164"/>
          <ac:picMkLst>
            <pc:docMk/>
            <pc:sldMk cId="3545500738" sldId="534"/>
            <ac:picMk id="8196" creationId="{9D10D3D6-11BD-4066-8589-9D2CCF76C930}"/>
          </ac:picMkLst>
        </pc:picChg>
        <pc:picChg chg="add del">
          <ac:chgData name="it18119718@my.sliit.lk" userId="ef991f6a-f950-4b6d-9ba6-51d913e390b5" providerId="ADAL" clId="{17FEBF4D-0584-4ECC-90E1-B0CECE2F1A3E}" dt="2021-07-04T07:39:49.953" v="15100" actId="478"/>
          <ac:picMkLst>
            <pc:docMk/>
            <pc:sldMk cId="3545500738" sldId="534"/>
            <ac:picMk id="8198" creationId="{2872DBA9-CC4D-4BA2-BCC9-D1AA24796492}"/>
          </ac:picMkLst>
        </pc:picChg>
        <pc:picChg chg="add del">
          <ac:chgData name="it18119718@my.sliit.lk" userId="ef991f6a-f950-4b6d-9ba6-51d913e390b5" providerId="ADAL" clId="{17FEBF4D-0584-4ECC-90E1-B0CECE2F1A3E}" dt="2021-07-04T07:40:57.257" v="15102" actId="478"/>
          <ac:picMkLst>
            <pc:docMk/>
            <pc:sldMk cId="3545500738" sldId="534"/>
            <ac:picMk id="8200" creationId="{70AFE7DE-98B3-47E9-BE6C-B14EAFC0BC7E}"/>
          </ac:picMkLst>
        </pc:picChg>
        <pc:cxnChg chg="add mod">
          <ac:chgData name="it18119718@my.sliit.lk" userId="ef991f6a-f950-4b6d-9ba6-51d913e390b5" providerId="ADAL" clId="{17FEBF4D-0584-4ECC-90E1-B0CECE2F1A3E}" dt="2021-07-04T07:46:05.661" v="15359" actId="164"/>
          <ac:cxnSpMkLst>
            <pc:docMk/>
            <pc:sldMk cId="3545500738" sldId="534"/>
            <ac:cxnSpMk id="21" creationId="{E8DDA030-3D78-451C-993D-92FD440180E3}"/>
          </ac:cxnSpMkLst>
        </pc:cxnChg>
        <pc:cxnChg chg="add del">
          <ac:chgData name="it18119718@my.sliit.lk" userId="ef991f6a-f950-4b6d-9ba6-51d913e390b5" providerId="ADAL" clId="{17FEBF4D-0584-4ECC-90E1-B0CECE2F1A3E}" dt="2021-07-04T07:45:52.272" v="15358" actId="478"/>
          <ac:cxnSpMkLst>
            <pc:docMk/>
            <pc:sldMk cId="3545500738" sldId="534"/>
            <ac:cxnSpMk id="22" creationId="{8E779C6C-ABE3-4D8C-85A7-AA3509A89A43}"/>
          </ac:cxnSpMkLst>
        </pc:cxnChg>
        <pc:cxnChg chg="add mod">
          <ac:chgData name="it18119718@my.sliit.lk" userId="ef991f6a-f950-4b6d-9ba6-51d913e390b5" providerId="ADAL" clId="{17FEBF4D-0584-4ECC-90E1-B0CECE2F1A3E}" dt="2021-07-04T07:46:05.661" v="15359" actId="164"/>
          <ac:cxnSpMkLst>
            <pc:docMk/>
            <pc:sldMk cId="3545500738" sldId="534"/>
            <ac:cxnSpMk id="23" creationId="{B27C28EC-7CDB-4D0D-B5D7-87B5DC6E0925}"/>
          </ac:cxnSpMkLst>
        </pc:cxnChg>
        <pc:cxnChg chg="add mod">
          <ac:chgData name="it18119718@my.sliit.lk" userId="ef991f6a-f950-4b6d-9ba6-51d913e390b5" providerId="ADAL" clId="{17FEBF4D-0584-4ECC-90E1-B0CECE2F1A3E}" dt="2021-07-04T07:46:05.661" v="15359" actId="164"/>
          <ac:cxnSpMkLst>
            <pc:docMk/>
            <pc:sldMk cId="3545500738" sldId="534"/>
            <ac:cxnSpMk id="24" creationId="{939717AF-AA88-4A49-AC5E-E6603AFA8B31}"/>
          </ac:cxnSpMkLst>
        </pc:cxnChg>
      </pc:sldChg>
      <pc:sldChg chg="addSp delSp modSp add mod">
        <pc:chgData name="it18119718@my.sliit.lk" userId="ef991f6a-f950-4b6d-9ba6-51d913e390b5" providerId="ADAL" clId="{17FEBF4D-0584-4ECC-90E1-B0CECE2F1A3E}" dt="2021-07-06T12:06:14.014" v="16627" actId="1076"/>
        <pc:sldMkLst>
          <pc:docMk/>
          <pc:sldMk cId="1637677428" sldId="535"/>
        </pc:sldMkLst>
        <pc:spChg chg="del">
          <ac:chgData name="it18119718@my.sliit.lk" userId="ef991f6a-f950-4b6d-9ba6-51d913e390b5" providerId="ADAL" clId="{17FEBF4D-0584-4ECC-90E1-B0CECE2F1A3E}" dt="2021-07-06T12:06:04.959" v="16624" actId="478"/>
          <ac:spMkLst>
            <pc:docMk/>
            <pc:sldMk cId="1637677428" sldId="535"/>
            <ac:spMk id="6" creationId="{FDDD9E17-329A-4708-8564-F15327901956}"/>
          </ac:spMkLst>
        </pc:spChg>
        <pc:spChg chg="add mod">
          <ac:chgData name="it18119718@my.sliit.lk" userId="ef991f6a-f950-4b6d-9ba6-51d913e390b5" providerId="ADAL" clId="{17FEBF4D-0584-4ECC-90E1-B0CECE2F1A3E}" dt="2021-07-06T12:06:14.014" v="16627" actId="1076"/>
          <ac:spMkLst>
            <pc:docMk/>
            <pc:sldMk cId="1637677428" sldId="535"/>
            <ac:spMk id="7" creationId="{717D6062-A43F-430C-AAF8-BDE22B16DD0D}"/>
          </ac:spMkLst>
        </pc:spChg>
        <pc:graphicFrameChg chg="mod">
          <ac:chgData name="it18119718@my.sliit.lk" userId="ef991f6a-f950-4b6d-9ba6-51d913e390b5" providerId="ADAL" clId="{17FEBF4D-0584-4ECC-90E1-B0CECE2F1A3E}" dt="2021-07-06T09:56:10.091" v="16606" actId="1076"/>
          <ac:graphicFrameMkLst>
            <pc:docMk/>
            <pc:sldMk cId="1637677428" sldId="535"/>
            <ac:graphicFrameMk id="11" creationId="{18D424EE-34AA-4DDE-AC56-126AB0A0CAE2}"/>
          </ac:graphicFrameMkLst>
        </pc:graphicFrameChg>
        <pc:picChg chg="add mod modCrop">
          <ac:chgData name="it18119718@my.sliit.lk" userId="ef991f6a-f950-4b6d-9ba6-51d913e390b5" providerId="ADAL" clId="{17FEBF4D-0584-4ECC-90E1-B0CECE2F1A3E}" dt="2021-07-06T09:56:15.943" v="16609" actId="1076"/>
          <ac:picMkLst>
            <pc:docMk/>
            <pc:sldMk cId="1637677428" sldId="535"/>
            <ac:picMk id="3" creationId="{AA1E95DC-B284-4B81-8E33-FB9CE70B50E5}"/>
          </ac:picMkLst>
        </pc:picChg>
      </pc:sldChg>
      <pc:sldChg chg="addSp modSp add mod">
        <pc:chgData name="it18119718@my.sliit.lk" userId="ef991f6a-f950-4b6d-9ba6-51d913e390b5" providerId="ADAL" clId="{17FEBF4D-0584-4ECC-90E1-B0CECE2F1A3E}" dt="2021-07-06T12:10:01.546" v="16686"/>
        <pc:sldMkLst>
          <pc:docMk/>
          <pc:sldMk cId="1653527511" sldId="536"/>
        </pc:sldMkLst>
        <pc:spChg chg="add">
          <ac:chgData name="it18119718@my.sliit.lk" userId="ef991f6a-f950-4b6d-9ba6-51d913e390b5" providerId="ADAL" clId="{17FEBF4D-0584-4ECC-90E1-B0CECE2F1A3E}" dt="2021-07-06T12:10:01.546" v="16686"/>
          <ac:spMkLst>
            <pc:docMk/>
            <pc:sldMk cId="1653527511" sldId="536"/>
            <ac:spMk id="7" creationId="{57A97429-4AB4-4741-8B18-919C5604D424}"/>
          </ac:spMkLst>
        </pc:spChg>
        <pc:graphicFrameChg chg="mod">
          <ac:chgData name="it18119718@my.sliit.lk" userId="ef991f6a-f950-4b6d-9ba6-51d913e390b5" providerId="ADAL" clId="{17FEBF4D-0584-4ECC-90E1-B0CECE2F1A3E}" dt="2021-07-06T09:56:36.147" v="16610" actId="1076"/>
          <ac:graphicFrameMkLst>
            <pc:docMk/>
            <pc:sldMk cId="1653527511" sldId="536"/>
            <ac:graphicFrameMk id="11" creationId="{18D424EE-34AA-4DDE-AC56-126AB0A0CAE2}"/>
          </ac:graphicFrameMkLst>
        </pc:graphicFrameChg>
        <pc:picChg chg="add mod modCrop">
          <ac:chgData name="it18119718@my.sliit.lk" userId="ef991f6a-f950-4b6d-9ba6-51d913e390b5" providerId="ADAL" clId="{17FEBF4D-0584-4ECC-90E1-B0CECE2F1A3E}" dt="2021-07-06T09:57:10.879" v="16621" actId="1076"/>
          <ac:picMkLst>
            <pc:docMk/>
            <pc:sldMk cId="1653527511" sldId="536"/>
            <ac:picMk id="3" creationId="{72DAF7AD-1704-4CC7-A885-847B39C43A2C}"/>
          </ac:picMkLst>
        </pc:picChg>
      </pc:sldChg>
      <pc:sldChg chg="addSp delSp modSp add mod">
        <pc:chgData name="it18119718@my.sliit.lk" userId="ef991f6a-f950-4b6d-9ba6-51d913e390b5" providerId="ADAL" clId="{17FEBF4D-0584-4ECC-90E1-B0CECE2F1A3E}" dt="2021-07-06T12:09:57.010" v="16685" actId="167"/>
        <pc:sldMkLst>
          <pc:docMk/>
          <pc:sldMk cId="1510102058" sldId="537"/>
        </pc:sldMkLst>
        <pc:spChg chg="add del mod ord">
          <ac:chgData name="it18119718@my.sliit.lk" userId="ef991f6a-f950-4b6d-9ba6-51d913e390b5" providerId="ADAL" clId="{17FEBF4D-0584-4ECC-90E1-B0CECE2F1A3E}" dt="2021-07-06T12:09:48.159" v="16682" actId="478"/>
          <ac:spMkLst>
            <pc:docMk/>
            <pc:sldMk cId="1510102058" sldId="537"/>
            <ac:spMk id="7" creationId="{F452B091-C4FF-4C0D-A417-34AAAEB26E9E}"/>
          </ac:spMkLst>
        </pc:spChg>
        <pc:spChg chg="del">
          <ac:chgData name="it18119718@my.sliit.lk" userId="ef991f6a-f950-4b6d-9ba6-51d913e390b5" providerId="ADAL" clId="{17FEBF4D-0584-4ECC-90E1-B0CECE2F1A3E}" dt="2021-07-06T12:09:51.687" v="16683" actId="478"/>
          <ac:spMkLst>
            <pc:docMk/>
            <pc:sldMk cId="1510102058" sldId="537"/>
            <ac:spMk id="9" creationId="{5C23E1FD-DEA8-4C48-B29D-7638547361C8}"/>
          </ac:spMkLst>
        </pc:spChg>
        <pc:spChg chg="add ord">
          <ac:chgData name="it18119718@my.sliit.lk" userId="ef991f6a-f950-4b6d-9ba6-51d913e390b5" providerId="ADAL" clId="{17FEBF4D-0584-4ECC-90E1-B0CECE2F1A3E}" dt="2021-07-06T12:09:57.010" v="16685" actId="167"/>
          <ac:spMkLst>
            <pc:docMk/>
            <pc:sldMk cId="1510102058" sldId="537"/>
            <ac:spMk id="11" creationId="{EB89011F-30F1-4834-8BE1-4E5E024A52E6}"/>
          </ac:spMkLst>
        </pc:spChg>
        <pc:spChg chg="mod">
          <ac:chgData name="it18119718@my.sliit.lk" userId="ef991f6a-f950-4b6d-9ba6-51d913e390b5" providerId="ADAL" clId="{17FEBF4D-0584-4ECC-90E1-B0CECE2F1A3E}" dt="2021-07-04T07:54:37.047" v="15778" actId="1076"/>
          <ac:spMkLst>
            <pc:docMk/>
            <pc:sldMk cId="1510102058" sldId="537"/>
            <ac:spMk id="18" creationId="{9D7B202C-120D-470B-B8F8-0CE9C6054FFA}"/>
          </ac:spMkLst>
        </pc:spChg>
        <pc:grpChg chg="del">
          <ac:chgData name="it18119718@my.sliit.lk" userId="ef991f6a-f950-4b6d-9ba6-51d913e390b5" providerId="ADAL" clId="{17FEBF4D-0584-4ECC-90E1-B0CECE2F1A3E}" dt="2021-07-04T07:53:22.737" v="15707" actId="478"/>
          <ac:grpSpMkLst>
            <pc:docMk/>
            <pc:sldMk cId="1510102058" sldId="537"/>
            <ac:grpSpMk id="12" creationId="{A9F14F84-D220-4A6E-A1FF-5FB99F9CB293}"/>
          </ac:grpSpMkLst>
        </pc:grpChg>
        <pc:picChg chg="add mod">
          <ac:chgData name="it18119718@my.sliit.lk" userId="ef991f6a-f950-4b6d-9ba6-51d913e390b5" providerId="ADAL" clId="{17FEBF4D-0584-4ECC-90E1-B0CECE2F1A3E}" dt="2021-07-06T12:09:33.766" v="16678" actId="1076"/>
          <ac:picMkLst>
            <pc:docMk/>
            <pc:sldMk cId="1510102058" sldId="537"/>
            <ac:picMk id="4" creationId="{682DE706-789B-4FEE-9F0D-A199E495F88F}"/>
          </ac:picMkLst>
        </pc:picChg>
      </pc:sldChg>
      <pc:sldChg chg="addSp delSp modSp add mod ord">
        <pc:chgData name="it18119718@my.sliit.lk" userId="ef991f6a-f950-4b6d-9ba6-51d913e390b5" providerId="ADAL" clId="{17FEBF4D-0584-4ECC-90E1-B0CECE2F1A3E}" dt="2021-07-06T05:14:54.875" v="16558" actId="1076"/>
        <pc:sldMkLst>
          <pc:docMk/>
          <pc:sldMk cId="2583802809" sldId="638"/>
        </pc:sldMkLst>
        <pc:spChg chg="mod">
          <ac:chgData name="it18119718@my.sliit.lk" userId="ef991f6a-f950-4b6d-9ba6-51d913e390b5" providerId="ADAL" clId="{17FEBF4D-0584-4ECC-90E1-B0CECE2F1A3E}" dt="2021-07-06T05:11:05.805" v="16405" actId="1076"/>
          <ac:spMkLst>
            <pc:docMk/>
            <pc:sldMk cId="2583802809" sldId="638"/>
            <ac:spMk id="2" creationId="{ADF54792-7952-46F5-A524-88D17703667F}"/>
          </ac:spMkLst>
        </pc:spChg>
        <pc:spChg chg="add del mod">
          <ac:chgData name="it18119718@my.sliit.lk" userId="ef991f6a-f950-4b6d-9ba6-51d913e390b5" providerId="ADAL" clId="{17FEBF4D-0584-4ECC-90E1-B0CECE2F1A3E}" dt="2021-07-06T05:14:54.875" v="16558" actId="1076"/>
          <ac:spMkLst>
            <pc:docMk/>
            <pc:sldMk cId="2583802809" sldId="638"/>
            <ac:spMk id="3" creationId="{A1CC5A43-472A-4962-B321-659FBD8631E9}"/>
          </ac:spMkLst>
        </pc:spChg>
        <pc:spChg chg="add del mod">
          <ac:chgData name="it18119718@my.sliit.lk" userId="ef991f6a-f950-4b6d-9ba6-51d913e390b5" providerId="ADAL" clId="{17FEBF4D-0584-4ECC-90E1-B0CECE2F1A3E}" dt="2021-07-06T05:11:08.103" v="16407" actId="478"/>
          <ac:spMkLst>
            <pc:docMk/>
            <pc:sldMk cId="2583802809" sldId="638"/>
            <ac:spMk id="9" creationId="{64038C80-F8BF-45F1-9759-DD49A23A351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70658-6F36-405B-B278-60447F0E771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1B4957F0-64CC-41CA-8E7D-21BC50DA3124}">
      <dgm:prSet phldrT="[Text]" custT="1"/>
      <dgm:spPr>
        <a:solidFill>
          <a:srgbClr val="0070C0"/>
        </a:solidFill>
      </dgm:spPr>
      <dgm:t>
        <a:bodyPr/>
        <a:lstStyle/>
        <a:p>
          <a:r>
            <a:rPr lang="en-US" sz="1400" b="1"/>
            <a:t>Data Collection</a:t>
          </a:r>
        </a:p>
      </dgm:t>
    </dgm:pt>
    <dgm:pt modelId="{AF17236A-6506-4D72-B1B0-01CE28BA9DEE}" type="parTrans" cxnId="{DD875A61-FE0B-48B0-89D4-5F995CA47F78}">
      <dgm:prSet/>
      <dgm:spPr/>
      <dgm:t>
        <a:bodyPr/>
        <a:lstStyle/>
        <a:p>
          <a:endParaRPr lang="en-US"/>
        </a:p>
      </dgm:t>
    </dgm:pt>
    <dgm:pt modelId="{BAC84FB9-6392-4639-BEC4-BFC80083B99D}" type="sibTrans" cxnId="{DD875A61-FE0B-48B0-89D4-5F995CA47F78}">
      <dgm:prSet/>
      <dgm:spPr/>
      <dgm:t>
        <a:bodyPr/>
        <a:lstStyle/>
        <a:p>
          <a:endParaRPr lang="en-US"/>
        </a:p>
      </dgm:t>
    </dgm:pt>
    <dgm:pt modelId="{1342F61E-F003-454E-8620-85EC9E030401}">
      <dgm:prSet phldrT="[Text]" custT="1"/>
      <dgm:spPr/>
      <dgm:t>
        <a:bodyPr/>
        <a:lstStyle/>
        <a:p>
          <a:r>
            <a:rPr lang="en-US" sz="1400" b="1"/>
            <a:t>Data Analysis</a:t>
          </a:r>
        </a:p>
      </dgm:t>
    </dgm:pt>
    <dgm:pt modelId="{784E3FB9-9BA3-4400-B460-D9567BFD5C1E}" type="parTrans" cxnId="{EE08582A-AAE9-47B0-B187-DED837C847CD}">
      <dgm:prSet/>
      <dgm:spPr/>
      <dgm:t>
        <a:bodyPr/>
        <a:lstStyle/>
        <a:p>
          <a:endParaRPr lang="en-US"/>
        </a:p>
      </dgm:t>
    </dgm:pt>
    <dgm:pt modelId="{AE46E219-5B59-480A-BE94-5235CBD4CE71}" type="sibTrans" cxnId="{EE08582A-AAE9-47B0-B187-DED837C847CD}">
      <dgm:prSet/>
      <dgm:spPr/>
      <dgm:t>
        <a:bodyPr/>
        <a:lstStyle/>
        <a:p>
          <a:endParaRPr lang="en-US"/>
        </a:p>
      </dgm:t>
    </dgm:pt>
    <dgm:pt modelId="{DE6685FC-F881-4ACC-A3F1-C4DE5C1B3049}">
      <dgm:prSet phldrT="[Text]" custT="1"/>
      <dgm:spPr/>
      <dgm:t>
        <a:bodyPr/>
        <a:lstStyle/>
        <a:p>
          <a:r>
            <a:rPr lang="en-US" sz="1400" b="1"/>
            <a:t>Model Implementation and Testing</a:t>
          </a:r>
        </a:p>
      </dgm:t>
    </dgm:pt>
    <dgm:pt modelId="{C93DCC10-3FAE-4F99-8CB2-E58DAF0E8A34}" type="parTrans" cxnId="{F4A47710-0E50-4839-B0F3-9A9769862F93}">
      <dgm:prSet/>
      <dgm:spPr/>
      <dgm:t>
        <a:bodyPr/>
        <a:lstStyle/>
        <a:p>
          <a:endParaRPr lang="en-US"/>
        </a:p>
      </dgm:t>
    </dgm:pt>
    <dgm:pt modelId="{B406E375-BB69-4409-9C7E-1314EA0D5CC8}" type="sibTrans" cxnId="{F4A47710-0E50-4839-B0F3-9A9769862F93}">
      <dgm:prSet/>
      <dgm:spPr/>
      <dgm:t>
        <a:bodyPr/>
        <a:lstStyle/>
        <a:p>
          <a:endParaRPr lang="en-US"/>
        </a:p>
      </dgm:t>
    </dgm:pt>
    <dgm:pt modelId="{7DA12178-BA7E-4AE7-96D5-A0AE9D9DEC0D}">
      <dgm:prSet phldrT="[Text]" custT="1"/>
      <dgm:spPr/>
      <dgm:t>
        <a:bodyPr/>
        <a:lstStyle/>
        <a:p>
          <a:r>
            <a:rPr lang="en-US" sz="1400" b="1"/>
            <a:t>Mobile App</a:t>
          </a:r>
        </a:p>
        <a:p>
          <a:r>
            <a:rPr lang="en-US" sz="1400" b="1"/>
            <a:t> Implementation</a:t>
          </a:r>
        </a:p>
      </dgm:t>
    </dgm:pt>
    <dgm:pt modelId="{22D0BB68-845A-4E7C-A160-47AC4F11D110}" type="parTrans" cxnId="{2161A9A6-8F98-43BC-AF2A-5362517E3EFA}">
      <dgm:prSet/>
      <dgm:spPr/>
      <dgm:t>
        <a:bodyPr/>
        <a:lstStyle/>
        <a:p>
          <a:endParaRPr lang="en-US"/>
        </a:p>
      </dgm:t>
    </dgm:pt>
    <dgm:pt modelId="{566AEC3F-7F6D-4628-B2F3-9163337FF8D6}" type="sibTrans" cxnId="{2161A9A6-8F98-43BC-AF2A-5362517E3EFA}">
      <dgm:prSet/>
      <dgm:spPr/>
      <dgm:t>
        <a:bodyPr/>
        <a:lstStyle/>
        <a:p>
          <a:endParaRPr lang="en-US"/>
        </a:p>
      </dgm:t>
    </dgm:pt>
    <dgm:pt modelId="{0267CD0D-0D40-4222-93CD-26E9A7092484}">
      <dgm:prSet phldrT="[Text]" custT="1"/>
      <dgm:spPr/>
      <dgm:t>
        <a:bodyPr/>
        <a:lstStyle/>
        <a:p>
          <a:r>
            <a:rPr lang="en-US" sz="1400" b="1"/>
            <a:t>Model Integration with Mobile App</a:t>
          </a:r>
        </a:p>
      </dgm:t>
    </dgm:pt>
    <dgm:pt modelId="{C779B733-F11B-4A53-84F0-A4BF2A7E7547}" type="parTrans" cxnId="{22A65FFA-A566-4F72-85D6-A8E103C1FE00}">
      <dgm:prSet/>
      <dgm:spPr/>
      <dgm:t>
        <a:bodyPr/>
        <a:lstStyle/>
        <a:p>
          <a:endParaRPr lang="en-US"/>
        </a:p>
      </dgm:t>
    </dgm:pt>
    <dgm:pt modelId="{E905ED5E-D729-4457-8C33-B86D5015BB1F}" type="sibTrans" cxnId="{22A65FFA-A566-4F72-85D6-A8E103C1FE00}">
      <dgm:prSet/>
      <dgm:spPr/>
      <dgm:t>
        <a:bodyPr/>
        <a:lstStyle/>
        <a:p>
          <a:endParaRPr lang="en-US"/>
        </a:p>
      </dgm:t>
    </dgm:pt>
    <dgm:pt modelId="{C7D97419-1FDA-4FD5-8EC5-2CC87464E1FD}">
      <dgm:prSet phldrT="[Text]" custT="1"/>
      <dgm:spPr/>
      <dgm:t>
        <a:bodyPr/>
        <a:lstStyle/>
        <a:p>
          <a:r>
            <a:rPr lang="en-US" sz="1400" b="1"/>
            <a:t>Complete Mobile App</a:t>
          </a:r>
        </a:p>
      </dgm:t>
    </dgm:pt>
    <dgm:pt modelId="{75EFA42B-332F-4820-B050-A46F995DF47A}" type="parTrans" cxnId="{C07B4F0B-37E4-4C86-923E-90AA4A94F024}">
      <dgm:prSet/>
      <dgm:spPr/>
      <dgm:t>
        <a:bodyPr/>
        <a:lstStyle/>
        <a:p>
          <a:endParaRPr lang="en-US"/>
        </a:p>
      </dgm:t>
    </dgm:pt>
    <dgm:pt modelId="{B836CB13-1631-4ED8-8A73-566B1CB79887}" type="sibTrans" cxnId="{C07B4F0B-37E4-4C86-923E-90AA4A94F024}">
      <dgm:prSet/>
      <dgm:spPr/>
      <dgm:t>
        <a:bodyPr/>
        <a:lstStyle/>
        <a:p>
          <a:endParaRPr lang="en-US"/>
        </a:p>
      </dgm:t>
    </dgm:pt>
    <dgm:pt modelId="{C0388785-9EF8-46F0-B1C5-B6D9B55DE27C}" type="pres">
      <dgm:prSet presAssocID="{70670658-6F36-405B-B278-60447F0E7711}" presName="rootnode" presStyleCnt="0">
        <dgm:presLayoutVars>
          <dgm:chMax/>
          <dgm:chPref/>
          <dgm:dir/>
          <dgm:animLvl val="lvl"/>
        </dgm:presLayoutVars>
      </dgm:prSet>
      <dgm:spPr/>
    </dgm:pt>
    <dgm:pt modelId="{2F0AF3FE-25F9-4348-AB52-A687BB80DE40}" type="pres">
      <dgm:prSet presAssocID="{1B4957F0-64CC-41CA-8E7D-21BC50DA3124}" presName="composite" presStyleCnt="0"/>
      <dgm:spPr/>
    </dgm:pt>
    <dgm:pt modelId="{4AFB4478-7E05-4F4E-B5A6-D47933E800BE}" type="pres">
      <dgm:prSet presAssocID="{1B4957F0-64CC-41CA-8E7D-21BC50DA3124}" presName="bentUpArrow1" presStyleLbl="alignImgPlace1" presStyleIdx="0" presStyleCnt="5" custLinFactNeighborX="16084" custLinFactNeighborY="-36883"/>
      <dgm:spPr/>
    </dgm:pt>
    <dgm:pt modelId="{D29D7C00-1ECB-4017-B8DE-DA5DDC120F51}" type="pres">
      <dgm:prSet presAssocID="{1B4957F0-64CC-41CA-8E7D-21BC50DA3124}" presName="ParentText" presStyleLbl="node1" presStyleIdx="0" presStyleCnt="6" custScaleX="190086" custLinFactNeighborX="48334" custLinFactNeighborY="-45821">
        <dgm:presLayoutVars>
          <dgm:chMax val="1"/>
          <dgm:chPref val="1"/>
          <dgm:bulletEnabled val="1"/>
        </dgm:presLayoutVars>
      </dgm:prSet>
      <dgm:spPr/>
    </dgm:pt>
    <dgm:pt modelId="{707E7F91-0795-45C0-B28B-B5233040578B}" type="pres">
      <dgm:prSet presAssocID="{1B4957F0-64CC-41CA-8E7D-21BC50DA3124}" presName="ChildText" presStyleLbl="revTx" presStyleIdx="0" presStyleCnt="5" custScaleX="269000" custLinFactX="68916" custLinFactNeighborX="100000" custLinFactNeighborY="0">
        <dgm:presLayoutVars>
          <dgm:chMax val="0"/>
          <dgm:chPref val="0"/>
          <dgm:bulletEnabled val="1"/>
        </dgm:presLayoutVars>
      </dgm:prSet>
      <dgm:spPr/>
    </dgm:pt>
    <dgm:pt modelId="{782B2E36-A7C0-40DB-A4D7-A1998F765DAA}" type="pres">
      <dgm:prSet presAssocID="{BAC84FB9-6392-4639-BEC4-BFC80083B99D}" presName="sibTrans" presStyleCnt="0"/>
      <dgm:spPr/>
    </dgm:pt>
    <dgm:pt modelId="{D4DBF4C2-452E-450E-9B81-AC3B501B7646}" type="pres">
      <dgm:prSet presAssocID="{1342F61E-F003-454E-8620-85EC9E030401}" presName="composite" presStyleCnt="0"/>
      <dgm:spPr/>
    </dgm:pt>
    <dgm:pt modelId="{A22437D6-B77A-4D2D-BD92-24F533132B52}" type="pres">
      <dgm:prSet presAssocID="{1342F61E-F003-454E-8620-85EC9E030401}" presName="bentUpArrow1" presStyleLbl="alignImgPlace1" presStyleIdx="1" presStyleCnt="5" custLinFactNeighborX="-30535" custLinFactNeighborY="-14634"/>
      <dgm:spPr/>
    </dgm:pt>
    <dgm:pt modelId="{01C28374-66F6-4EF4-8452-90FF8C59AC8A}" type="pres">
      <dgm:prSet presAssocID="{1342F61E-F003-454E-8620-85EC9E030401}" presName="ParentText" presStyleLbl="node1" presStyleIdx="1" presStyleCnt="6" custScaleX="182534" custLinFactNeighborX="8830" custLinFactNeighborY="-28416">
        <dgm:presLayoutVars>
          <dgm:chMax val="1"/>
          <dgm:chPref val="1"/>
          <dgm:bulletEnabled val="1"/>
        </dgm:presLayoutVars>
      </dgm:prSet>
      <dgm:spPr/>
    </dgm:pt>
    <dgm:pt modelId="{43770B19-2DC0-4DBC-ABFB-85083319D549}" type="pres">
      <dgm:prSet presAssocID="{1342F61E-F003-454E-8620-85EC9E030401}" presName="ChildText" presStyleLbl="revTx" presStyleIdx="1" presStyleCnt="5" custScaleX="246134" custLinFactX="56917" custLinFactNeighborX="100000" custLinFactNeighborY="1494">
        <dgm:presLayoutVars>
          <dgm:chMax val="0"/>
          <dgm:chPref val="0"/>
          <dgm:bulletEnabled val="1"/>
        </dgm:presLayoutVars>
      </dgm:prSet>
      <dgm:spPr/>
    </dgm:pt>
    <dgm:pt modelId="{D3C0595B-E248-4022-B69B-A58ECF571957}" type="pres">
      <dgm:prSet presAssocID="{AE46E219-5B59-480A-BE94-5235CBD4CE71}" presName="sibTrans" presStyleCnt="0"/>
      <dgm:spPr/>
    </dgm:pt>
    <dgm:pt modelId="{3DFEFA86-A3F1-46A0-BCC3-A5D8A93D3A69}" type="pres">
      <dgm:prSet presAssocID="{DE6685FC-F881-4ACC-A3F1-C4DE5C1B3049}" presName="composite" presStyleCnt="0"/>
      <dgm:spPr/>
    </dgm:pt>
    <dgm:pt modelId="{67F69880-D1AD-41CA-815C-22F244B2F78E}" type="pres">
      <dgm:prSet presAssocID="{DE6685FC-F881-4ACC-A3F1-C4DE5C1B3049}" presName="bentUpArrow1" presStyleLbl="alignImgPlace1" presStyleIdx="2" presStyleCnt="5" custLinFactNeighborX="-91017" custLinFactNeighborY="15145"/>
      <dgm:spPr/>
    </dgm:pt>
    <dgm:pt modelId="{27D55DA4-6B1E-4499-BB4F-A1E8A115DC1E}" type="pres">
      <dgm:prSet presAssocID="{DE6685FC-F881-4ACC-A3F1-C4DE5C1B3049}" presName="ParentText" presStyleLbl="node1" presStyleIdx="2" presStyleCnt="6" custScaleX="206719" custLinFactNeighborX="-20532" custLinFactNeighborY="-3906">
        <dgm:presLayoutVars>
          <dgm:chMax val="1"/>
          <dgm:chPref val="1"/>
          <dgm:bulletEnabled val="1"/>
        </dgm:presLayoutVars>
      </dgm:prSet>
      <dgm:spPr/>
    </dgm:pt>
    <dgm:pt modelId="{DED54A03-6837-44CA-A4B7-3B40F3061CFB}" type="pres">
      <dgm:prSet presAssocID="{DE6685FC-F881-4ACC-A3F1-C4DE5C1B3049}" presName="ChildText" presStyleLbl="revTx" presStyleIdx="2" presStyleCnt="5" custScaleX="325051" custLinFactX="84868" custLinFactNeighborX="100000" custLinFactNeighborY="-7550">
        <dgm:presLayoutVars>
          <dgm:chMax val="0"/>
          <dgm:chPref val="0"/>
          <dgm:bulletEnabled val="1"/>
        </dgm:presLayoutVars>
      </dgm:prSet>
      <dgm:spPr/>
    </dgm:pt>
    <dgm:pt modelId="{C29DC91E-8DA8-4DE1-A6B2-B19377EE705B}" type="pres">
      <dgm:prSet presAssocID="{B406E375-BB69-4409-9C7E-1314EA0D5CC8}" presName="sibTrans" presStyleCnt="0"/>
      <dgm:spPr/>
    </dgm:pt>
    <dgm:pt modelId="{2CDD93E9-5A95-46BD-AF0D-056A3C01F8AB}" type="pres">
      <dgm:prSet presAssocID="{7DA12178-BA7E-4AE7-96D5-A0AE9D9DEC0D}" presName="composite" presStyleCnt="0"/>
      <dgm:spPr/>
    </dgm:pt>
    <dgm:pt modelId="{9D5EFB6E-DBF8-4927-BBFD-58B2344DB905}" type="pres">
      <dgm:prSet presAssocID="{7DA12178-BA7E-4AE7-96D5-A0AE9D9DEC0D}" presName="bentUpArrow1" presStyleLbl="alignImgPlace1" presStyleIdx="3" presStyleCnt="5" custLinFactX="-20979" custLinFactNeighborX="-100000" custLinFactNeighborY="26106"/>
      <dgm:spPr/>
    </dgm:pt>
    <dgm:pt modelId="{6EF88618-BB88-4C89-9DFD-43F932306304}" type="pres">
      <dgm:prSet presAssocID="{7DA12178-BA7E-4AE7-96D5-A0AE9D9DEC0D}" presName="ParentText" presStyleLbl="node1" presStyleIdx="3" presStyleCnt="6" custScaleX="188274" custLinFactNeighborX="-52347" custLinFactNeighborY="5230">
        <dgm:presLayoutVars>
          <dgm:chMax val="1"/>
          <dgm:chPref val="1"/>
          <dgm:bulletEnabled val="1"/>
        </dgm:presLayoutVars>
      </dgm:prSet>
      <dgm:spPr/>
    </dgm:pt>
    <dgm:pt modelId="{7B8D5845-EADD-4E15-BEEC-71B3E5E4182B}" type="pres">
      <dgm:prSet presAssocID="{7DA12178-BA7E-4AE7-96D5-A0AE9D9DEC0D}" presName="ChildText" presStyleLbl="revTx" presStyleIdx="3" presStyleCnt="5" custScaleX="353029" custLinFactX="100000" custLinFactNeighborX="144293" custLinFactNeighborY="-2764">
        <dgm:presLayoutVars>
          <dgm:chMax val="0"/>
          <dgm:chPref val="0"/>
          <dgm:bulletEnabled val="1"/>
        </dgm:presLayoutVars>
      </dgm:prSet>
      <dgm:spPr/>
    </dgm:pt>
    <dgm:pt modelId="{B3F00E17-2606-411A-9E3A-074C89ACBBAC}" type="pres">
      <dgm:prSet presAssocID="{566AEC3F-7F6D-4628-B2F3-9163337FF8D6}" presName="sibTrans" presStyleCnt="0"/>
      <dgm:spPr/>
    </dgm:pt>
    <dgm:pt modelId="{3822580A-73FA-464E-9758-AA541FCC393A}" type="pres">
      <dgm:prSet presAssocID="{0267CD0D-0D40-4222-93CD-26E9A7092484}" presName="composite" presStyleCnt="0"/>
      <dgm:spPr/>
    </dgm:pt>
    <dgm:pt modelId="{0EE7F8F8-38D8-41A4-8DB6-F1622212C038}" type="pres">
      <dgm:prSet presAssocID="{0267CD0D-0D40-4222-93CD-26E9A7092484}" presName="bentUpArrow1" presStyleLbl="alignImgPlace1" presStyleIdx="4" presStyleCnt="5" custScaleY="101098" custLinFactX="-99633" custLinFactNeighborX="-100000" custLinFactNeighborY="49079"/>
      <dgm:spPr/>
    </dgm:pt>
    <dgm:pt modelId="{C72039AE-183B-4824-8303-D177B541C51D}" type="pres">
      <dgm:prSet presAssocID="{0267CD0D-0D40-4222-93CD-26E9A7092484}" presName="ParentText" presStyleLbl="node1" presStyleIdx="4" presStyleCnt="6" custScaleX="211253" custLinFactNeighborX="-82552" custLinFactNeighborY="27989">
        <dgm:presLayoutVars>
          <dgm:chMax val="1"/>
          <dgm:chPref val="1"/>
          <dgm:bulletEnabled val="1"/>
        </dgm:presLayoutVars>
      </dgm:prSet>
      <dgm:spPr/>
    </dgm:pt>
    <dgm:pt modelId="{4EEAFDFE-68AA-4494-9AE5-237019EB490E}" type="pres">
      <dgm:prSet presAssocID="{0267CD0D-0D40-4222-93CD-26E9A7092484}" presName="ChildText" presStyleLbl="revTx" presStyleIdx="4" presStyleCnt="5" custScaleX="237855" custLinFactX="100000" custLinFactNeighborX="116762" custLinFactNeighborY="-5976">
        <dgm:presLayoutVars>
          <dgm:chMax val="0"/>
          <dgm:chPref val="0"/>
          <dgm:bulletEnabled val="1"/>
        </dgm:presLayoutVars>
      </dgm:prSet>
      <dgm:spPr/>
    </dgm:pt>
    <dgm:pt modelId="{E4795836-F383-4773-A4AC-67829745FC5B}" type="pres">
      <dgm:prSet presAssocID="{E905ED5E-D729-4457-8C33-B86D5015BB1F}" presName="sibTrans" presStyleCnt="0"/>
      <dgm:spPr/>
    </dgm:pt>
    <dgm:pt modelId="{963DFDF2-7A19-45DA-9B20-ABA6444DFA77}" type="pres">
      <dgm:prSet presAssocID="{C7D97419-1FDA-4FD5-8EC5-2CC87464E1FD}" presName="composite" presStyleCnt="0"/>
      <dgm:spPr/>
    </dgm:pt>
    <dgm:pt modelId="{1B5348A8-EE6F-402F-B8EA-E6C46D99B059}" type="pres">
      <dgm:prSet presAssocID="{C7D97419-1FDA-4FD5-8EC5-2CC87464E1FD}" presName="ParentText" presStyleLbl="node1" presStyleIdx="5" presStyleCnt="6" custScaleX="238159" custLinFactX="-22441" custLinFactNeighborX="-100000" custLinFactNeighborY="40474">
        <dgm:presLayoutVars>
          <dgm:chMax val="1"/>
          <dgm:chPref val="1"/>
          <dgm:bulletEnabled val="1"/>
        </dgm:presLayoutVars>
      </dgm:prSet>
      <dgm:spPr/>
    </dgm:pt>
  </dgm:ptLst>
  <dgm:cxnLst>
    <dgm:cxn modelId="{C07B4F0B-37E4-4C86-923E-90AA4A94F024}" srcId="{70670658-6F36-405B-B278-60447F0E7711}" destId="{C7D97419-1FDA-4FD5-8EC5-2CC87464E1FD}" srcOrd="5" destOrd="0" parTransId="{75EFA42B-332F-4820-B050-A46F995DF47A}" sibTransId="{B836CB13-1631-4ED8-8A73-566B1CB79887}"/>
    <dgm:cxn modelId="{F4A47710-0E50-4839-B0F3-9A9769862F93}" srcId="{70670658-6F36-405B-B278-60447F0E7711}" destId="{DE6685FC-F881-4ACC-A3F1-C4DE5C1B3049}" srcOrd="2" destOrd="0" parTransId="{C93DCC10-3FAE-4F99-8CB2-E58DAF0E8A34}" sibTransId="{B406E375-BB69-4409-9C7E-1314EA0D5CC8}"/>
    <dgm:cxn modelId="{EE08582A-AAE9-47B0-B187-DED837C847CD}" srcId="{70670658-6F36-405B-B278-60447F0E7711}" destId="{1342F61E-F003-454E-8620-85EC9E030401}" srcOrd="1" destOrd="0" parTransId="{784E3FB9-9BA3-4400-B460-D9567BFD5C1E}" sibTransId="{AE46E219-5B59-480A-BE94-5235CBD4CE71}"/>
    <dgm:cxn modelId="{FB4AD83A-CAB6-43C4-88B7-89881B4FABDA}" type="presOf" srcId="{C7D97419-1FDA-4FD5-8EC5-2CC87464E1FD}" destId="{1B5348A8-EE6F-402F-B8EA-E6C46D99B059}" srcOrd="0" destOrd="0" presId="urn:microsoft.com/office/officeart/2005/8/layout/StepDownProcess"/>
    <dgm:cxn modelId="{905A855C-401F-41A4-A888-E393F8322173}" type="presOf" srcId="{0267CD0D-0D40-4222-93CD-26E9A7092484}" destId="{C72039AE-183B-4824-8303-D177B541C51D}" srcOrd="0" destOrd="0" presId="urn:microsoft.com/office/officeart/2005/8/layout/StepDownProcess"/>
    <dgm:cxn modelId="{DD875A61-FE0B-48B0-89D4-5F995CA47F78}" srcId="{70670658-6F36-405B-B278-60447F0E7711}" destId="{1B4957F0-64CC-41CA-8E7D-21BC50DA3124}" srcOrd="0" destOrd="0" parTransId="{AF17236A-6506-4D72-B1B0-01CE28BA9DEE}" sibTransId="{BAC84FB9-6392-4639-BEC4-BFC80083B99D}"/>
    <dgm:cxn modelId="{5B46C94F-33FB-4CE0-AA52-8F214DA872B6}" type="presOf" srcId="{7DA12178-BA7E-4AE7-96D5-A0AE9D9DEC0D}" destId="{6EF88618-BB88-4C89-9DFD-43F932306304}" srcOrd="0" destOrd="0" presId="urn:microsoft.com/office/officeart/2005/8/layout/StepDownProcess"/>
    <dgm:cxn modelId="{67056980-1BF8-4EBF-B539-8E0517B1434E}" type="presOf" srcId="{DE6685FC-F881-4ACC-A3F1-C4DE5C1B3049}" destId="{27D55DA4-6B1E-4499-BB4F-A1E8A115DC1E}" srcOrd="0" destOrd="0" presId="urn:microsoft.com/office/officeart/2005/8/layout/StepDownProcess"/>
    <dgm:cxn modelId="{2161A9A6-8F98-43BC-AF2A-5362517E3EFA}" srcId="{70670658-6F36-405B-B278-60447F0E7711}" destId="{7DA12178-BA7E-4AE7-96D5-A0AE9D9DEC0D}" srcOrd="3" destOrd="0" parTransId="{22D0BB68-845A-4E7C-A160-47AC4F11D110}" sibTransId="{566AEC3F-7F6D-4628-B2F3-9163337FF8D6}"/>
    <dgm:cxn modelId="{204B84AE-6EE9-460B-B23E-18E111725B2B}" type="presOf" srcId="{70670658-6F36-405B-B278-60447F0E7711}" destId="{C0388785-9EF8-46F0-B1C5-B6D9B55DE27C}" srcOrd="0" destOrd="0" presId="urn:microsoft.com/office/officeart/2005/8/layout/StepDownProcess"/>
    <dgm:cxn modelId="{5EEF03DD-2CDF-4B85-98F3-77B4D4D9B96F}" type="presOf" srcId="{1342F61E-F003-454E-8620-85EC9E030401}" destId="{01C28374-66F6-4EF4-8452-90FF8C59AC8A}" srcOrd="0" destOrd="0" presId="urn:microsoft.com/office/officeart/2005/8/layout/StepDownProcess"/>
    <dgm:cxn modelId="{58F6F3F9-30CC-40AF-85AA-E666C934C13B}" type="presOf" srcId="{1B4957F0-64CC-41CA-8E7D-21BC50DA3124}" destId="{D29D7C00-1ECB-4017-B8DE-DA5DDC120F51}" srcOrd="0" destOrd="0" presId="urn:microsoft.com/office/officeart/2005/8/layout/StepDownProcess"/>
    <dgm:cxn modelId="{22A65FFA-A566-4F72-85D6-A8E103C1FE00}" srcId="{70670658-6F36-405B-B278-60447F0E7711}" destId="{0267CD0D-0D40-4222-93CD-26E9A7092484}" srcOrd="4" destOrd="0" parTransId="{C779B733-F11B-4A53-84F0-A4BF2A7E7547}" sibTransId="{E905ED5E-D729-4457-8C33-B86D5015BB1F}"/>
    <dgm:cxn modelId="{07AE8CE3-475D-47B4-9800-8109F2DAFA80}" type="presParOf" srcId="{C0388785-9EF8-46F0-B1C5-B6D9B55DE27C}" destId="{2F0AF3FE-25F9-4348-AB52-A687BB80DE40}" srcOrd="0" destOrd="0" presId="urn:microsoft.com/office/officeart/2005/8/layout/StepDownProcess"/>
    <dgm:cxn modelId="{165976E7-D38D-4AAA-827F-0E67D332D3BC}" type="presParOf" srcId="{2F0AF3FE-25F9-4348-AB52-A687BB80DE40}" destId="{4AFB4478-7E05-4F4E-B5A6-D47933E800BE}" srcOrd="0" destOrd="0" presId="urn:microsoft.com/office/officeart/2005/8/layout/StepDownProcess"/>
    <dgm:cxn modelId="{1E8964BF-ACF1-4D6D-B0C0-8EB14DBA61B8}" type="presParOf" srcId="{2F0AF3FE-25F9-4348-AB52-A687BB80DE40}" destId="{D29D7C00-1ECB-4017-B8DE-DA5DDC120F51}" srcOrd="1" destOrd="0" presId="urn:microsoft.com/office/officeart/2005/8/layout/StepDownProcess"/>
    <dgm:cxn modelId="{2C26CF42-D2E9-4D02-8B58-3EED0983F6B3}" type="presParOf" srcId="{2F0AF3FE-25F9-4348-AB52-A687BB80DE40}" destId="{707E7F91-0795-45C0-B28B-B5233040578B}" srcOrd="2" destOrd="0" presId="urn:microsoft.com/office/officeart/2005/8/layout/StepDownProcess"/>
    <dgm:cxn modelId="{F25CA6C2-7E79-42ED-BF7F-849DFE89EF7D}" type="presParOf" srcId="{C0388785-9EF8-46F0-B1C5-B6D9B55DE27C}" destId="{782B2E36-A7C0-40DB-A4D7-A1998F765DAA}" srcOrd="1" destOrd="0" presId="urn:microsoft.com/office/officeart/2005/8/layout/StepDownProcess"/>
    <dgm:cxn modelId="{0E678430-2F9C-4DAF-A45E-AFB4B7162A09}" type="presParOf" srcId="{C0388785-9EF8-46F0-B1C5-B6D9B55DE27C}" destId="{D4DBF4C2-452E-450E-9B81-AC3B501B7646}" srcOrd="2" destOrd="0" presId="urn:microsoft.com/office/officeart/2005/8/layout/StepDownProcess"/>
    <dgm:cxn modelId="{6A08136A-CABE-4329-A972-5CEDD262732B}" type="presParOf" srcId="{D4DBF4C2-452E-450E-9B81-AC3B501B7646}" destId="{A22437D6-B77A-4D2D-BD92-24F533132B52}" srcOrd="0" destOrd="0" presId="urn:microsoft.com/office/officeart/2005/8/layout/StepDownProcess"/>
    <dgm:cxn modelId="{FE1783C5-FDF9-42B8-AF4C-2E1573CB3A62}" type="presParOf" srcId="{D4DBF4C2-452E-450E-9B81-AC3B501B7646}" destId="{01C28374-66F6-4EF4-8452-90FF8C59AC8A}" srcOrd="1" destOrd="0" presId="urn:microsoft.com/office/officeart/2005/8/layout/StepDownProcess"/>
    <dgm:cxn modelId="{5A8885FD-67FF-4BA8-BD9C-B8D38A1C05BC}" type="presParOf" srcId="{D4DBF4C2-452E-450E-9B81-AC3B501B7646}" destId="{43770B19-2DC0-4DBC-ABFB-85083319D549}" srcOrd="2" destOrd="0" presId="urn:microsoft.com/office/officeart/2005/8/layout/StepDownProcess"/>
    <dgm:cxn modelId="{41866575-196D-4D67-8822-2C78E1E3779A}" type="presParOf" srcId="{C0388785-9EF8-46F0-B1C5-B6D9B55DE27C}" destId="{D3C0595B-E248-4022-B69B-A58ECF571957}" srcOrd="3" destOrd="0" presId="urn:microsoft.com/office/officeart/2005/8/layout/StepDownProcess"/>
    <dgm:cxn modelId="{435C6DC3-E385-4FF3-A3D7-FD5284706D68}" type="presParOf" srcId="{C0388785-9EF8-46F0-B1C5-B6D9B55DE27C}" destId="{3DFEFA86-A3F1-46A0-BCC3-A5D8A93D3A69}" srcOrd="4" destOrd="0" presId="urn:microsoft.com/office/officeart/2005/8/layout/StepDownProcess"/>
    <dgm:cxn modelId="{3E10F0AC-8B5E-416A-A327-DA0072604A3D}" type="presParOf" srcId="{3DFEFA86-A3F1-46A0-BCC3-A5D8A93D3A69}" destId="{67F69880-D1AD-41CA-815C-22F244B2F78E}" srcOrd="0" destOrd="0" presId="urn:microsoft.com/office/officeart/2005/8/layout/StepDownProcess"/>
    <dgm:cxn modelId="{71AAA346-0E8E-4E36-B3D2-FBF05F20A79A}" type="presParOf" srcId="{3DFEFA86-A3F1-46A0-BCC3-A5D8A93D3A69}" destId="{27D55DA4-6B1E-4499-BB4F-A1E8A115DC1E}" srcOrd="1" destOrd="0" presId="urn:microsoft.com/office/officeart/2005/8/layout/StepDownProcess"/>
    <dgm:cxn modelId="{01FD41DF-0B04-4BE9-837A-CD0562AB43BA}" type="presParOf" srcId="{3DFEFA86-A3F1-46A0-BCC3-A5D8A93D3A69}" destId="{DED54A03-6837-44CA-A4B7-3B40F3061CFB}" srcOrd="2" destOrd="0" presId="urn:microsoft.com/office/officeart/2005/8/layout/StepDownProcess"/>
    <dgm:cxn modelId="{C5C8CC4E-B6F3-48B5-9834-978C8DB196B0}" type="presParOf" srcId="{C0388785-9EF8-46F0-B1C5-B6D9B55DE27C}" destId="{C29DC91E-8DA8-4DE1-A6B2-B19377EE705B}" srcOrd="5" destOrd="0" presId="urn:microsoft.com/office/officeart/2005/8/layout/StepDownProcess"/>
    <dgm:cxn modelId="{40455D8E-B5BD-4605-A517-450B2D833192}" type="presParOf" srcId="{C0388785-9EF8-46F0-B1C5-B6D9B55DE27C}" destId="{2CDD93E9-5A95-46BD-AF0D-056A3C01F8AB}" srcOrd="6" destOrd="0" presId="urn:microsoft.com/office/officeart/2005/8/layout/StepDownProcess"/>
    <dgm:cxn modelId="{F792C061-72C6-4197-89CB-D395A45784C5}" type="presParOf" srcId="{2CDD93E9-5A95-46BD-AF0D-056A3C01F8AB}" destId="{9D5EFB6E-DBF8-4927-BBFD-58B2344DB905}" srcOrd="0" destOrd="0" presId="urn:microsoft.com/office/officeart/2005/8/layout/StepDownProcess"/>
    <dgm:cxn modelId="{8987D1CE-DEE5-4028-B354-83B68D4A2CC7}" type="presParOf" srcId="{2CDD93E9-5A95-46BD-AF0D-056A3C01F8AB}" destId="{6EF88618-BB88-4C89-9DFD-43F932306304}" srcOrd="1" destOrd="0" presId="urn:microsoft.com/office/officeart/2005/8/layout/StepDownProcess"/>
    <dgm:cxn modelId="{3FE72BE7-DE5B-4929-A796-B3A02BC2509E}" type="presParOf" srcId="{2CDD93E9-5A95-46BD-AF0D-056A3C01F8AB}" destId="{7B8D5845-EADD-4E15-BEEC-71B3E5E4182B}" srcOrd="2" destOrd="0" presId="urn:microsoft.com/office/officeart/2005/8/layout/StepDownProcess"/>
    <dgm:cxn modelId="{F98BBF1D-7105-4A91-80E1-70D86EEAE1CA}" type="presParOf" srcId="{C0388785-9EF8-46F0-B1C5-B6D9B55DE27C}" destId="{B3F00E17-2606-411A-9E3A-074C89ACBBAC}" srcOrd="7" destOrd="0" presId="urn:microsoft.com/office/officeart/2005/8/layout/StepDownProcess"/>
    <dgm:cxn modelId="{DB9ACAA3-A8F2-4E36-8CAB-C5686976FE49}" type="presParOf" srcId="{C0388785-9EF8-46F0-B1C5-B6D9B55DE27C}" destId="{3822580A-73FA-464E-9758-AA541FCC393A}" srcOrd="8" destOrd="0" presId="urn:microsoft.com/office/officeart/2005/8/layout/StepDownProcess"/>
    <dgm:cxn modelId="{731E813F-0947-4E4C-9CFD-73C37053A5E7}" type="presParOf" srcId="{3822580A-73FA-464E-9758-AA541FCC393A}" destId="{0EE7F8F8-38D8-41A4-8DB6-F1622212C038}" srcOrd="0" destOrd="0" presId="urn:microsoft.com/office/officeart/2005/8/layout/StepDownProcess"/>
    <dgm:cxn modelId="{B2736C95-19DC-4581-96A2-F2E69BD5ED75}" type="presParOf" srcId="{3822580A-73FA-464E-9758-AA541FCC393A}" destId="{C72039AE-183B-4824-8303-D177B541C51D}" srcOrd="1" destOrd="0" presId="urn:microsoft.com/office/officeart/2005/8/layout/StepDownProcess"/>
    <dgm:cxn modelId="{4DD233C2-8F42-4222-84CB-1496E1EBA3B7}" type="presParOf" srcId="{3822580A-73FA-464E-9758-AA541FCC393A}" destId="{4EEAFDFE-68AA-4494-9AE5-237019EB490E}" srcOrd="2" destOrd="0" presId="urn:microsoft.com/office/officeart/2005/8/layout/StepDownProcess"/>
    <dgm:cxn modelId="{3B8688C3-645F-4677-A08F-7AE2B64598B2}" type="presParOf" srcId="{C0388785-9EF8-46F0-B1C5-B6D9B55DE27C}" destId="{E4795836-F383-4773-A4AC-67829745FC5B}" srcOrd="9" destOrd="0" presId="urn:microsoft.com/office/officeart/2005/8/layout/StepDownProcess"/>
    <dgm:cxn modelId="{4724DC5B-377E-4623-9883-4A7E8E43FF92}" type="presParOf" srcId="{C0388785-9EF8-46F0-B1C5-B6D9B55DE27C}" destId="{963DFDF2-7A19-45DA-9B20-ABA6444DFA77}" srcOrd="10" destOrd="0" presId="urn:microsoft.com/office/officeart/2005/8/layout/StepDownProcess"/>
    <dgm:cxn modelId="{155708C5-4245-461E-862B-089263E89D0B}" type="presParOf" srcId="{963DFDF2-7A19-45DA-9B20-ABA6444DFA77}" destId="{1B5348A8-EE6F-402F-B8EA-E6C46D99B059}"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670658-6F36-405B-B278-60447F0E771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1B4957F0-64CC-41CA-8E7D-21BC50DA3124}">
      <dgm:prSet phldrT="[Text]" custT="1"/>
      <dgm:spPr>
        <a:solidFill>
          <a:srgbClr val="0070C0"/>
        </a:solidFill>
      </dgm:spPr>
      <dgm:t>
        <a:bodyPr/>
        <a:lstStyle/>
        <a:p>
          <a:r>
            <a:rPr lang="en-US" sz="1400" b="1"/>
            <a:t>Data Collection</a:t>
          </a:r>
        </a:p>
      </dgm:t>
    </dgm:pt>
    <dgm:pt modelId="{AF17236A-6506-4D72-B1B0-01CE28BA9DEE}" type="parTrans" cxnId="{DD875A61-FE0B-48B0-89D4-5F995CA47F78}">
      <dgm:prSet/>
      <dgm:spPr/>
      <dgm:t>
        <a:bodyPr/>
        <a:lstStyle/>
        <a:p>
          <a:endParaRPr lang="en-US"/>
        </a:p>
      </dgm:t>
    </dgm:pt>
    <dgm:pt modelId="{BAC84FB9-6392-4639-BEC4-BFC80083B99D}" type="sibTrans" cxnId="{DD875A61-FE0B-48B0-89D4-5F995CA47F78}">
      <dgm:prSet/>
      <dgm:spPr/>
      <dgm:t>
        <a:bodyPr/>
        <a:lstStyle/>
        <a:p>
          <a:endParaRPr lang="en-US"/>
        </a:p>
      </dgm:t>
    </dgm:pt>
    <dgm:pt modelId="{1342F61E-F003-454E-8620-85EC9E030401}">
      <dgm:prSet phldrT="[Text]" custT="1"/>
      <dgm:spPr/>
      <dgm:t>
        <a:bodyPr/>
        <a:lstStyle/>
        <a:p>
          <a:r>
            <a:rPr lang="en-US" sz="1400" b="1"/>
            <a:t>Data Analysis</a:t>
          </a:r>
        </a:p>
      </dgm:t>
    </dgm:pt>
    <dgm:pt modelId="{784E3FB9-9BA3-4400-B460-D9567BFD5C1E}" type="parTrans" cxnId="{EE08582A-AAE9-47B0-B187-DED837C847CD}">
      <dgm:prSet/>
      <dgm:spPr/>
      <dgm:t>
        <a:bodyPr/>
        <a:lstStyle/>
        <a:p>
          <a:endParaRPr lang="en-US"/>
        </a:p>
      </dgm:t>
    </dgm:pt>
    <dgm:pt modelId="{AE46E219-5B59-480A-BE94-5235CBD4CE71}" type="sibTrans" cxnId="{EE08582A-AAE9-47B0-B187-DED837C847CD}">
      <dgm:prSet/>
      <dgm:spPr/>
      <dgm:t>
        <a:bodyPr/>
        <a:lstStyle/>
        <a:p>
          <a:endParaRPr lang="en-US"/>
        </a:p>
      </dgm:t>
    </dgm:pt>
    <dgm:pt modelId="{DE6685FC-F881-4ACC-A3F1-C4DE5C1B3049}">
      <dgm:prSet phldrT="[Text]" custT="1"/>
      <dgm:spPr/>
      <dgm:t>
        <a:bodyPr/>
        <a:lstStyle/>
        <a:p>
          <a:r>
            <a:rPr lang="en-US" sz="1400" b="1"/>
            <a:t>Model Implementation and Testing</a:t>
          </a:r>
        </a:p>
      </dgm:t>
    </dgm:pt>
    <dgm:pt modelId="{C93DCC10-3FAE-4F99-8CB2-E58DAF0E8A34}" type="parTrans" cxnId="{F4A47710-0E50-4839-B0F3-9A9769862F93}">
      <dgm:prSet/>
      <dgm:spPr/>
      <dgm:t>
        <a:bodyPr/>
        <a:lstStyle/>
        <a:p>
          <a:endParaRPr lang="en-US"/>
        </a:p>
      </dgm:t>
    </dgm:pt>
    <dgm:pt modelId="{B406E375-BB69-4409-9C7E-1314EA0D5CC8}" type="sibTrans" cxnId="{F4A47710-0E50-4839-B0F3-9A9769862F93}">
      <dgm:prSet/>
      <dgm:spPr/>
      <dgm:t>
        <a:bodyPr/>
        <a:lstStyle/>
        <a:p>
          <a:endParaRPr lang="en-US"/>
        </a:p>
      </dgm:t>
    </dgm:pt>
    <dgm:pt modelId="{7DA12178-BA7E-4AE7-96D5-A0AE9D9DEC0D}">
      <dgm:prSet phldrT="[Text]" custT="1"/>
      <dgm:spPr/>
      <dgm:t>
        <a:bodyPr/>
        <a:lstStyle/>
        <a:p>
          <a:r>
            <a:rPr lang="en-US" sz="1400" b="1"/>
            <a:t>Mobile App</a:t>
          </a:r>
        </a:p>
        <a:p>
          <a:r>
            <a:rPr lang="en-US" sz="1400" b="1"/>
            <a:t> Implementation</a:t>
          </a:r>
        </a:p>
      </dgm:t>
    </dgm:pt>
    <dgm:pt modelId="{22D0BB68-845A-4E7C-A160-47AC4F11D110}" type="parTrans" cxnId="{2161A9A6-8F98-43BC-AF2A-5362517E3EFA}">
      <dgm:prSet/>
      <dgm:spPr/>
      <dgm:t>
        <a:bodyPr/>
        <a:lstStyle/>
        <a:p>
          <a:endParaRPr lang="en-US"/>
        </a:p>
      </dgm:t>
    </dgm:pt>
    <dgm:pt modelId="{566AEC3F-7F6D-4628-B2F3-9163337FF8D6}" type="sibTrans" cxnId="{2161A9A6-8F98-43BC-AF2A-5362517E3EFA}">
      <dgm:prSet/>
      <dgm:spPr/>
      <dgm:t>
        <a:bodyPr/>
        <a:lstStyle/>
        <a:p>
          <a:endParaRPr lang="en-US"/>
        </a:p>
      </dgm:t>
    </dgm:pt>
    <dgm:pt modelId="{0267CD0D-0D40-4222-93CD-26E9A7092484}">
      <dgm:prSet phldrT="[Text]" custT="1"/>
      <dgm:spPr/>
      <dgm:t>
        <a:bodyPr/>
        <a:lstStyle/>
        <a:p>
          <a:r>
            <a:rPr lang="en-US" sz="1400" b="1"/>
            <a:t>Model Integration with Mobile App</a:t>
          </a:r>
        </a:p>
      </dgm:t>
    </dgm:pt>
    <dgm:pt modelId="{C779B733-F11B-4A53-84F0-A4BF2A7E7547}" type="parTrans" cxnId="{22A65FFA-A566-4F72-85D6-A8E103C1FE00}">
      <dgm:prSet/>
      <dgm:spPr/>
      <dgm:t>
        <a:bodyPr/>
        <a:lstStyle/>
        <a:p>
          <a:endParaRPr lang="en-US"/>
        </a:p>
      </dgm:t>
    </dgm:pt>
    <dgm:pt modelId="{E905ED5E-D729-4457-8C33-B86D5015BB1F}" type="sibTrans" cxnId="{22A65FFA-A566-4F72-85D6-A8E103C1FE00}">
      <dgm:prSet/>
      <dgm:spPr/>
      <dgm:t>
        <a:bodyPr/>
        <a:lstStyle/>
        <a:p>
          <a:endParaRPr lang="en-US"/>
        </a:p>
      </dgm:t>
    </dgm:pt>
    <dgm:pt modelId="{C7D97419-1FDA-4FD5-8EC5-2CC87464E1FD}">
      <dgm:prSet phldrT="[Text]" custT="1"/>
      <dgm:spPr/>
      <dgm:t>
        <a:bodyPr/>
        <a:lstStyle/>
        <a:p>
          <a:r>
            <a:rPr lang="en-US" sz="1400" b="1"/>
            <a:t>Complete Mobile App</a:t>
          </a:r>
        </a:p>
      </dgm:t>
    </dgm:pt>
    <dgm:pt modelId="{75EFA42B-332F-4820-B050-A46F995DF47A}" type="parTrans" cxnId="{C07B4F0B-37E4-4C86-923E-90AA4A94F024}">
      <dgm:prSet/>
      <dgm:spPr/>
      <dgm:t>
        <a:bodyPr/>
        <a:lstStyle/>
        <a:p>
          <a:endParaRPr lang="en-US"/>
        </a:p>
      </dgm:t>
    </dgm:pt>
    <dgm:pt modelId="{B836CB13-1631-4ED8-8A73-566B1CB79887}" type="sibTrans" cxnId="{C07B4F0B-37E4-4C86-923E-90AA4A94F024}">
      <dgm:prSet/>
      <dgm:spPr/>
      <dgm:t>
        <a:bodyPr/>
        <a:lstStyle/>
        <a:p>
          <a:endParaRPr lang="en-US"/>
        </a:p>
      </dgm:t>
    </dgm:pt>
    <dgm:pt modelId="{C0388785-9EF8-46F0-B1C5-B6D9B55DE27C}" type="pres">
      <dgm:prSet presAssocID="{70670658-6F36-405B-B278-60447F0E7711}" presName="rootnode" presStyleCnt="0">
        <dgm:presLayoutVars>
          <dgm:chMax/>
          <dgm:chPref/>
          <dgm:dir/>
          <dgm:animLvl val="lvl"/>
        </dgm:presLayoutVars>
      </dgm:prSet>
      <dgm:spPr/>
    </dgm:pt>
    <dgm:pt modelId="{2F0AF3FE-25F9-4348-AB52-A687BB80DE40}" type="pres">
      <dgm:prSet presAssocID="{1B4957F0-64CC-41CA-8E7D-21BC50DA3124}" presName="composite" presStyleCnt="0"/>
      <dgm:spPr/>
    </dgm:pt>
    <dgm:pt modelId="{4AFB4478-7E05-4F4E-B5A6-D47933E800BE}" type="pres">
      <dgm:prSet presAssocID="{1B4957F0-64CC-41CA-8E7D-21BC50DA3124}" presName="bentUpArrow1" presStyleLbl="alignImgPlace1" presStyleIdx="0" presStyleCnt="5" custLinFactNeighborX="-23750" custLinFactNeighborY="-38294"/>
      <dgm:spPr/>
    </dgm:pt>
    <dgm:pt modelId="{D29D7C00-1ECB-4017-B8DE-DA5DDC120F51}" type="pres">
      <dgm:prSet presAssocID="{1B4957F0-64CC-41CA-8E7D-21BC50DA3124}" presName="ParentText" presStyleLbl="node1" presStyleIdx="0" presStyleCnt="6" custScaleX="190086" custLinFactNeighborX="28389" custLinFactNeighborY="-45821">
        <dgm:presLayoutVars>
          <dgm:chMax val="1"/>
          <dgm:chPref val="1"/>
          <dgm:bulletEnabled val="1"/>
        </dgm:presLayoutVars>
      </dgm:prSet>
      <dgm:spPr/>
    </dgm:pt>
    <dgm:pt modelId="{707E7F91-0795-45C0-B28B-B5233040578B}" type="pres">
      <dgm:prSet presAssocID="{1B4957F0-64CC-41CA-8E7D-21BC50DA3124}" presName="ChildText" presStyleLbl="revTx" presStyleIdx="0" presStyleCnt="5" custScaleX="269000" custLinFactX="68916" custLinFactNeighborX="100000" custLinFactNeighborY="0">
        <dgm:presLayoutVars>
          <dgm:chMax val="0"/>
          <dgm:chPref val="0"/>
          <dgm:bulletEnabled val="1"/>
        </dgm:presLayoutVars>
      </dgm:prSet>
      <dgm:spPr/>
    </dgm:pt>
    <dgm:pt modelId="{782B2E36-A7C0-40DB-A4D7-A1998F765DAA}" type="pres">
      <dgm:prSet presAssocID="{BAC84FB9-6392-4639-BEC4-BFC80083B99D}" presName="sibTrans" presStyleCnt="0"/>
      <dgm:spPr/>
    </dgm:pt>
    <dgm:pt modelId="{D4DBF4C2-452E-450E-9B81-AC3B501B7646}" type="pres">
      <dgm:prSet presAssocID="{1342F61E-F003-454E-8620-85EC9E030401}" presName="composite" presStyleCnt="0"/>
      <dgm:spPr/>
    </dgm:pt>
    <dgm:pt modelId="{A22437D6-B77A-4D2D-BD92-24F533132B52}" type="pres">
      <dgm:prSet presAssocID="{1342F61E-F003-454E-8620-85EC9E030401}" presName="bentUpArrow1" presStyleLbl="alignImgPlace1" presStyleIdx="1" presStyleCnt="5" custLinFactNeighborX="-58537" custLinFactNeighborY="-16045"/>
      <dgm:spPr/>
    </dgm:pt>
    <dgm:pt modelId="{01C28374-66F6-4EF4-8452-90FF8C59AC8A}" type="pres">
      <dgm:prSet presAssocID="{1342F61E-F003-454E-8620-85EC9E030401}" presName="ParentText" presStyleLbl="node1" presStyleIdx="1" presStyleCnt="6" custScaleX="182534" custLinFactNeighborX="-14195" custLinFactNeighborY="-29521">
        <dgm:presLayoutVars>
          <dgm:chMax val="1"/>
          <dgm:chPref val="1"/>
          <dgm:bulletEnabled val="1"/>
        </dgm:presLayoutVars>
      </dgm:prSet>
      <dgm:spPr/>
    </dgm:pt>
    <dgm:pt modelId="{43770B19-2DC0-4DBC-ABFB-85083319D549}" type="pres">
      <dgm:prSet presAssocID="{1342F61E-F003-454E-8620-85EC9E030401}" presName="ChildText" presStyleLbl="revTx" presStyleIdx="1" presStyleCnt="5" custScaleX="246134" custLinFactX="56917" custLinFactNeighborX="100000" custLinFactNeighborY="1494">
        <dgm:presLayoutVars>
          <dgm:chMax val="0"/>
          <dgm:chPref val="0"/>
          <dgm:bulletEnabled val="1"/>
        </dgm:presLayoutVars>
      </dgm:prSet>
      <dgm:spPr/>
    </dgm:pt>
    <dgm:pt modelId="{D3C0595B-E248-4022-B69B-A58ECF571957}" type="pres">
      <dgm:prSet presAssocID="{AE46E219-5B59-480A-BE94-5235CBD4CE71}" presName="sibTrans" presStyleCnt="0"/>
      <dgm:spPr/>
    </dgm:pt>
    <dgm:pt modelId="{3DFEFA86-A3F1-46A0-BCC3-A5D8A93D3A69}" type="pres">
      <dgm:prSet presAssocID="{DE6685FC-F881-4ACC-A3F1-C4DE5C1B3049}" presName="composite" presStyleCnt="0"/>
      <dgm:spPr/>
    </dgm:pt>
    <dgm:pt modelId="{67F69880-D1AD-41CA-815C-22F244B2F78E}" type="pres">
      <dgm:prSet presAssocID="{DE6685FC-F881-4ACC-A3F1-C4DE5C1B3049}" presName="bentUpArrow1" presStyleLbl="alignImgPlace1" presStyleIdx="2" presStyleCnt="5" custLinFactNeighborX="-90918" custLinFactNeighborY="13734"/>
      <dgm:spPr/>
    </dgm:pt>
    <dgm:pt modelId="{27D55DA4-6B1E-4499-BB4F-A1E8A115DC1E}" type="pres">
      <dgm:prSet presAssocID="{DE6685FC-F881-4ACC-A3F1-C4DE5C1B3049}" presName="ParentText" presStyleLbl="node1" presStyleIdx="2" presStyleCnt="6" custScaleX="206719" custLinFactNeighborX="-43839" custLinFactNeighborY="-4108">
        <dgm:presLayoutVars>
          <dgm:chMax val="1"/>
          <dgm:chPref val="1"/>
          <dgm:bulletEnabled val="1"/>
        </dgm:presLayoutVars>
      </dgm:prSet>
      <dgm:spPr/>
    </dgm:pt>
    <dgm:pt modelId="{DED54A03-6837-44CA-A4B7-3B40F3061CFB}" type="pres">
      <dgm:prSet presAssocID="{DE6685FC-F881-4ACC-A3F1-C4DE5C1B3049}" presName="ChildText" presStyleLbl="revTx" presStyleIdx="2" presStyleCnt="5" custScaleX="325051" custLinFactX="84868" custLinFactNeighborX="100000" custLinFactNeighborY="-7550">
        <dgm:presLayoutVars>
          <dgm:chMax val="0"/>
          <dgm:chPref val="0"/>
          <dgm:bulletEnabled val="1"/>
        </dgm:presLayoutVars>
      </dgm:prSet>
      <dgm:spPr/>
    </dgm:pt>
    <dgm:pt modelId="{C29DC91E-8DA8-4DE1-A6B2-B19377EE705B}" type="pres">
      <dgm:prSet presAssocID="{B406E375-BB69-4409-9C7E-1314EA0D5CC8}" presName="sibTrans" presStyleCnt="0"/>
      <dgm:spPr/>
    </dgm:pt>
    <dgm:pt modelId="{2CDD93E9-5A95-46BD-AF0D-056A3C01F8AB}" type="pres">
      <dgm:prSet presAssocID="{7DA12178-BA7E-4AE7-96D5-A0AE9D9DEC0D}" presName="composite" presStyleCnt="0"/>
      <dgm:spPr/>
    </dgm:pt>
    <dgm:pt modelId="{9D5EFB6E-DBF8-4927-BBFD-58B2344DB905}" type="pres">
      <dgm:prSet presAssocID="{7DA12178-BA7E-4AE7-96D5-A0AE9D9DEC0D}" presName="bentUpArrow1" presStyleLbl="alignImgPlace1" presStyleIdx="3" presStyleCnt="5" custLinFactX="-14613" custLinFactNeighborX="-100000" custLinFactNeighborY="24695"/>
      <dgm:spPr/>
    </dgm:pt>
    <dgm:pt modelId="{6EF88618-BB88-4C89-9DFD-43F932306304}" type="pres">
      <dgm:prSet presAssocID="{7DA12178-BA7E-4AE7-96D5-A0AE9D9DEC0D}" presName="ParentText" presStyleLbl="node1" presStyleIdx="3" presStyleCnt="6" custScaleX="188274" custLinFactNeighborX="-51653" custLinFactNeighborY="5028">
        <dgm:presLayoutVars>
          <dgm:chMax val="1"/>
          <dgm:chPref val="1"/>
          <dgm:bulletEnabled val="1"/>
        </dgm:presLayoutVars>
      </dgm:prSet>
      <dgm:spPr/>
    </dgm:pt>
    <dgm:pt modelId="{7B8D5845-EADD-4E15-BEEC-71B3E5E4182B}" type="pres">
      <dgm:prSet presAssocID="{7DA12178-BA7E-4AE7-96D5-A0AE9D9DEC0D}" presName="ChildText" presStyleLbl="revTx" presStyleIdx="3" presStyleCnt="5" custScaleX="353029" custLinFactX="100000" custLinFactNeighborX="144293" custLinFactNeighborY="-2764">
        <dgm:presLayoutVars>
          <dgm:chMax val="0"/>
          <dgm:chPref val="0"/>
          <dgm:bulletEnabled val="1"/>
        </dgm:presLayoutVars>
      </dgm:prSet>
      <dgm:spPr/>
    </dgm:pt>
    <dgm:pt modelId="{B3F00E17-2606-411A-9E3A-074C89ACBBAC}" type="pres">
      <dgm:prSet presAssocID="{566AEC3F-7F6D-4628-B2F3-9163337FF8D6}" presName="sibTrans" presStyleCnt="0"/>
      <dgm:spPr/>
    </dgm:pt>
    <dgm:pt modelId="{3822580A-73FA-464E-9758-AA541FCC393A}" type="pres">
      <dgm:prSet presAssocID="{0267CD0D-0D40-4222-93CD-26E9A7092484}" presName="composite" presStyleCnt="0"/>
      <dgm:spPr/>
    </dgm:pt>
    <dgm:pt modelId="{0EE7F8F8-38D8-41A4-8DB6-F1622212C038}" type="pres">
      <dgm:prSet presAssocID="{0267CD0D-0D40-4222-93CD-26E9A7092484}" presName="bentUpArrow1" presStyleLbl="alignImgPlace1" presStyleIdx="4" presStyleCnt="5" custScaleY="101098" custLinFactX="-86126" custLinFactNeighborX="-100000" custLinFactNeighborY="47777"/>
      <dgm:spPr/>
    </dgm:pt>
    <dgm:pt modelId="{C72039AE-183B-4824-8303-D177B541C51D}" type="pres">
      <dgm:prSet presAssocID="{0267CD0D-0D40-4222-93CD-26E9A7092484}" presName="ParentText" presStyleLbl="node1" presStyleIdx="4" presStyleCnt="6" custScaleX="211253" custLinFactNeighborX="-77309" custLinFactNeighborY="27787">
        <dgm:presLayoutVars>
          <dgm:chMax val="1"/>
          <dgm:chPref val="1"/>
          <dgm:bulletEnabled val="1"/>
        </dgm:presLayoutVars>
      </dgm:prSet>
      <dgm:spPr/>
    </dgm:pt>
    <dgm:pt modelId="{4EEAFDFE-68AA-4494-9AE5-237019EB490E}" type="pres">
      <dgm:prSet presAssocID="{0267CD0D-0D40-4222-93CD-26E9A7092484}" presName="ChildText" presStyleLbl="revTx" presStyleIdx="4" presStyleCnt="5" custScaleX="237855" custLinFactX="100000" custLinFactNeighborX="116762" custLinFactNeighborY="-5976">
        <dgm:presLayoutVars>
          <dgm:chMax val="0"/>
          <dgm:chPref val="0"/>
          <dgm:bulletEnabled val="1"/>
        </dgm:presLayoutVars>
      </dgm:prSet>
      <dgm:spPr/>
    </dgm:pt>
    <dgm:pt modelId="{E4795836-F383-4773-A4AC-67829745FC5B}" type="pres">
      <dgm:prSet presAssocID="{E905ED5E-D729-4457-8C33-B86D5015BB1F}" presName="sibTrans" presStyleCnt="0"/>
      <dgm:spPr/>
    </dgm:pt>
    <dgm:pt modelId="{963DFDF2-7A19-45DA-9B20-ABA6444DFA77}" type="pres">
      <dgm:prSet presAssocID="{C7D97419-1FDA-4FD5-8EC5-2CC87464E1FD}" presName="composite" presStyleCnt="0"/>
      <dgm:spPr/>
    </dgm:pt>
    <dgm:pt modelId="{1B5348A8-EE6F-402F-B8EA-E6C46D99B059}" type="pres">
      <dgm:prSet presAssocID="{C7D97419-1FDA-4FD5-8EC5-2CC87464E1FD}" presName="ParentText" presStyleLbl="node1" presStyleIdx="5" presStyleCnt="6" custScaleX="238159" custLinFactX="-10185" custLinFactNeighborX="-100000" custLinFactNeighborY="40474">
        <dgm:presLayoutVars>
          <dgm:chMax val="1"/>
          <dgm:chPref val="1"/>
          <dgm:bulletEnabled val="1"/>
        </dgm:presLayoutVars>
      </dgm:prSet>
      <dgm:spPr/>
    </dgm:pt>
  </dgm:ptLst>
  <dgm:cxnLst>
    <dgm:cxn modelId="{C07B4F0B-37E4-4C86-923E-90AA4A94F024}" srcId="{70670658-6F36-405B-B278-60447F0E7711}" destId="{C7D97419-1FDA-4FD5-8EC5-2CC87464E1FD}" srcOrd="5" destOrd="0" parTransId="{75EFA42B-332F-4820-B050-A46F995DF47A}" sibTransId="{B836CB13-1631-4ED8-8A73-566B1CB79887}"/>
    <dgm:cxn modelId="{F4A47710-0E50-4839-B0F3-9A9769862F93}" srcId="{70670658-6F36-405B-B278-60447F0E7711}" destId="{DE6685FC-F881-4ACC-A3F1-C4DE5C1B3049}" srcOrd="2" destOrd="0" parTransId="{C93DCC10-3FAE-4F99-8CB2-E58DAF0E8A34}" sibTransId="{B406E375-BB69-4409-9C7E-1314EA0D5CC8}"/>
    <dgm:cxn modelId="{EE08582A-AAE9-47B0-B187-DED837C847CD}" srcId="{70670658-6F36-405B-B278-60447F0E7711}" destId="{1342F61E-F003-454E-8620-85EC9E030401}" srcOrd="1" destOrd="0" parTransId="{784E3FB9-9BA3-4400-B460-D9567BFD5C1E}" sibTransId="{AE46E219-5B59-480A-BE94-5235CBD4CE71}"/>
    <dgm:cxn modelId="{FB4AD83A-CAB6-43C4-88B7-89881B4FABDA}" type="presOf" srcId="{C7D97419-1FDA-4FD5-8EC5-2CC87464E1FD}" destId="{1B5348A8-EE6F-402F-B8EA-E6C46D99B059}" srcOrd="0" destOrd="0" presId="urn:microsoft.com/office/officeart/2005/8/layout/StepDownProcess"/>
    <dgm:cxn modelId="{905A855C-401F-41A4-A888-E393F8322173}" type="presOf" srcId="{0267CD0D-0D40-4222-93CD-26E9A7092484}" destId="{C72039AE-183B-4824-8303-D177B541C51D}" srcOrd="0" destOrd="0" presId="urn:microsoft.com/office/officeart/2005/8/layout/StepDownProcess"/>
    <dgm:cxn modelId="{DD875A61-FE0B-48B0-89D4-5F995CA47F78}" srcId="{70670658-6F36-405B-B278-60447F0E7711}" destId="{1B4957F0-64CC-41CA-8E7D-21BC50DA3124}" srcOrd="0" destOrd="0" parTransId="{AF17236A-6506-4D72-B1B0-01CE28BA9DEE}" sibTransId="{BAC84FB9-6392-4639-BEC4-BFC80083B99D}"/>
    <dgm:cxn modelId="{5B46C94F-33FB-4CE0-AA52-8F214DA872B6}" type="presOf" srcId="{7DA12178-BA7E-4AE7-96D5-A0AE9D9DEC0D}" destId="{6EF88618-BB88-4C89-9DFD-43F932306304}" srcOrd="0" destOrd="0" presId="urn:microsoft.com/office/officeart/2005/8/layout/StepDownProcess"/>
    <dgm:cxn modelId="{67056980-1BF8-4EBF-B539-8E0517B1434E}" type="presOf" srcId="{DE6685FC-F881-4ACC-A3F1-C4DE5C1B3049}" destId="{27D55DA4-6B1E-4499-BB4F-A1E8A115DC1E}" srcOrd="0" destOrd="0" presId="urn:microsoft.com/office/officeart/2005/8/layout/StepDownProcess"/>
    <dgm:cxn modelId="{2161A9A6-8F98-43BC-AF2A-5362517E3EFA}" srcId="{70670658-6F36-405B-B278-60447F0E7711}" destId="{7DA12178-BA7E-4AE7-96D5-A0AE9D9DEC0D}" srcOrd="3" destOrd="0" parTransId="{22D0BB68-845A-4E7C-A160-47AC4F11D110}" sibTransId="{566AEC3F-7F6D-4628-B2F3-9163337FF8D6}"/>
    <dgm:cxn modelId="{204B84AE-6EE9-460B-B23E-18E111725B2B}" type="presOf" srcId="{70670658-6F36-405B-B278-60447F0E7711}" destId="{C0388785-9EF8-46F0-B1C5-B6D9B55DE27C}" srcOrd="0" destOrd="0" presId="urn:microsoft.com/office/officeart/2005/8/layout/StepDownProcess"/>
    <dgm:cxn modelId="{5EEF03DD-2CDF-4B85-98F3-77B4D4D9B96F}" type="presOf" srcId="{1342F61E-F003-454E-8620-85EC9E030401}" destId="{01C28374-66F6-4EF4-8452-90FF8C59AC8A}" srcOrd="0" destOrd="0" presId="urn:microsoft.com/office/officeart/2005/8/layout/StepDownProcess"/>
    <dgm:cxn modelId="{58F6F3F9-30CC-40AF-85AA-E666C934C13B}" type="presOf" srcId="{1B4957F0-64CC-41CA-8E7D-21BC50DA3124}" destId="{D29D7C00-1ECB-4017-B8DE-DA5DDC120F51}" srcOrd="0" destOrd="0" presId="urn:microsoft.com/office/officeart/2005/8/layout/StepDownProcess"/>
    <dgm:cxn modelId="{22A65FFA-A566-4F72-85D6-A8E103C1FE00}" srcId="{70670658-6F36-405B-B278-60447F0E7711}" destId="{0267CD0D-0D40-4222-93CD-26E9A7092484}" srcOrd="4" destOrd="0" parTransId="{C779B733-F11B-4A53-84F0-A4BF2A7E7547}" sibTransId="{E905ED5E-D729-4457-8C33-B86D5015BB1F}"/>
    <dgm:cxn modelId="{07AE8CE3-475D-47B4-9800-8109F2DAFA80}" type="presParOf" srcId="{C0388785-9EF8-46F0-B1C5-B6D9B55DE27C}" destId="{2F0AF3FE-25F9-4348-AB52-A687BB80DE40}" srcOrd="0" destOrd="0" presId="urn:microsoft.com/office/officeart/2005/8/layout/StepDownProcess"/>
    <dgm:cxn modelId="{165976E7-D38D-4AAA-827F-0E67D332D3BC}" type="presParOf" srcId="{2F0AF3FE-25F9-4348-AB52-A687BB80DE40}" destId="{4AFB4478-7E05-4F4E-B5A6-D47933E800BE}" srcOrd="0" destOrd="0" presId="urn:microsoft.com/office/officeart/2005/8/layout/StepDownProcess"/>
    <dgm:cxn modelId="{1E8964BF-ACF1-4D6D-B0C0-8EB14DBA61B8}" type="presParOf" srcId="{2F0AF3FE-25F9-4348-AB52-A687BB80DE40}" destId="{D29D7C00-1ECB-4017-B8DE-DA5DDC120F51}" srcOrd="1" destOrd="0" presId="urn:microsoft.com/office/officeart/2005/8/layout/StepDownProcess"/>
    <dgm:cxn modelId="{2C26CF42-D2E9-4D02-8B58-3EED0983F6B3}" type="presParOf" srcId="{2F0AF3FE-25F9-4348-AB52-A687BB80DE40}" destId="{707E7F91-0795-45C0-B28B-B5233040578B}" srcOrd="2" destOrd="0" presId="urn:microsoft.com/office/officeart/2005/8/layout/StepDownProcess"/>
    <dgm:cxn modelId="{F25CA6C2-7E79-42ED-BF7F-849DFE89EF7D}" type="presParOf" srcId="{C0388785-9EF8-46F0-B1C5-B6D9B55DE27C}" destId="{782B2E36-A7C0-40DB-A4D7-A1998F765DAA}" srcOrd="1" destOrd="0" presId="urn:microsoft.com/office/officeart/2005/8/layout/StepDownProcess"/>
    <dgm:cxn modelId="{0E678430-2F9C-4DAF-A45E-AFB4B7162A09}" type="presParOf" srcId="{C0388785-9EF8-46F0-B1C5-B6D9B55DE27C}" destId="{D4DBF4C2-452E-450E-9B81-AC3B501B7646}" srcOrd="2" destOrd="0" presId="urn:microsoft.com/office/officeart/2005/8/layout/StepDownProcess"/>
    <dgm:cxn modelId="{6A08136A-CABE-4329-A972-5CEDD262732B}" type="presParOf" srcId="{D4DBF4C2-452E-450E-9B81-AC3B501B7646}" destId="{A22437D6-B77A-4D2D-BD92-24F533132B52}" srcOrd="0" destOrd="0" presId="urn:microsoft.com/office/officeart/2005/8/layout/StepDownProcess"/>
    <dgm:cxn modelId="{FE1783C5-FDF9-42B8-AF4C-2E1573CB3A62}" type="presParOf" srcId="{D4DBF4C2-452E-450E-9B81-AC3B501B7646}" destId="{01C28374-66F6-4EF4-8452-90FF8C59AC8A}" srcOrd="1" destOrd="0" presId="urn:microsoft.com/office/officeart/2005/8/layout/StepDownProcess"/>
    <dgm:cxn modelId="{5A8885FD-67FF-4BA8-BD9C-B8D38A1C05BC}" type="presParOf" srcId="{D4DBF4C2-452E-450E-9B81-AC3B501B7646}" destId="{43770B19-2DC0-4DBC-ABFB-85083319D549}" srcOrd="2" destOrd="0" presId="urn:microsoft.com/office/officeart/2005/8/layout/StepDownProcess"/>
    <dgm:cxn modelId="{41866575-196D-4D67-8822-2C78E1E3779A}" type="presParOf" srcId="{C0388785-9EF8-46F0-B1C5-B6D9B55DE27C}" destId="{D3C0595B-E248-4022-B69B-A58ECF571957}" srcOrd="3" destOrd="0" presId="urn:microsoft.com/office/officeart/2005/8/layout/StepDownProcess"/>
    <dgm:cxn modelId="{435C6DC3-E385-4FF3-A3D7-FD5284706D68}" type="presParOf" srcId="{C0388785-9EF8-46F0-B1C5-B6D9B55DE27C}" destId="{3DFEFA86-A3F1-46A0-BCC3-A5D8A93D3A69}" srcOrd="4" destOrd="0" presId="urn:microsoft.com/office/officeart/2005/8/layout/StepDownProcess"/>
    <dgm:cxn modelId="{3E10F0AC-8B5E-416A-A327-DA0072604A3D}" type="presParOf" srcId="{3DFEFA86-A3F1-46A0-BCC3-A5D8A93D3A69}" destId="{67F69880-D1AD-41CA-815C-22F244B2F78E}" srcOrd="0" destOrd="0" presId="urn:microsoft.com/office/officeart/2005/8/layout/StepDownProcess"/>
    <dgm:cxn modelId="{71AAA346-0E8E-4E36-B3D2-FBF05F20A79A}" type="presParOf" srcId="{3DFEFA86-A3F1-46A0-BCC3-A5D8A93D3A69}" destId="{27D55DA4-6B1E-4499-BB4F-A1E8A115DC1E}" srcOrd="1" destOrd="0" presId="urn:microsoft.com/office/officeart/2005/8/layout/StepDownProcess"/>
    <dgm:cxn modelId="{01FD41DF-0B04-4BE9-837A-CD0562AB43BA}" type="presParOf" srcId="{3DFEFA86-A3F1-46A0-BCC3-A5D8A93D3A69}" destId="{DED54A03-6837-44CA-A4B7-3B40F3061CFB}" srcOrd="2" destOrd="0" presId="urn:microsoft.com/office/officeart/2005/8/layout/StepDownProcess"/>
    <dgm:cxn modelId="{C5C8CC4E-B6F3-48B5-9834-978C8DB196B0}" type="presParOf" srcId="{C0388785-9EF8-46F0-B1C5-B6D9B55DE27C}" destId="{C29DC91E-8DA8-4DE1-A6B2-B19377EE705B}" srcOrd="5" destOrd="0" presId="urn:microsoft.com/office/officeart/2005/8/layout/StepDownProcess"/>
    <dgm:cxn modelId="{40455D8E-B5BD-4605-A517-450B2D833192}" type="presParOf" srcId="{C0388785-9EF8-46F0-B1C5-B6D9B55DE27C}" destId="{2CDD93E9-5A95-46BD-AF0D-056A3C01F8AB}" srcOrd="6" destOrd="0" presId="urn:microsoft.com/office/officeart/2005/8/layout/StepDownProcess"/>
    <dgm:cxn modelId="{F792C061-72C6-4197-89CB-D395A45784C5}" type="presParOf" srcId="{2CDD93E9-5A95-46BD-AF0D-056A3C01F8AB}" destId="{9D5EFB6E-DBF8-4927-BBFD-58B2344DB905}" srcOrd="0" destOrd="0" presId="urn:microsoft.com/office/officeart/2005/8/layout/StepDownProcess"/>
    <dgm:cxn modelId="{8987D1CE-DEE5-4028-B354-83B68D4A2CC7}" type="presParOf" srcId="{2CDD93E9-5A95-46BD-AF0D-056A3C01F8AB}" destId="{6EF88618-BB88-4C89-9DFD-43F932306304}" srcOrd="1" destOrd="0" presId="urn:microsoft.com/office/officeart/2005/8/layout/StepDownProcess"/>
    <dgm:cxn modelId="{3FE72BE7-DE5B-4929-A796-B3A02BC2509E}" type="presParOf" srcId="{2CDD93E9-5A95-46BD-AF0D-056A3C01F8AB}" destId="{7B8D5845-EADD-4E15-BEEC-71B3E5E4182B}" srcOrd="2" destOrd="0" presId="urn:microsoft.com/office/officeart/2005/8/layout/StepDownProcess"/>
    <dgm:cxn modelId="{F98BBF1D-7105-4A91-80E1-70D86EEAE1CA}" type="presParOf" srcId="{C0388785-9EF8-46F0-B1C5-B6D9B55DE27C}" destId="{B3F00E17-2606-411A-9E3A-074C89ACBBAC}" srcOrd="7" destOrd="0" presId="urn:microsoft.com/office/officeart/2005/8/layout/StepDownProcess"/>
    <dgm:cxn modelId="{DB9ACAA3-A8F2-4E36-8CAB-C5686976FE49}" type="presParOf" srcId="{C0388785-9EF8-46F0-B1C5-B6D9B55DE27C}" destId="{3822580A-73FA-464E-9758-AA541FCC393A}" srcOrd="8" destOrd="0" presId="urn:microsoft.com/office/officeart/2005/8/layout/StepDownProcess"/>
    <dgm:cxn modelId="{731E813F-0947-4E4C-9CFD-73C37053A5E7}" type="presParOf" srcId="{3822580A-73FA-464E-9758-AA541FCC393A}" destId="{0EE7F8F8-38D8-41A4-8DB6-F1622212C038}" srcOrd="0" destOrd="0" presId="urn:microsoft.com/office/officeart/2005/8/layout/StepDownProcess"/>
    <dgm:cxn modelId="{B2736C95-19DC-4581-96A2-F2E69BD5ED75}" type="presParOf" srcId="{3822580A-73FA-464E-9758-AA541FCC393A}" destId="{C72039AE-183B-4824-8303-D177B541C51D}" srcOrd="1" destOrd="0" presId="urn:microsoft.com/office/officeart/2005/8/layout/StepDownProcess"/>
    <dgm:cxn modelId="{4DD233C2-8F42-4222-84CB-1496E1EBA3B7}" type="presParOf" srcId="{3822580A-73FA-464E-9758-AA541FCC393A}" destId="{4EEAFDFE-68AA-4494-9AE5-237019EB490E}" srcOrd="2" destOrd="0" presId="urn:microsoft.com/office/officeart/2005/8/layout/StepDownProcess"/>
    <dgm:cxn modelId="{3B8688C3-645F-4677-A08F-7AE2B64598B2}" type="presParOf" srcId="{C0388785-9EF8-46F0-B1C5-B6D9B55DE27C}" destId="{E4795836-F383-4773-A4AC-67829745FC5B}" srcOrd="9" destOrd="0" presId="urn:microsoft.com/office/officeart/2005/8/layout/StepDownProcess"/>
    <dgm:cxn modelId="{4724DC5B-377E-4623-9883-4A7E8E43FF92}" type="presParOf" srcId="{C0388785-9EF8-46F0-B1C5-B6D9B55DE27C}" destId="{963DFDF2-7A19-45DA-9B20-ABA6444DFA77}" srcOrd="10" destOrd="0" presId="urn:microsoft.com/office/officeart/2005/8/layout/StepDownProcess"/>
    <dgm:cxn modelId="{155708C5-4245-461E-862B-089263E89D0B}" type="presParOf" srcId="{963DFDF2-7A19-45DA-9B20-ABA6444DFA77}" destId="{1B5348A8-EE6F-402F-B8EA-E6C46D99B059}"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Social Media Content</a:t>
          </a:r>
          <a:r>
            <a:rPr lang="en-US" sz="1600"/>
            <a:t> </a:t>
          </a:r>
          <a:r>
            <a:rPr lang="en-US" sz="1400" b="1"/>
            <a:t>Dataset</a:t>
          </a:r>
          <a:endParaRPr lang="en-US" sz="1600" b="1"/>
        </a:p>
      </dgm:t>
    </dgm:pt>
    <dgm:pt modelId="{6AE267C2-B689-4A79-8BC5-BEF0B7382E03}" type="parTrans" cxnId="{B3368F41-A0FD-441E-BA58-E68E2173D690}">
      <dgm:prSet/>
      <dgm:spPr/>
      <dgm:t>
        <a:bodyPr/>
        <a:lstStyle/>
        <a:p>
          <a:endParaRPr lang="en-US" sz="2000"/>
        </a:p>
      </dgm:t>
    </dgm:pt>
    <dgm:pt modelId="{AFA8A00B-A01A-498B-B0D5-BD8F091C570E}" type="sibTrans" cxnId="{B3368F41-A0FD-441E-BA58-E68E2173D690}">
      <dgm:prSet custT="1"/>
      <dgm:spPr/>
      <dgm:t>
        <a:bodyPr/>
        <a:lstStyle/>
        <a:p>
          <a:endParaRPr lang="en-US" sz="1200"/>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Chatbot Conversation</a:t>
          </a:r>
          <a:r>
            <a:rPr lang="en-US" sz="1400"/>
            <a:t> </a:t>
          </a:r>
          <a:r>
            <a:rPr lang="en-US" sz="1400" b="1"/>
            <a:t>Dataset</a:t>
          </a:r>
        </a:p>
      </dgm:t>
    </dgm:pt>
    <dgm:pt modelId="{C1E8FF36-9CBB-495F-B7B2-61D5A3369FEB}" type="parTrans" cxnId="{06A9EC00-2296-47A0-9790-955B9E87D3A4}">
      <dgm:prSet/>
      <dgm:spPr/>
      <dgm:t>
        <a:bodyPr/>
        <a:lstStyle/>
        <a:p>
          <a:endParaRPr lang="en-US" sz="2000"/>
        </a:p>
      </dgm:t>
    </dgm:pt>
    <dgm:pt modelId="{EBED3CF2-E9C6-4512-9F26-69D65AD5CBEC}" type="sibTrans" cxnId="{06A9EC00-2296-47A0-9790-955B9E87D3A4}">
      <dgm:prSet/>
      <dgm:spPr/>
      <dgm:t>
        <a:bodyPr/>
        <a:lstStyle/>
        <a:p>
          <a:endParaRPr lang="en-US" sz="20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2" custLinFactX="-110446" custLinFactNeighborX="-200000" custLinFactNeighborY="30372">
        <dgm:presLayoutVars>
          <dgm:bulletEnabled val="1"/>
        </dgm:presLayoutVars>
      </dgm:prSet>
      <dgm:spPr/>
    </dgm:pt>
    <dgm:pt modelId="{E0341E51-5EE6-4528-B8AA-0DF2EAE99399}" type="pres">
      <dgm:prSet presAssocID="{AFA8A00B-A01A-498B-B0D5-BD8F091C570E}" presName="sibTrans" presStyleLbl="sibTrans2D1" presStyleIdx="0" presStyleCnt="1"/>
      <dgm:spPr/>
    </dgm:pt>
    <dgm:pt modelId="{F91816CF-F620-47D9-A288-D09AFB16C503}" type="pres">
      <dgm:prSet presAssocID="{AFA8A00B-A01A-498B-B0D5-BD8F091C570E}" presName="connectorText" presStyleLbl="sibTrans2D1" presStyleIdx="0" presStyleCnt="1"/>
      <dgm:spPr/>
    </dgm:pt>
    <dgm:pt modelId="{92E7257E-8711-44E1-BE12-A3712BBA541C}" type="pres">
      <dgm:prSet presAssocID="{6940972A-8FC9-41A1-B75E-3B221569315A}" presName="node" presStyleLbl="node1" presStyleIdx="1" presStyleCnt="2" custLinFactNeighborY="-1612">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Translation </a:t>
          </a:r>
        </a:p>
      </dgm:t>
    </dgm:pt>
    <dgm:pt modelId="{6AE267C2-B689-4A79-8BC5-BEF0B7382E03}" type="parTrans" cxnId="{B3368F41-A0FD-441E-BA58-E68E2173D690}">
      <dgm:prSet/>
      <dgm:spPr/>
      <dgm:t>
        <a:bodyPr/>
        <a:lstStyle/>
        <a:p>
          <a:endParaRPr lang="en-US" sz="1600"/>
        </a:p>
      </dgm:t>
    </dgm:pt>
    <dgm:pt modelId="{AFA8A00B-A01A-498B-B0D5-BD8F091C570E}" type="sibTrans" cxnId="{B3368F41-A0FD-441E-BA58-E68E2173D690}">
      <dgm:prSet custT="1"/>
      <dgm:spPr/>
      <dgm:t>
        <a:bodyPr/>
        <a:lstStyle/>
        <a:p>
          <a:endParaRPr lang="en-US" sz="1200"/>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Word Embedding</a:t>
          </a:r>
        </a:p>
      </dgm:t>
    </dgm:pt>
    <dgm:pt modelId="{C1E8FF36-9CBB-495F-B7B2-61D5A3369FEB}" type="parTrans" cxnId="{06A9EC00-2296-47A0-9790-955B9E87D3A4}">
      <dgm:prSet/>
      <dgm:spPr/>
      <dgm:t>
        <a:bodyPr/>
        <a:lstStyle/>
        <a:p>
          <a:endParaRPr lang="en-US" sz="1600"/>
        </a:p>
      </dgm:t>
    </dgm:pt>
    <dgm:pt modelId="{EBED3CF2-E9C6-4512-9F26-69D65AD5CBEC}" type="sibTrans" cxnId="{06A9EC00-2296-47A0-9790-955B9E87D3A4}">
      <dgm:prSet/>
      <dgm:spPr/>
      <dgm:t>
        <a:bodyPr/>
        <a:lstStyle/>
        <a:p>
          <a:endParaRPr lang="en-US" sz="16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2" custScaleX="98563" custLinFactNeighborX="-8969">
        <dgm:presLayoutVars>
          <dgm:bulletEnabled val="1"/>
        </dgm:presLayoutVars>
      </dgm:prSet>
      <dgm:spPr/>
    </dgm:pt>
    <dgm:pt modelId="{E0341E51-5EE6-4528-B8AA-0DF2EAE99399}" type="pres">
      <dgm:prSet presAssocID="{AFA8A00B-A01A-498B-B0D5-BD8F091C570E}" presName="sibTrans" presStyleLbl="sibTrans2D1" presStyleIdx="0" presStyleCnt="1"/>
      <dgm:spPr/>
    </dgm:pt>
    <dgm:pt modelId="{F91816CF-F620-47D9-A288-D09AFB16C503}" type="pres">
      <dgm:prSet presAssocID="{AFA8A00B-A01A-498B-B0D5-BD8F091C570E}" presName="connectorText" presStyleLbl="sibTrans2D1" presStyleIdx="0" presStyleCnt="1"/>
      <dgm:spPr/>
    </dgm:pt>
    <dgm:pt modelId="{92E7257E-8711-44E1-BE12-A3712BBA541C}" type="pres">
      <dgm:prSet presAssocID="{6940972A-8FC9-41A1-B75E-3B221569315A}" presName="node" presStyleLbl="node1" presStyleIdx="1" presStyleCnt="2" custLinFactNeighborY="-1612">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English Model</a:t>
          </a:r>
        </a:p>
      </dgm:t>
    </dgm:pt>
    <dgm:pt modelId="{6AE267C2-B689-4A79-8BC5-BEF0B7382E03}" type="parTrans" cxnId="{B3368F41-A0FD-441E-BA58-E68E2173D690}">
      <dgm:prSet/>
      <dgm:spPr/>
      <dgm:t>
        <a:bodyPr/>
        <a:lstStyle/>
        <a:p>
          <a:endParaRPr lang="en-US" sz="1600"/>
        </a:p>
      </dgm:t>
    </dgm:pt>
    <dgm:pt modelId="{AFA8A00B-A01A-498B-B0D5-BD8F091C570E}" type="sibTrans" cxnId="{B3368F41-A0FD-441E-BA58-E68E2173D690}">
      <dgm:prSet custT="1"/>
      <dgm:spPr/>
      <dgm:t>
        <a:bodyPr/>
        <a:lstStyle/>
        <a:p>
          <a:endParaRPr lang="en-US" sz="1200"/>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Sinhala Model</a:t>
          </a:r>
        </a:p>
      </dgm:t>
    </dgm:pt>
    <dgm:pt modelId="{C1E8FF36-9CBB-495F-B7B2-61D5A3369FEB}" type="parTrans" cxnId="{06A9EC00-2296-47A0-9790-955B9E87D3A4}">
      <dgm:prSet/>
      <dgm:spPr/>
      <dgm:t>
        <a:bodyPr/>
        <a:lstStyle/>
        <a:p>
          <a:endParaRPr lang="en-US" sz="1600"/>
        </a:p>
      </dgm:t>
    </dgm:pt>
    <dgm:pt modelId="{EBED3CF2-E9C6-4512-9F26-69D65AD5CBEC}" type="sibTrans" cxnId="{06A9EC00-2296-47A0-9790-955B9E87D3A4}">
      <dgm:prSet custT="1"/>
      <dgm:spPr/>
      <dgm:t>
        <a:bodyPr/>
        <a:lstStyle/>
        <a:p>
          <a:endParaRPr lang="en-US" sz="1200"/>
        </a:p>
      </dgm:t>
    </dgm:pt>
    <dgm:pt modelId="{BDB696A4-8C2F-4AEA-9081-B51CA2D397B9}">
      <dgm:prSet phldrT="[Text]" custT="1">
        <dgm:style>
          <a:lnRef idx="0">
            <a:scrgbClr r="0" g="0" b="0"/>
          </a:lnRef>
          <a:fillRef idx="0">
            <a:scrgbClr r="0" g="0" b="0"/>
          </a:fillRef>
          <a:effectRef idx="0">
            <a:scrgbClr r="0" g="0" b="0"/>
          </a:effectRef>
          <a:fontRef idx="minor">
            <a:schemeClr val="lt1"/>
          </a:fontRef>
        </dgm:style>
      </dgm:prSet>
      <dgm:spPr>
        <a:gradFill flip="none" rotWithShape="0">
          <a:gsLst>
            <a:gs pos="37400">
              <a:schemeClr val="accent6">
                <a:lumMod val="40000"/>
                <a:lumOff val="60000"/>
              </a:schemeClr>
            </a:gs>
            <a:gs pos="0">
              <a:schemeClr val="accent6">
                <a:lumMod val="40000"/>
                <a:lumOff val="60000"/>
              </a:schemeClr>
            </a:gs>
            <a:gs pos="65000">
              <a:schemeClr val="accent4">
                <a:lumMod val="40000"/>
                <a:lumOff val="60000"/>
              </a:schemeClr>
            </a:gs>
            <a:gs pos="100000">
              <a:schemeClr val="accent4">
                <a:lumMod val="40000"/>
                <a:lumOff val="60000"/>
              </a:schemeClr>
            </a:gs>
          </a:gsLst>
          <a:path path="circle">
            <a:fillToRect t="100000" r="100000"/>
          </a:path>
          <a:tileRect l="-100000" b="-100000"/>
        </a:gradFill>
        <a:ln>
          <a:noFill/>
        </a:ln>
      </dgm:spPr>
      <dgm:t>
        <a:bodyPr/>
        <a:lstStyle/>
        <a:p>
          <a:r>
            <a:rPr lang="en-US" sz="1400" b="1"/>
            <a:t>ChatBot Model</a:t>
          </a:r>
        </a:p>
      </dgm:t>
    </dgm:pt>
    <dgm:pt modelId="{52762551-F195-43D8-B5A0-2CA75602A1ED}" type="parTrans" cxnId="{30DEEA7B-991E-4EB6-AA2F-0E7099B42B86}">
      <dgm:prSet/>
      <dgm:spPr/>
      <dgm:t>
        <a:bodyPr/>
        <a:lstStyle/>
        <a:p>
          <a:endParaRPr lang="en-US" sz="1600"/>
        </a:p>
      </dgm:t>
    </dgm:pt>
    <dgm:pt modelId="{B88E08DE-6A34-49A5-B1A5-80EDB8FA6C15}" type="sibTrans" cxnId="{30DEEA7B-991E-4EB6-AA2F-0E7099B42B86}">
      <dgm:prSet/>
      <dgm:spPr/>
      <dgm:t>
        <a:bodyPr/>
        <a:lstStyle/>
        <a:p>
          <a:endParaRPr lang="en-US" sz="16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3" custLinFactNeighborX="-117" custLinFactNeighborY="1612">
        <dgm:presLayoutVars>
          <dgm:bulletEnabled val="1"/>
        </dgm:presLayoutVars>
      </dgm:prSet>
      <dgm:spPr/>
    </dgm:pt>
    <dgm:pt modelId="{E0341E51-5EE6-4528-B8AA-0DF2EAE99399}" type="pres">
      <dgm:prSet presAssocID="{AFA8A00B-A01A-498B-B0D5-BD8F091C570E}" presName="sibTrans" presStyleLbl="sibTrans2D1" presStyleIdx="0" presStyleCnt="2"/>
      <dgm:spPr/>
    </dgm:pt>
    <dgm:pt modelId="{F91816CF-F620-47D9-A288-D09AFB16C503}" type="pres">
      <dgm:prSet presAssocID="{AFA8A00B-A01A-498B-B0D5-BD8F091C570E}" presName="connectorText" presStyleLbl="sibTrans2D1" presStyleIdx="0" presStyleCnt="2"/>
      <dgm:spPr/>
    </dgm:pt>
    <dgm:pt modelId="{92E7257E-8711-44E1-BE12-A3712BBA541C}" type="pres">
      <dgm:prSet presAssocID="{6940972A-8FC9-41A1-B75E-3B221569315A}" presName="node" presStyleLbl="node1" presStyleIdx="1" presStyleCnt="3" custLinFactNeighborY="-1612">
        <dgm:presLayoutVars>
          <dgm:bulletEnabled val="1"/>
        </dgm:presLayoutVars>
      </dgm:prSet>
      <dgm:spPr/>
    </dgm:pt>
    <dgm:pt modelId="{C63AF194-862A-4489-9627-6E70C7A62D14}" type="pres">
      <dgm:prSet presAssocID="{EBED3CF2-E9C6-4512-9F26-69D65AD5CBEC}" presName="sibTrans" presStyleLbl="sibTrans2D1" presStyleIdx="1" presStyleCnt="2"/>
      <dgm:spPr/>
    </dgm:pt>
    <dgm:pt modelId="{85B20B2A-BD6C-4A54-9215-82E5312A3074}" type="pres">
      <dgm:prSet presAssocID="{EBED3CF2-E9C6-4512-9F26-69D65AD5CBEC}" presName="connectorText" presStyleLbl="sibTrans2D1" presStyleIdx="1" presStyleCnt="2"/>
      <dgm:spPr/>
    </dgm:pt>
    <dgm:pt modelId="{4497A021-E203-449A-917C-6A84C5E8D513}" type="pres">
      <dgm:prSet presAssocID="{BDB696A4-8C2F-4AEA-9081-B51CA2D397B9}" presName="node" presStyleLbl="node1" presStyleIdx="2" presStyleCnt="3">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A29F4A06-E8FA-4B8C-A6A3-5A741FFCD207}" type="presOf" srcId="{EBED3CF2-E9C6-4512-9F26-69D65AD5CBEC}" destId="{C63AF194-862A-4489-9627-6E70C7A62D14}" srcOrd="0" destOrd="0" presId="urn:microsoft.com/office/officeart/2005/8/layout/process1"/>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30DEEA7B-991E-4EB6-AA2F-0E7099B42B86}" srcId="{454A4F06-358A-4B63-BBF7-A5123C76B296}" destId="{BDB696A4-8C2F-4AEA-9081-B51CA2D397B9}" srcOrd="2" destOrd="0" parTransId="{52762551-F195-43D8-B5A0-2CA75602A1ED}" sibTransId="{B88E08DE-6A34-49A5-B1A5-80EDB8FA6C15}"/>
    <dgm:cxn modelId="{641FCB7F-FF3A-47A5-8ACE-431820659A1E}" type="presOf" srcId="{EBED3CF2-E9C6-4512-9F26-69D65AD5CBEC}" destId="{85B20B2A-BD6C-4A54-9215-82E5312A3074}" srcOrd="1"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A0235296-7CEC-489D-AB82-88D6E6A80504}" type="presOf" srcId="{BDB696A4-8C2F-4AEA-9081-B51CA2D397B9}" destId="{4497A021-E203-449A-917C-6A84C5E8D513}"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 modelId="{008D97B7-4CED-46D4-BDCC-64D700AB1DA3}" type="presParOf" srcId="{34FA0222-9C5C-438E-9528-BB79A132E3A4}" destId="{C63AF194-862A-4489-9627-6E70C7A62D14}" srcOrd="3" destOrd="0" presId="urn:microsoft.com/office/officeart/2005/8/layout/process1"/>
    <dgm:cxn modelId="{25508A3B-59AD-4F7B-8C63-DDBB63713F0E}" type="presParOf" srcId="{C63AF194-862A-4489-9627-6E70C7A62D14}" destId="{85B20B2A-BD6C-4A54-9215-82E5312A3074}" srcOrd="0" destOrd="0" presId="urn:microsoft.com/office/officeart/2005/8/layout/process1"/>
    <dgm:cxn modelId="{2B990215-AB16-43EC-ADAA-2C7730410107}" type="presParOf" srcId="{34FA0222-9C5C-438E-9528-BB79A132E3A4}" destId="{4497A021-E203-449A-917C-6A84C5E8D513}" srcOrd="4" destOrd="0" presId="urn:microsoft.com/office/officeart/2005/8/layout/process1"/>
  </dgm:cxnLst>
  <dgm:bg>
    <a:noFill/>
  </dgm:bg>
  <dgm:whole/>
  <dgm:extLst>
    <a:ext uri="http://schemas.microsoft.com/office/drawing/2008/diagram">
      <dsp:dataModelExt xmlns:dsp="http://schemas.microsoft.com/office/drawing/2008/diagram" relId="rId2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b="1"/>
            <a:t>Interface </a:t>
          </a:r>
        </a:p>
        <a:p>
          <a:r>
            <a:rPr lang="en-US" b="1"/>
            <a:t>Design</a:t>
          </a:r>
        </a:p>
      </dgm:t>
    </dgm:pt>
    <dgm:pt modelId="{6AE267C2-B689-4A79-8BC5-BEF0B7382E03}" type="parTrans" cxnId="{B3368F41-A0FD-441E-BA58-E68E2173D690}">
      <dgm:prSet/>
      <dgm:spPr/>
      <dgm:t>
        <a:bodyPr/>
        <a:lstStyle/>
        <a:p>
          <a:endParaRPr lang="en-US"/>
        </a:p>
      </dgm:t>
    </dgm:pt>
    <dgm:pt modelId="{AFA8A00B-A01A-498B-B0D5-BD8F091C570E}" type="sibTrans" cxnId="{B3368F41-A0FD-441E-BA58-E68E2173D690}">
      <dgm:prSet/>
      <dgm:spPr/>
      <dgm:t>
        <a:bodyPr/>
        <a:lstStyle/>
        <a:p>
          <a:endParaRPr lang="en-US"/>
        </a:p>
      </dgm:t>
    </dgm:pt>
    <dgm:pt modelId="{6940972A-8FC9-41A1-B75E-3B221569315A}">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b="1"/>
            <a:t>Functionality Implementation</a:t>
          </a:r>
        </a:p>
      </dgm:t>
    </dgm:pt>
    <dgm:pt modelId="{EBED3CF2-E9C6-4512-9F26-69D65AD5CBEC}" type="sibTrans" cxnId="{06A9EC00-2296-47A0-9790-955B9E87D3A4}">
      <dgm:prSet/>
      <dgm:spPr/>
      <dgm:t>
        <a:bodyPr/>
        <a:lstStyle/>
        <a:p>
          <a:endParaRPr lang="en-US"/>
        </a:p>
      </dgm:t>
    </dgm:pt>
    <dgm:pt modelId="{C1E8FF36-9CBB-495F-B7B2-61D5A3369FEB}" type="parTrans" cxnId="{06A9EC00-2296-47A0-9790-955B9E87D3A4}">
      <dgm:prSet/>
      <dgm:spPr/>
      <dgm:t>
        <a:bodyPr/>
        <a:lstStyle/>
        <a:p>
          <a:endParaRPr lang="en-US"/>
        </a:p>
      </dgm:t>
    </dgm:pt>
    <dgm:pt modelId="{4FAD0CD1-9906-4D34-94CB-FD235D27C3C7}">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4">
                <a:lumMod val="40000"/>
                <a:lumOff val="60000"/>
              </a:schemeClr>
            </a:gs>
            <a:gs pos="74000">
              <a:schemeClr val="accent6">
                <a:lumMod val="60000"/>
                <a:lumOff val="40000"/>
              </a:schemeClr>
            </a:gs>
            <a:gs pos="29000">
              <a:schemeClr val="accent4">
                <a:lumMod val="40000"/>
                <a:lumOff val="60000"/>
              </a:schemeClr>
            </a:gs>
            <a:gs pos="100000">
              <a:schemeClr val="accent6">
                <a:lumMod val="40000"/>
                <a:lumOff val="60000"/>
              </a:schemeClr>
            </a:gs>
          </a:gsLst>
          <a:path path="circle">
            <a:fillToRect l="100000" t="100000"/>
          </a:path>
          <a:tileRect r="-100000" b="-100000"/>
        </a:gradFill>
        <a:ln>
          <a:noFill/>
        </a:ln>
      </dgm:spPr>
      <dgm:t>
        <a:bodyPr/>
        <a:lstStyle/>
        <a:p>
          <a:r>
            <a:rPr lang="en-US" b="1"/>
            <a:t>Interface Implementation</a:t>
          </a:r>
        </a:p>
      </dgm:t>
    </dgm:pt>
    <dgm:pt modelId="{1D49F8E1-2A94-4D8E-B279-4618A60BD81E}" type="parTrans" cxnId="{096176A8-C2BB-472E-BFD4-E5E2D3D09B04}">
      <dgm:prSet/>
      <dgm:spPr/>
      <dgm:t>
        <a:bodyPr/>
        <a:lstStyle/>
        <a:p>
          <a:endParaRPr lang="en-US"/>
        </a:p>
      </dgm:t>
    </dgm:pt>
    <dgm:pt modelId="{09EDA432-74C4-47A0-8CF9-8C77AB7C6BA0}" type="sibTrans" cxnId="{096176A8-C2BB-472E-BFD4-E5E2D3D09B04}">
      <dgm:prSet/>
      <dgm:spPr/>
      <dgm:t>
        <a:bodyPr/>
        <a:lstStyle/>
        <a:p>
          <a:endParaRPr lang="en-US"/>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3" custLinFactX="-110446" custLinFactNeighborX="-200000" custLinFactNeighborY="30372">
        <dgm:presLayoutVars>
          <dgm:bulletEnabled val="1"/>
        </dgm:presLayoutVars>
      </dgm:prSet>
      <dgm:spPr/>
    </dgm:pt>
    <dgm:pt modelId="{E0341E51-5EE6-4528-B8AA-0DF2EAE99399}" type="pres">
      <dgm:prSet presAssocID="{AFA8A00B-A01A-498B-B0D5-BD8F091C570E}" presName="sibTrans" presStyleLbl="sibTrans2D1" presStyleIdx="0" presStyleCnt="2"/>
      <dgm:spPr/>
    </dgm:pt>
    <dgm:pt modelId="{F91816CF-F620-47D9-A288-D09AFB16C503}" type="pres">
      <dgm:prSet presAssocID="{AFA8A00B-A01A-498B-B0D5-BD8F091C570E}" presName="connectorText" presStyleLbl="sibTrans2D1" presStyleIdx="0" presStyleCnt="2"/>
      <dgm:spPr/>
    </dgm:pt>
    <dgm:pt modelId="{9BB67903-231C-42B9-9D29-F7F06ED3ECD5}" type="pres">
      <dgm:prSet presAssocID="{4FAD0CD1-9906-4D34-94CB-FD235D27C3C7}" presName="node" presStyleLbl="node1" presStyleIdx="1" presStyleCnt="3">
        <dgm:presLayoutVars>
          <dgm:bulletEnabled val="1"/>
        </dgm:presLayoutVars>
      </dgm:prSet>
      <dgm:spPr/>
    </dgm:pt>
    <dgm:pt modelId="{D4F6B1CE-4E9E-4CF5-8E68-E3FAB9B58478}" type="pres">
      <dgm:prSet presAssocID="{09EDA432-74C4-47A0-8CF9-8C77AB7C6BA0}" presName="sibTrans" presStyleLbl="sibTrans2D1" presStyleIdx="1" presStyleCnt="2"/>
      <dgm:spPr/>
    </dgm:pt>
    <dgm:pt modelId="{FFD94A14-5662-461E-89BE-8DCEF7BEF344}" type="pres">
      <dgm:prSet presAssocID="{09EDA432-74C4-47A0-8CF9-8C77AB7C6BA0}" presName="connectorText" presStyleLbl="sibTrans2D1" presStyleIdx="1" presStyleCnt="2"/>
      <dgm:spPr/>
    </dgm:pt>
    <dgm:pt modelId="{92E7257E-8711-44E1-BE12-A3712BBA541C}" type="pres">
      <dgm:prSet presAssocID="{6940972A-8FC9-41A1-B75E-3B221569315A}" presName="node" presStyleLbl="node1" presStyleIdx="2" presStyleCnt="3" custLinFactNeighborY="-1612">
        <dgm:presLayoutVars>
          <dgm:bulletEnabled val="1"/>
        </dgm:presLayoutVars>
      </dgm:prSet>
      <dgm:spPr/>
    </dgm:pt>
  </dgm:ptLst>
  <dgm:cxnLst>
    <dgm:cxn modelId="{06A9EC00-2296-47A0-9790-955B9E87D3A4}" srcId="{454A4F06-358A-4B63-BBF7-A5123C76B296}" destId="{6940972A-8FC9-41A1-B75E-3B221569315A}" srcOrd="2" destOrd="0" parTransId="{C1E8FF36-9CBB-495F-B7B2-61D5A3369FEB}" sibTransId="{EBED3CF2-E9C6-4512-9F26-69D65AD5CBEC}"/>
    <dgm:cxn modelId="{E30C7E0D-5CA4-4DF8-BE03-22F141F72F09}" type="presOf" srcId="{4FAD0CD1-9906-4D34-94CB-FD235D27C3C7}" destId="{9BB67903-231C-42B9-9D29-F7F06ED3ECD5}" srcOrd="0" destOrd="0" presId="urn:microsoft.com/office/officeart/2005/8/layout/process1"/>
    <dgm:cxn modelId="{73DB9B3A-4D7F-40F6-A585-57028AB96162}" type="presOf" srcId="{09EDA432-74C4-47A0-8CF9-8C77AB7C6BA0}" destId="{D4F6B1CE-4E9E-4CF5-8E68-E3FAB9B58478}" srcOrd="0" destOrd="0" presId="urn:microsoft.com/office/officeart/2005/8/layout/process1"/>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E2DAEE6C-A72B-4B3C-895F-825B19B48A74}" type="presOf" srcId="{09EDA432-74C4-47A0-8CF9-8C77AB7C6BA0}" destId="{FFD94A14-5662-461E-89BE-8DCEF7BEF344}" srcOrd="1"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096176A8-C2BB-472E-BFD4-E5E2D3D09B04}" srcId="{454A4F06-358A-4B63-BBF7-A5123C76B296}" destId="{4FAD0CD1-9906-4D34-94CB-FD235D27C3C7}" srcOrd="1" destOrd="0" parTransId="{1D49F8E1-2A94-4D8E-B279-4618A60BD81E}" sibTransId="{09EDA432-74C4-47A0-8CF9-8C77AB7C6BA0}"/>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EB92E78E-A216-40AD-82FF-A744EEF3E494}" type="presParOf" srcId="{34FA0222-9C5C-438E-9528-BB79A132E3A4}" destId="{9BB67903-231C-42B9-9D29-F7F06ED3ECD5}" srcOrd="2" destOrd="0" presId="urn:microsoft.com/office/officeart/2005/8/layout/process1"/>
    <dgm:cxn modelId="{0DE13469-C691-4C8A-BFFC-725E1145E4C7}" type="presParOf" srcId="{34FA0222-9C5C-438E-9528-BB79A132E3A4}" destId="{D4F6B1CE-4E9E-4CF5-8E68-E3FAB9B58478}" srcOrd="3" destOrd="0" presId="urn:microsoft.com/office/officeart/2005/8/layout/process1"/>
    <dgm:cxn modelId="{CCC4079D-B899-4AB5-B3C1-A71C3AE54D91}" type="presParOf" srcId="{D4F6B1CE-4E9E-4CF5-8E68-E3FAB9B58478}" destId="{FFD94A14-5662-461E-89BE-8DCEF7BEF344}" srcOrd="0" destOrd="0" presId="urn:microsoft.com/office/officeart/2005/8/layout/process1"/>
    <dgm:cxn modelId="{4BCDB522-2562-4A90-A340-8382F4395361}" type="presParOf" srcId="{34FA0222-9C5C-438E-9528-BB79A132E3A4}" destId="{92E7257E-8711-44E1-BE12-A3712BBA541C}" srcOrd="4" destOrd="0" presId="urn:microsoft.com/office/officeart/2005/8/layout/process1"/>
  </dgm:cxnLst>
  <dgm:bg>
    <a:noFill/>
  </dgm:bg>
  <dgm:whole/>
  <dgm:extLst>
    <a:ext uri="http://schemas.microsoft.com/office/drawing/2008/diagram">
      <dsp:dataModelExt xmlns:dsp="http://schemas.microsoft.com/office/drawing/2008/diagram" relId="rId2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b="1"/>
            <a:t>API Implementation</a:t>
          </a:r>
        </a:p>
      </dgm:t>
    </dgm:pt>
    <dgm:pt modelId="{6AE267C2-B689-4A79-8BC5-BEF0B7382E03}" type="parTrans" cxnId="{B3368F41-A0FD-441E-BA58-E68E2173D690}">
      <dgm:prSet/>
      <dgm:spPr/>
      <dgm:t>
        <a:bodyPr/>
        <a:lstStyle/>
        <a:p>
          <a:endParaRPr lang="en-US"/>
        </a:p>
      </dgm:t>
    </dgm:pt>
    <dgm:pt modelId="{AFA8A00B-A01A-498B-B0D5-BD8F091C570E}" type="sibTrans" cxnId="{B3368F41-A0FD-441E-BA58-E68E2173D690}">
      <dgm:prSet/>
      <dgm:spPr/>
      <dgm:t>
        <a:bodyPr/>
        <a:lstStyle/>
        <a:p>
          <a:endParaRPr lang="en-US"/>
        </a:p>
      </dgm:t>
    </dgm:pt>
    <dgm:pt modelId="{6940972A-8FC9-41A1-B75E-3B221569315A}">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b="1"/>
            <a:t>Pipeline Implementation</a:t>
          </a:r>
        </a:p>
      </dgm:t>
    </dgm:pt>
    <dgm:pt modelId="{EBED3CF2-E9C6-4512-9F26-69D65AD5CBEC}" type="sibTrans" cxnId="{06A9EC00-2296-47A0-9790-955B9E87D3A4}">
      <dgm:prSet/>
      <dgm:spPr/>
      <dgm:t>
        <a:bodyPr/>
        <a:lstStyle/>
        <a:p>
          <a:endParaRPr lang="en-US"/>
        </a:p>
      </dgm:t>
    </dgm:pt>
    <dgm:pt modelId="{C1E8FF36-9CBB-495F-B7B2-61D5A3369FEB}" type="parTrans" cxnId="{06A9EC00-2296-47A0-9790-955B9E87D3A4}">
      <dgm:prSet/>
      <dgm:spPr/>
      <dgm:t>
        <a:bodyPr/>
        <a:lstStyle/>
        <a:p>
          <a:endParaRPr lang="en-US"/>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2" custLinFactX="-110446" custLinFactNeighborX="-200000" custLinFactNeighborY="30372">
        <dgm:presLayoutVars>
          <dgm:bulletEnabled val="1"/>
        </dgm:presLayoutVars>
      </dgm:prSet>
      <dgm:spPr/>
    </dgm:pt>
    <dgm:pt modelId="{E0341E51-5EE6-4528-B8AA-0DF2EAE99399}" type="pres">
      <dgm:prSet presAssocID="{AFA8A00B-A01A-498B-B0D5-BD8F091C570E}" presName="sibTrans" presStyleLbl="sibTrans2D1" presStyleIdx="0" presStyleCnt="1"/>
      <dgm:spPr/>
    </dgm:pt>
    <dgm:pt modelId="{F91816CF-F620-47D9-A288-D09AFB16C503}" type="pres">
      <dgm:prSet presAssocID="{AFA8A00B-A01A-498B-B0D5-BD8F091C570E}" presName="connectorText" presStyleLbl="sibTrans2D1" presStyleIdx="0" presStyleCnt="1"/>
      <dgm:spPr/>
    </dgm:pt>
    <dgm:pt modelId="{92E7257E-8711-44E1-BE12-A3712BBA541C}" type="pres">
      <dgm:prSet presAssocID="{6940972A-8FC9-41A1-B75E-3B221569315A}" presName="node" presStyleLbl="node1" presStyleIdx="1" presStyleCnt="2" custLinFactNeighborX="1646">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Lst>
  <dgm:bg>
    <a:noFill/>
  </dgm:bg>
  <dgm:whole/>
  <dgm:extLst>
    <a:ext uri="http://schemas.microsoft.com/office/drawing/2008/diagram">
      <dsp:dataModelExt xmlns:dsp="http://schemas.microsoft.com/office/drawing/2008/diagram" relId="rId3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t>
        <a:bodyPr/>
        <a:lstStyle/>
        <a:p>
          <a:endParaRPr lang="en-US"/>
        </a:p>
      </dgm:t>
    </dgm:pt>
    <dgm:pt modelId="{45B420B0-DB92-41DA-BBD7-3D12493316C9}">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b="1"/>
            <a:t>Model Deployment</a:t>
          </a:r>
        </a:p>
      </dgm:t>
    </dgm:pt>
    <dgm:pt modelId="{541291AE-FB32-4F19-9F7D-CF574DFBCA21}" type="parTrans" cxnId="{5CEBB0DB-F065-4C9C-A3A9-2B16B3BF2928}">
      <dgm:prSet/>
      <dgm:spPr/>
      <dgm:t>
        <a:bodyPr/>
        <a:lstStyle/>
        <a:p>
          <a:endParaRPr lang="en-US"/>
        </a:p>
      </dgm:t>
    </dgm:pt>
    <dgm:pt modelId="{6AB9E2C1-43FE-457F-BB57-B77946C30AC7}" type="sibTrans" cxnId="{5CEBB0DB-F065-4C9C-A3A9-2B16B3BF2928}">
      <dgm:prSet/>
      <dgm:spPr/>
      <dgm:t>
        <a:bodyPr/>
        <a:lstStyle/>
        <a:p>
          <a:endParaRPr lang="en-US"/>
        </a:p>
      </dgm:t>
    </dgm:pt>
    <dgm:pt modelId="{24457510-59EC-4BE0-AEB3-505FA323FCE4}">
      <dgm:prSet phldrT="[Text]">
        <dgm:style>
          <a:lnRef idx="0">
            <a:scrgbClr r="0" g="0" b="0"/>
          </a:lnRef>
          <a:fillRef idx="0">
            <a:scrgbClr r="0" g="0" b="0"/>
          </a:fillRef>
          <a:effectRef idx="0">
            <a:scrgbClr r="0" g="0" b="0"/>
          </a:effectRef>
          <a:fontRef idx="minor">
            <a:schemeClr val="lt1"/>
          </a:fontRef>
        </dgm:style>
      </dgm:prSet>
      <dgm:spPr>
        <a:gradFill flip="none" rotWithShape="1">
          <a:gsLst>
            <a:gs pos="29000">
              <a:schemeClr val="accent2">
                <a:lumMod val="60000"/>
                <a:lumOff val="40000"/>
              </a:schemeClr>
            </a:gs>
            <a:gs pos="14297">
              <a:srgbClr val="4BC0EF"/>
            </a:gs>
            <a:gs pos="0">
              <a:srgbClr val="009DD9"/>
            </a:gs>
            <a:gs pos="49000">
              <a:srgbClr val="87E7CD"/>
            </a:gs>
            <a:gs pos="70000">
              <a:srgbClr val="87E7CD"/>
            </a:gs>
          </a:gsLst>
          <a:lin ang="10800000" scaled="0"/>
          <a:tileRect/>
        </a:gradFill>
        <a:ln>
          <a:noFill/>
        </a:ln>
      </dgm:spPr>
      <dgm:t>
        <a:bodyPr/>
        <a:lstStyle/>
        <a:p>
          <a:r>
            <a:rPr lang="en-US" b="1"/>
            <a:t>Integrate Application</a:t>
          </a:r>
        </a:p>
      </dgm:t>
    </dgm:pt>
    <dgm:pt modelId="{D657680B-C730-4D50-A3A5-D48B23B8E66A}" type="parTrans" cxnId="{DCBCB895-7601-42AA-BAE9-BE422EDA1A74}">
      <dgm:prSet/>
      <dgm:spPr/>
      <dgm:t>
        <a:bodyPr/>
        <a:lstStyle/>
        <a:p>
          <a:endParaRPr lang="en-US"/>
        </a:p>
      </dgm:t>
    </dgm:pt>
    <dgm:pt modelId="{690106EC-6B8B-4D94-B5DC-C3CE41235AAC}" type="sibTrans" cxnId="{DCBCB895-7601-42AA-BAE9-BE422EDA1A74}">
      <dgm:prSet/>
      <dgm:spPr/>
      <dgm:t>
        <a:bodyPr/>
        <a:lstStyle/>
        <a:p>
          <a:endParaRPr lang="en-US"/>
        </a:p>
      </dgm:t>
    </dgm:pt>
    <dgm:pt modelId="{34FA0222-9C5C-438E-9528-BB79A132E3A4}" type="pres">
      <dgm:prSet presAssocID="{454A4F06-358A-4B63-BBF7-A5123C76B296}" presName="Name0" presStyleCnt="0">
        <dgm:presLayoutVars>
          <dgm:dir/>
          <dgm:resizeHandles val="exact"/>
        </dgm:presLayoutVars>
      </dgm:prSet>
      <dgm:spPr/>
    </dgm:pt>
    <dgm:pt modelId="{1CD5B21D-A49C-48EB-9015-50D3C10199A0}" type="pres">
      <dgm:prSet presAssocID="{45B420B0-DB92-41DA-BBD7-3D12493316C9}" presName="node" presStyleLbl="node1" presStyleIdx="0" presStyleCnt="2" custLinFactNeighborX="-1744">
        <dgm:presLayoutVars>
          <dgm:bulletEnabled val="1"/>
        </dgm:presLayoutVars>
      </dgm:prSet>
      <dgm:spPr/>
    </dgm:pt>
    <dgm:pt modelId="{B4CB0ACA-3BDC-4B33-991D-7A2843ECB419}" type="pres">
      <dgm:prSet presAssocID="{6AB9E2C1-43FE-457F-BB57-B77946C30AC7}" presName="sibTrans" presStyleLbl="sibTrans2D1" presStyleIdx="0" presStyleCnt="1" custScaleX="89603" custScaleY="119934" custLinFactNeighborX="9698" custLinFactNeighborY="0"/>
      <dgm:spPr/>
    </dgm:pt>
    <dgm:pt modelId="{126B9720-4B6D-44F2-B61F-29391DDD9FAE}" type="pres">
      <dgm:prSet presAssocID="{6AB9E2C1-43FE-457F-BB57-B77946C30AC7}" presName="connectorText" presStyleLbl="sibTrans2D1" presStyleIdx="0" presStyleCnt="1"/>
      <dgm:spPr/>
    </dgm:pt>
    <dgm:pt modelId="{77D1E37D-A87C-48C3-8B9D-D8576DE69070}" type="pres">
      <dgm:prSet presAssocID="{24457510-59EC-4BE0-AEB3-505FA323FCE4}" presName="node" presStyleLbl="node1" presStyleIdx="1" presStyleCnt="2" custLinFactNeighborX="-1883" custLinFactNeighborY="2933">
        <dgm:presLayoutVars>
          <dgm:bulletEnabled val="1"/>
        </dgm:presLayoutVars>
      </dgm:prSet>
      <dgm:spPr/>
    </dgm:pt>
  </dgm:ptLst>
  <dgm:cxnLst>
    <dgm:cxn modelId="{A1D8D72E-CD75-471E-9AEF-E1912C167B69}" type="presOf" srcId="{6AB9E2C1-43FE-457F-BB57-B77946C30AC7}" destId="{B4CB0ACA-3BDC-4B33-991D-7A2843ECB419}" srcOrd="0" destOrd="0" presId="urn:microsoft.com/office/officeart/2005/8/layout/process1"/>
    <dgm:cxn modelId="{C926173C-8B34-4375-9780-B8DFCBE870D9}" type="presOf" srcId="{6AB9E2C1-43FE-457F-BB57-B77946C30AC7}" destId="{126B9720-4B6D-44F2-B61F-29391DDD9FAE}" srcOrd="1" destOrd="0" presId="urn:microsoft.com/office/officeart/2005/8/layout/process1"/>
    <dgm:cxn modelId="{783C228E-D9F3-4E7C-ADAD-15B602C26322}" type="presOf" srcId="{45B420B0-DB92-41DA-BBD7-3D12493316C9}" destId="{1CD5B21D-A49C-48EB-9015-50D3C10199A0}" srcOrd="0" destOrd="0" presId="urn:microsoft.com/office/officeart/2005/8/layout/process1"/>
    <dgm:cxn modelId="{DCBCB895-7601-42AA-BAE9-BE422EDA1A74}" srcId="{454A4F06-358A-4B63-BBF7-A5123C76B296}" destId="{24457510-59EC-4BE0-AEB3-505FA323FCE4}" srcOrd="1" destOrd="0" parTransId="{D657680B-C730-4D50-A3A5-D48B23B8E66A}" sibTransId="{690106EC-6B8B-4D94-B5DC-C3CE41235AAC}"/>
    <dgm:cxn modelId="{C6B058D3-AA72-43DB-B0A3-C6EDDA1DD064}" type="presOf" srcId="{24457510-59EC-4BE0-AEB3-505FA323FCE4}" destId="{77D1E37D-A87C-48C3-8B9D-D8576DE69070}" srcOrd="0" destOrd="0" presId="urn:microsoft.com/office/officeart/2005/8/layout/process1"/>
    <dgm:cxn modelId="{5CEBB0DB-F065-4C9C-A3A9-2B16B3BF2928}" srcId="{454A4F06-358A-4B63-BBF7-A5123C76B296}" destId="{45B420B0-DB92-41DA-BBD7-3D12493316C9}" srcOrd="0" destOrd="0" parTransId="{541291AE-FB32-4F19-9F7D-CF574DFBCA21}" sibTransId="{6AB9E2C1-43FE-457F-BB57-B77946C30AC7}"/>
    <dgm:cxn modelId="{BDA3E5DF-E17A-46F9-A036-AC8B60B3302D}" type="presOf" srcId="{454A4F06-358A-4B63-BBF7-A5123C76B296}" destId="{34FA0222-9C5C-438E-9528-BB79A132E3A4}" srcOrd="0" destOrd="0" presId="urn:microsoft.com/office/officeart/2005/8/layout/process1"/>
    <dgm:cxn modelId="{B1EC5427-5D43-484D-B817-E8971ECFAB8F}" type="presParOf" srcId="{34FA0222-9C5C-438E-9528-BB79A132E3A4}" destId="{1CD5B21D-A49C-48EB-9015-50D3C10199A0}" srcOrd="0" destOrd="0" presId="urn:microsoft.com/office/officeart/2005/8/layout/process1"/>
    <dgm:cxn modelId="{B983041F-5CB0-4630-88C6-6CD1638FC5CA}" type="presParOf" srcId="{34FA0222-9C5C-438E-9528-BB79A132E3A4}" destId="{B4CB0ACA-3BDC-4B33-991D-7A2843ECB419}" srcOrd="1" destOrd="0" presId="urn:microsoft.com/office/officeart/2005/8/layout/process1"/>
    <dgm:cxn modelId="{7F373246-2C4C-48B6-8483-F54A2C771918}" type="presParOf" srcId="{B4CB0ACA-3BDC-4B33-991D-7A2843ECB419}" destId="{126B9720-4B6D-44F2-B61F-29391DDD9FAE}" srcOrd="0" destOrd="0" presId="urn:microsoft.com/office/officeart/2005/8/layout/process1"/>
    <dgm:cxn modelId="{598711CA-1BA7-43A3-94AC-D60C1B7AA766}" type="presParOf" srcId="{34FA0222-9C5C-438E-9528-BB79A132E3A4}" destId="{77D1E37D-A87C-48C3-8B9D-D8576DE69070}" srcOrd="2" destOrd="0" presId="urn:microsoft.com/office/officeart/2005/8/layout/process1"/>
  </dgm:cxnLst>
  <dgm:bg>
    <a:noFill/>
  </dgm:bg>
  <dgm:whole/>
  <dgm:extLst>
    <a:ext uri="http://schemas.microsoft.com/office/drawing/2008/diagram">
      <dsp:dataModelExt xmlns:dsp="http://schemas.microsoft.com/office/drawing/2008/diagram" relId="rId3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400" b="1"/>
            <a:t>To be Completed (Final)</a:t>
          </a:r>
        </a:p>
      </dgm:t>
    </dgm:pt>
    <dgm:pt modelId="{6AE267C2-B689-4A79-8BC5-BEF0B7382E03}" type="parTrans" cxnId="{B3368F41-A0FD-441E-BA58-E68E2173D690}">
      <dgm:prSet/>
      <dgm:spPr/>
      <dgm:t>
        <a:bodyPr/>
        <a:lstStyle/>
        <a:p>
          <a:endParaRPr lang="en-US" sz="1100"/>
        </a:p>
      </dgm:t>
    </dgm:pt>
    <dgm:pt modelId="{AFA8A00B-A01A-498B-B0D5-BD8F091C570E}" type="sibTrans" cxnId="{B3368F41-A0FD-441E-BA58-E68E2173D690}">
      <dgm:prSet/>
      <dgm:spPr/>
      <dgm:t>
        <a:bodyPr/>
        <a:lstStyle/>
        <a:p>
          <a:endParaRPr lang="en-US" sz="11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1" custLinFactX="-69127" custLinFactNeighborX="-100000" custLinFactNeighborY="4214">
        <dgm:presLayoutVars>
          <dgm:bulletEnabled val="1"/>
        </dgm:presLayoutVars>
      </dgm:prSet>
      <dgm:spPr/>
    </dgm:pt>
  </dgm:ptLst>
  <dgm:cxnLst>
    <dgm:cxn modelId="{B3368F41-A0FD-441E-BA58-E68E2173D690}" srcId="{454A4F06-358A-4B63-BBF7-A5123C76B296}" destId="{2288FB15-3563-4B38-B20A-3120ED7772D1}" srcOrd="0" destOrd="0" parTransId="{6AE267C2-B689-4A79-8BC5-BEF0B7382E03}" sibTransId="{AFA8A00B-A01A-498B-B0D5-BD8F091C570E}"/>
    <dgm:cxn modelId="{29DDA865-A6DC-4BA7-8DAA-F8B19B1CD114}" type="presOf" srcId="{2288FB15-3563-4B38-B20A-3120ED7772D1}" destId="{793DB40B-5A08-4B8D-9876-28B91ABB8ACC}"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Lst>
  <dgm:bg>
    <a:noFill/>
  </dgm:bg>
  <dgm:whole/>
  <dgm:extLst>
    <a:ext uri="http://schemas.microsoft.com/office/drawing/2008/diagram">
      <dsp:dataModelExt xmlns:dsp="http://schemas.microsoft.com/office/drawing/2008/diagram" relId="rId4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FDC9112-D180-408A-9DF1-41E9E51F6E2A}"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6B3839C7-ECB7-48CD-8797-6D6621D2291E}">
      <dgm:prSet/>
      <dgm:spPr>
        <a:xfrm>
          <a:off x="1475716" y="2512"/>
          <a:ext cx="4427148" cy="2205458"/>
        </a:xfrm>
        <a:solidFill>
          <a:srgbClr val="A28E6A">
            <a:tint val="40000"/>
            <a:alpha val="90000"/>
            <a:hueOff val="0"/>
            <a:satOff val="0"/>
            <a:lumOff val="0"/>
            <a:alphaOff val="0"/>
          </a:srgbClr>
        </a:solidFill>
        <a:ln w="12700" cap="flat" cmpd="sng" algn="ctr">
          <a:solidFill>
            <a:srgbClr val="A28E6A">
              <a:tint val="40000"/>
              <a:alpha val="90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a:solidFill>
                <a:sysClr val="windowText" lastClr="000000">
                  <a:hueOff val="0"/>
                  <a:satOff val="0"/>
                  <a:lumOff val="0"/>
                  <a:alphaOff val="0"/>
                </a:sysClr>
              </a:solidFill>
              <a:latin typeface="Calibri" panose="020F0502020204030204"/>
              <a:ea typeface="+mn-ea"/>
              <a:cs typeface="+mn-cs"/>
            </a:rPr>
            <a:t>Model Implementation.</a:t>
          </a:r>
        </a:p>
      </dgm:t>
    </dgm:pt>
    <dgm:pt modelId="{05FD8DBD-2AD7-4CE6-A1A7-0DB42B9CB478}" type="parTrans" cxnId="{F486E81C-1016-4B45-9F4C-E158F9266E0E}">
      <dgm:prSet/>
      <dgm:spPr/>
      <dgm:t>
        <a:bodyPr/>
        <a:lstStyle/>
        <a:p>
          <a:endParaRPr lang="en-US"/>
        </a:p>
      </dgm:t>
    </dgm:pt>
    <dgm:pt modelId="{64B4ED7C-BF7E-4A99-B38F-A47F2A444F4B}" type="sibTrans" cxnId="{F486E81C-1016-4B45-9F4C-E158F9266E0E}">
      <dgm:prSet/>
      <dgm:spPr/>
      <dgm:t>
        <a:bodyPr/>
        <a:lstStyle/>
        <a:p>
          <a:endParaRPr lang="en-US"/>
        </a:p>
      </dgm:t>
    </dgm:pt>
    <dgm:pt modelId="{85D284DA-2729-4A61-9640-60167D2C048D}">
      <dgm:prSet/>
      <dgm:spPr>
        <a:xfrm>
          <a:off x="0" y="3362432"/>
          <a:ext cx="1475716" cy="2206119"/>
        </a:xfrm>
        <a:prstGeom prst="rect">
          <a:avLst/>
        </a:prstGeom>
        <a:solidFill>
          <a:srgbClr val="9B2D1F">
            <a:hueOff val="0"/>
            <a:satOff val="0"/>
            <a:lumOff val="0"/>
            <a:alphaOff val="0"/>
          </a:srgbClr>
        </a:solidFill>
        <a:ln w="12700" cap="flat" cmpd="sng" algn="ctr">
          <a:solidFill>
            <a:srgbClr val="9B2D1F">
              <a:hueOff val="0"/>
              <a:satOff val="0"/>
              <a:lumOff val="0"/>
              <a:alphaOff val="0"/>
            </a:srgbClr>
          </a:solidFill>
          <a:prstDash val="solid"/>
          <a:miter lim="800000"/>
        </a:ln>
        <a:effectLst/>
      </dgm:spPr>
      <dgm:t>
        <a:bodyPr/>
        <a:lstStyle/>
        <a:p>
          <a:pPr>
            <a:buNone/>
          </a:pPr>
          <a:r>
            <a:rPr lang="en-US">
              <a:solidFill>
                <a:sysClr val="window" lastClr="FFFFFF"/>
              </a:solidFill>
              <a:latin typeface="Calibri" panose="020F0502020204030204"/>
              <a:ea typeface="+mn-ea"/>
              <a:cs typeface="+mn-cs"/>
            </a:rPr>
            <a:t>Progress To Be</a:t>
          </a:r>
        </a:p>
      </dgm:t>
    </dgm:pt>
    <dgm:pt modelId="{427D92C6-69A8-4B36-9814-5DF6092B9F8E}" type="parTrans" cxnId="{928209A4-7FE1-4A0E-B370-EFE55C5673D9}">
      <dgm:prSet/>
      <dgm:spPr/>
      <dgm:t>
        <a:bodyPr/>
        <a:lstStyle/>
        <a:p>
          <a:endParaRPr lang="en-US"/>
        </a:p>
      </dgm:t>
    </dgm:pt>
    <dgm:pt modelId="{F81F3A47-1810-4AD8-A277-20013B23EC09}" type="sibTrans" cxnId="{928209A4-7FE1-4A0E-B370-EFE55C5673D9}">
      <dgm:prSet/>
      <dgm:spPr/>
      <dgm:t>
        <a:bodyPr/>
        <a:lstStyle/>
        <a:p>
          <a:endParaRPr lang="en-US"/>
        </a:p>
      </dgm:t>
    </dgm:pt>
    <dgm:pt modelId="{FBBE31C7-116F-492D-A29F-11C4027744F2}">
      <dgm:prSet/>
      <dgm:spPr>
        <a:xfrm>
          <a:off x="1475716" y="3362432"/>
          <a:ext cx="4427148" cy="2206119"/>
        </a:xfrm>
        <a:prstGeom prst="rect">
          <a:avLst/>
        </a:prstGeom>
        <a:solidFill>
          <a:srgbClr val="9B2D1F">
            <a:tint val="40000"/>
            <a:alpha val="90000"/>
            <a:hueOff val="0"/>
            <a:satOff val="0"/>
            <a:lumOff val="0"/>
            <a:alphaOff val="0"/>
          </a:srgbClr>
        </a:solidFill>
        <a:ln w="12700" cap="flat" cmpd="sng" algn="ctr">
          <a:solidFill>
            <a:srgbClr val="9B2D1F">
              <a:tint val="40000"/>
              <a:alpha val="90000"/>
              <a:hueOff val="0"/>
              <a:satOff val="0"/>
              <a:lumOff val="0"/>
              <a:alphaOff val="0"/>
            </a:srgbClr>
          </a:solidFill>
          <a:prstDash val="solid"/>
          <a:miter lim="800000"/>
        </a:ln>
        <a:effectLst/>
      </dgm:spPr>
      <dgm:t>
        <a:bodyPr/>
        <a:lstStyle/>
        <a:p>
          <a:pPr>
            <a:buFont typeface="Arial" panose="020B0604020202020204" pitchFamily="34" charset="0"/>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System </a:t>
          </a:r>
          <a:r>
            <a:rPr lang="en-US">
              <a:solidFill>
                <a:sysClr val="windowText" lastClr="000000">
                  <a:hueOff val="0"/>
                  <a:satOff val="0"/>
                  <a:lumOff val="0"/>
                  <a:alphaOff val="0"/>
                </a:sysClr>
              </a:solidFill>
              <a:latin typeface="Calibri" panose="020F0502020204030204"/>
              <a:ea typeface="+mn-ea"/>
              <a:cs typeface="+mn-cs"/>
            </a:rPr>
            <a:t>Integration.</a:t>
          </a:r>
        </a:p>
      </dgm:t>
    </dgm:pt>
    <dgm:pt modelId="{D18A87D8-AAA6-446A-9B13-97ECD82989D8}" type="parTrans" cxnId="{6FEA0358-54B7-4C00-BE29-7F141B123178}">
      <dgm:prSet/>
      <dgm:spPr/>
      <dgm:t>
        <a:bodyPr/>
        <a:lstStyle/>
        <a:p>
          <a:endParaRPr lang="en-US"/>
        </a:p>
      </dgm:t>
    </dgm:pt>
    <dgm:pt modelId="{5DAF8FC7-D0A5-4C50-9A97-FC37E81254E6}" type="sibTrans" cxnId="{6FEA0358-54B7-4C00-BE29-7F141B123178}">
      <dgm:prSet/>
      <dgm:spPr/>
      <dgm:t>
        <a:bodyPr/>
        <a:lstStyle/>
        <a:p>
          <a:endParaRPr lang="en-US"/>
        </a:p>
      </dgm:t>
    </dgm:pt>
    <dgm:pt modelId="{6D35E51E-CCA4-4D68-823D-5329F9A19C10}">
      <dgm:prSet/>
      <dgm:spPr>
        <a:xfrm>
          <a:off x="1475716" y="2512"/>
          <a:ext cx="4427148" cy="2205458"/>
        </a:xfrm>
        <a:solidFill>
          <a:srgbClr val="A28E6A">
            <a:tint val="40000"/>
            <a:alpha val="90000"/>
            <a:hueOff val="0"/>
            <a:satOff val="0"/>
            <a:lumOff val="0"/>
            <a:alphaOff val="0"/>
          </a:srgbClr>
        </a:solidFill>
        <a:ln w="12700" cap="flat" cmpd="sng" algn="ctr">
          <a:solidFill>
            <a:srgbClr val="A28E6A">
              <a:tint val="40000"/>
              <a:alpha val="90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a:solidFill>
                <a:sysClr val="windowText" lastClr="000000">
                  <a:hueOff val="0"/>
                  <a:satOff val="0"/>
                  <a:lumOff val="0"/>
                  <a:alphaOff val="0"/>
                </a:sysClr>
              </a:solidFill>
              <a:latin typeface="Calibri" panose="020F0502020204030204"/>
              <a:ea typeface="+mn-ea"/>
              <a:cs typeface="+mn-cs"/>
            </a:rPr>
            <a:t>Mobile App Implementation.</a:t>
          </a:r>
        </a:p>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Individual Mobile App Integration.</a:t>
          </a:r>
          <a:endParaRPr lang="en-US">
            <a:solidFill>
              <a:sysClr val="windowText" lastClr="000000">
                <a:hueOff val="0"/>
                <a:satOff val="0"/>
                <a:lumOff val="0"/>
                <a:alphaOff val="0"/>
              </a:sysClr>
            </a:solidFill>
            <a:latin typeface="Calibri" panose="020F0502020204030204"/>
            <a:ea typeface="+mn-ea"/>
            <a:cs typeface="+mn-cs"/>
          </a:endParaRPr>
        </a:p>
      </dgm:t>
    </dgm:pt>
    <dgm:pt modelId="{DB6C959F-6D93-42AB-82CA-93FB96186839}" type="parTrans" cxnId="{008970EE-EE45-419A-8845-4EF108FA3FB4}">
      <dgm:prSet/>
      <dgm:spPr/>
      <dgm:t>
        <a:bodyPr/>
        <a:lstStyle/>
        <a:p>
          <a:endParaRPr lang="en-US"/>
        </a:p>
      </dgm:t>
    </dgm:pt>
    <dgm:pt modelId="{2BBC3C36-F8AD-4B81-8D70-9CA7ED5236B1}" type="sibTrans" cxnId="{008970EE-EE45-419A-8845-4EF108FA3FB4}">
      <dgm:prSet/>
      <dgm:spPr/>
      <dgm:t>
        <a:bodyPr/>
        <a:lstStyle/>
        <a:p>
          <a:endParaRPr lang="en-US"/>
        </a:p>
      </dgm:t>
    </dgm:pt>
    <dgm:pt modelId="{DCFF0D30-A12C-4FA4-BE4C-0CA007843071}">
      <dgm:prSet/>
      <dgm:spPr>
        <a:xfrm rot="10800000">
          <a:off x="0" y="2512"/>
          <a:ext cx="1475716" cy="3393012"/>
        </a:xfrm>
        <a:solidFill>
          <a:srgbClr val="A28E6A">
            <a:hueOff val="0"/>
            <a:satOff val="0"/>
            <a:lumOff val="0"/>
            <a:alphaOff val="0"/>
          </a:srgbClr>
        </a:solidFill>
        <a:ln w="12700" cap="flat" cmpd="sng" algn="ctr">
          <a:solidFill>
            <a:srgbClr val="A28E6A">
              <a:hueOff val="0"/>
              <a:satOff val="0"/>
              <a:lumOff val="0"/>
              <a:alphaOff val="0"/>
            </a:srgbClr>
          </a:solidFill>
          <a:prstDash val="solid"/>
          <a:miter lim="800000"/>
        </a:ln>
        <a:effectLst/>
      </dgm:spPr>
      <dgm:t>
        <a:bodyPr/>
        <a:lstStyle/>
        <a:p>
          <a:pPr algn="ctr">
            <a:buNone/>
          </a:pPr>
          <a:r>
            <a:rPr lang="en-US">
              <a:solidFill>
                <a:sysClr val="window" lastClr="FFFFFF"/>
              </a:solidFill>
              <a:latin typeface="Calibri" panose="020F0502020204030204"/>
              <a:ea typeface="+mn-ea"/>
              <a:cs typeface="+mn-cs"/>
            </a:rPr>
            <a:t>Current Progress</a:t>
          </a:r>
        </a:p>
      </dgm:t>
    </dgm:pt>
    <dgm:pt modelId="{97277841-0EC8-4346-9D8D-FE5B40064D94}" type="parTrans" cxnId="{19C2D201-F440-4487-863C-70C17528F071}">
      <dgm:prSet/>
      <dgm:spPr/>
      <dgm:t>
        <a:bodyPr/>
        <a:lstStyle/>
        <a:p>
          <a:endParaRPr lang="en-US"/>
        </a:p>
      </dgm:t>
    </dgm:pt>
    <dgm:pt modelId="{7FF359B9-839C-44BC-9FC6-98B77E5B4FDE}" type="sibTrans" cxnId="{19C2D201-F440-4487-863C-70C17528F071}">
      <dgm:prSet/>
      <dgm:spPr/>
      <dgm:t>
        <a:bodyPr/>
        <a:lstStyle/>
        <a:p>
          <a:endParaRPr lang="en-US"/>
        </a:p>
      </dgm:t>
    </dgm:pt>
    <dgm:pt modelId="{8B98244E-7E0A-4693-992F-766A3F6E47BE}" type="pres">
      <dgm:prSet presAssocID="{BFDC9112-D180-408A-9DF1-41E9E51F6E2A}" presName="Name0" presStyleCnt="0">
        <dgm:presLayoutVars>
          <dgm:dir/>
          <dgm:animLvl val="lvl"/>
          <dgm:resizeHandles val="exact"/>
        </dgm:presLayoutVars>
      </dgm:prSet>
      <dgm:spPr/>
    </dgm:pt>
    <dgm:pt modelId="{98AC96B9-7AD7-4BE3-BC4B-4160FE882602}" type="pres">
      <dgm:prSet presAssocID="{85D284DA-2729-4A61-9640-60167D2C048D}" presName="boxAndChildren" presStyleCnt="0"/>
      <dgm:spPr/>
    </dgm:pt>
    <dgm:pt modelId="{73D8A093-87FD-487E-8E67-7F342C6472FC}" type="pres">
      <dgm:prSet presAssocID="{85D284DA-2729-4A61-9640-60167D2C048D}" presName="parentTextBox" presStyleLbl="alignNode1" presStyleIdx="0" presStyleCnt="2"/>
      <dgm:spPr/>
    </dgm:pt>
    <dgm:pt modelId="{F4285CA9-37C4-48A8-9DFE-C7FD9AC3F0B6}" type="pres">
      <dgm:prSet presAssocID="{85D284DA-2729-4A61-9640-60167D2C048D}" presName="descendantBox" presStyleLbl="bgAccFollowNode1" presStyleIdx="0" presStyleCnt="2"/>
      <dgm:spPr/>
    </dgm:pt>
    <dgm:pt modelId="{8DC6332B-A727-42F7-AD5F-DAC6141D7252}" type="pres">
      <dgm:prSet presAssocID="{7FF359B9-839C-44BC-9FC6-98B77E5B4FDE}" presName="sp" presStyleCnt="0"/>
      <dgm:spPr/>
    </dgm:pt>
    <dgm:pt modelId="{D77F7423-970E-4FD6-8F86-70F6DB5B9AD5}" type="pres">
      <dgm:prSet presAssocID="{DCFF0D30-A12C-4FA4-BE4C-0CA007843071}" presName="arrowAndChildren" presStyleCnt="0"/>
      <dgm:spPr/>
    </dgm:pt>
    <dgm:pt modelId="{2E3D6851-2DDE-4C27-A3D4-522061DEE287}" type="pres">
      <dgm:prSet presAssocID="{DCFF0D30-A12C-4FA4-BE4C-0CA007843071}" presName="parentTextArrow" presStyleLbl="node1" presStyleIdx="0" presStyleCnt="0"/>
      <dgm:spPr>
        <a:prstGeom prst="upArrowCallout">
          <a:avLst>
            <a:gd name="adj1" fmla="val 5000"/>
            <a:gd name="adj2" fmla="val 10000"/>
            <a:gd name="adj3" fmla="val 15000"/>
            <a:gd name="adj4" fmla="val 64977"/>
          </a:avLst>
        </a:prstGeom>
      </dgm:spPr>
    </dgm:pt>
    <dgm:pt modelId="{ABF891B7-F2A1-4DFB-BA31-B5188ADC6048}" type="pres">
      <dgm:prSet presAssocID="{DCFF0D30-A12C-4FA4-BE4C-0CA007843071}" presName="arrow" presStyleLbl="alignNode1" presStyleIdx="1" presStyleCnt="2"/>
      <dgm:spPr/>
    </dgm:pt>
    <dgm:pt modelId="{6E75B8F8-B06F-44F6-981D-007AC06F8813}" type="pres">
      <dgm:prSet presAssocID="{DCFF0D30-A12C-4FA4-BE4C-0CA007843071}" presName="descendantArrow" presStyleLbl="bgAccFollowNode1" presStyleIdx="1" presStyleCnt="2"/>
      <dgm:spPr>
        <a:prstGeom prst="rect">
          <a:avLst/>
        </a:prstGeom>
      </dgm:spPr>
    </dgm:pt>
  </dgm:ptLst>
  <dgm:cxnLst>
    <dgm:cxn modelId="{19C2D201-F440-4487-863C-70C17528F071}" srcId="{BFDC9112-D180-408A-9DF1-41E9E51F6E2A}" destId="{DCFF0D30-A12C-4FA4-BE4C-0CA007843071}" srcOrd="0" destOrd="0" parTransId="{97277841-0EC8-4346-9D8D-FE5B40064D94}" sibTransId="{7FF359B9-839C-44BC-9FC6-98B77E5B4FDE}"/>
    <dgm:cxn modelId="{F486E81C-1016-4B45-9F4C-E158F9266E0E}" srcId="{DCFF0D30-A12C-4FA4-BE4C-0CA007843071}" destId="{6B3839C7-ECB7-48CD-8797-6D6621D2291E}" srcOrd="0" destOrd="0" parTransId="{05FD8DBD-2AD7-4CE6-A1A7-0DB42B9CB478}" sibTransId="{64B4ED7C-BF7E-4A99-B38F-A47F2A444F4B}"/>
    <dgm:cxn modelId="{6FEA0358-54B7-4C00-BE29-7F141B123178}" srcId="{85D284DA-2729-4A61-9640-60167D2C048D}" destId="{FBBE31C7-116F-492D-A29F-11C4027744F2}" srcOrd="0" destOrd="0" parTransId="{D18A87D8-AAA6-446A-9B13-97ECD82989D8}" sibTransId="{5DAF8FC7-D0A5-4C50-9A97-FC37E81254E6}"/>
    <dgm:cxn modelId="{F790F694-36B6-46FF-BFFA-2F3189503F5C}" type="presOf" srcId="{BFDC9112-D180-408A-9DF1-41E9E51F6E2A}" destId="{8B98244E-7E0A-4693-992F-766A3F6E47BE}" srcOrd="0" destOrd="0" presId="urn:microsoft.com/office/officeart/2016/7/layout/VerticalDownArrowProcess"/>
    <dgm:cxn modelId="{E1DD39A1-E7DC-4015-A2C7-08C587605165}" type="presOf" srcId="{6B3839C7-ECB7-48CD-8797-6D6621D2291E}" destId="{6E75B8F8-B06F-44F6-981D-007AC06F8813}" srcOrd="0" destOrd="0" presId="urn:microsoft.com/office/officeart/2016/7/layout/VerticalDownArrowProcess"/>
    <dgm:cxn modelId="{928209A4-7FE1-4A0E-B370-EFE55C5673D9}" srcId="{BFDC9112-D180-408A-9DF1-41E9E51F6E2A}" destId="{85D284DA-2729-4A61-9640-60167D2C048D}" srcOrd="1" destOrd="0" parTransId="{427D92C6-69A8-4B36-9814-5DF6092B9F8E}" sibTransId="{F81F3A47-1810-4AD8-A277-20013B23EC09}"/>
    <dgm:cxn modelId="{5F6726B9-4F7C-4BC2-AE75-8185E5629270}" type="presOf" srcId="{6D35E51E-CCA4-4D68-823D-5329F9A19C10}" destId="{6E75B8F8-B06F-44F6-981D-007AC06F8813}" srcOrd="0" destOrd="1" presId="urn:microsoft.com/office/officeart/2016/7/layout/VerticalDownArrowProcess"/>
    <dgm:cxn modelId="{FA38DEC3-31C7-4169-A4B8-57D6F8E4E80D}" type="presOf" srcId="{85D284DA-2729-4A61-9640-60167D2C048D}" destId="{73D8A093-87FD-487E-8E67-7F342C6472FC}" srcOrd="0" destOrd="0" presId="urn:microsoft.com/office/officeart/2016/7/layout/VerticalDownArrowProcess"/>
    <dgm:cxn modelId="{F57A7DCB-1C04-4955-AC09-3632C789C8CA}" type="presOf" srcId="{DCFF0D30-A12C-4FA4-BE4C-0CA007843071}" destId="{ABF891B7-F2A1-4DFB-BA31-B5188ADC6048}" srcOrd="1" destOrd="0" presId="urn:microsoft.com/office/officeart/2016/7/layout/VerticalDownArrowProcess"/>
    <dgm:cxn modelId="{D9EC87DD-C0E0-4907-8BE9-0B7FA72AEFD5}" type="presOf" srcId="{FBBE31C7-116F-492D-A29F-11C4027744F2}" destId="{F4285CA9-37C4-48A8-9DFE-C7FD9AC3F0B6}" srcOrd="0" destOrd="0" presId="urn:microsoft.com/office/officeart/2016/7/layout/VerticalDownArrowProcess"/>
    <dgm:cxn modelId="{008970EE-EE45-419A-8845-4EF108FA3FB4}" srcId="{DCFF0D30-A12C-4FA4-BE4C-0CA007843071}" destId="{6D35E51E-CCA4-4D68-823D-5329F9A19C10}" srcOrd="1" destOrd="0" parTransId="{DB6C959F-6D93-42AB-82CA-93FB96186839}" sibTransId="{2BBC3C36-F8AD-4B81-8D70-9CA7ED5236B1}"/>
    <dgm:cxn modelId="{8B5CF4F9-B990-471E-A0E0-8B315F7E4650}" type="presOf" srcId="{DCFF0D30-A12C-4FA4-BE4C-0CA007843071}" destId="{2E3D6851-2DDE-4C27-A3D4-522061DEE287}" srcOrd="0" destOrd="0" presId="urn:microsoft.com/office/officeart/2016/7/layout/VerticalDownArrowProcess"/>
    <dgm:cxn modelId="{D6B9CCF8-38BF-404A-B3ED-F9CABE0DF9D3}" type="presParOf" srcId="{8B98244E-7E0A-4693-992F-766A3F6E47BE}" destId="{98AC96B9-7AD7-4BE3-BC4B-4160FE882602}" srcOrd="0" destOrd="0" presId="urn:microsoft.com/office/officeart/2016/7/layout/VerticalDownArrowProcess"/>
    <dgm:cxn modelId="{D2521132-4E87-40DA-92CE-52ABC70B1B47}" type="presParOf" srcId="{98AC96B9-7AD7-4BE3-BC4B-4160FE882602}" destId="{73D8A093-87FD-487E-8E67-7F342C6472FC}" srcOrd="0" destOrd="0" presId="urn:microsoft.com/office/officeart/2016/7/layout/VerticalDownArrowProcess"/>
    <dgm:cxn modelId="{7F79B64D-A022-44C7-A1F1-544FA1C8F306}" type="presParOf" srcId="{98AC96B9-7AD7-4BE3-BC4B-4160FE882602}" destId="{F4285CA9-37C4-48A8-9DFE-C7FD9AC3F0B6}" srcOrd="1" destOrd="0" presId="urn:microsoft.com/office/officeart/2016/7/layout/VerticalDownArrowProcess"/>
    <dgm:cxn modelId="{1AAADFF2-D0D0-4C40-B716-F45608ED6E6E}" type="presParOf" srcId="{8B98244E-7E0A-4693-992F-766A3F6E47BE}" destId="{8DC6332B-A727-42F7-AD5F-DAC6141D7252}" srcOrd="1" destOrd="0" presId="urn:microsoft.com/office/officeart/2016/7/layout/VerticalDownArrowProcess"/>
    <dgm:cxn modelId="{6F72523D-5B94-41D3-BB9F-A9343A13ED60}" type="presParOf" srcId="{8B98244E-7E0A-4693-992F-766A3F6E47BE}" destId="{D77F7423-970E-4FD6-8F86-70F6DB5B9AD5}" srcOrd="2" destOrd="0" presId="urn:microsoft.com/office/officeart/2016/7/layout/VerticalDownArrowProcess"/>
    <dgm:cxn modelId="{DF6F1480-DE4E-4882-9A08-E7C942B3CD96}" type="presParOf" srcId="{D77F7423-970E-4FD6-8F86-70F6DB5B9AD5}" destId="{2E3D6851-2DDE-4C27-A3D4-522061DEE287}" srcOrd="0" destOrd="0" presId="urn:microsoft.com/office/officeart/2016/7/layout/VerticalDownArrowProcess"/>
    <dgm:cxn modelId="{0CE1D483-7C51-46D5-BA03-BBAD42D61F62}" type="presParOf" srcId="{D77F7423-970E-4FD6-8F86-70F6DB5B9AD5}" destId="{ABF891B7-F2A1-4DFB-BA31-B5188ADC6048}" srcOrd="1" destOrd="0" presId="urn:microsoft.com/office/officeart/2016/7/layout/VerticalDownArrowProcess"/>
    <dgm:cxn modelId="{41EE5FB7-2A2D-4198-9635-352DC0BCD255}" type="presParOf" srcId="{D77F7423-970E-4FD6-8F86-70F6DB5B9AD5}" destId="{6E75B8F8-B06F-44F6-981D-007AC06F8813}" srcOrd="2" destOrd="0" presId="urn:microsoft.com/office/officeart/2016/7/layout/VerticalDownArrow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92FF83F-83A1-4841-ADE7-55D82E903D0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8E77B64F-A33C-4AB7-9FDF-2C48EFB38932}">
      <dgm:prSet phldrT="[Text]" custT="1"/>
      <dgm:spPr/>
      <dgm:t>
        <a:bodyPr/>
        <a:lstStyle/>
        <a:p>
          <a:r>
            <a:rPr lang="en-US" sz="1400" b="1"/>
            <a:t>Data Collecting </a:t>
          </a:r>
        </a:p>
      </dgm:t>
    </dgm:pt>
    <dgm:pt modelId="{DD3F52F0-DD2D-4D65-BC4A-29DA8126DCD4}" type="parTrans" cxnId="{9AB964ED-AB9F-4F65-8058-1C0E6BF64DC7}">
      <dgm:prSet/>
      <dgm:spPr/>
      <dgm:t>
        <a:bodyPr/>
        <a:lstStyle/>
        <a:p>
          <a:endParaRPr lang="en-US" sz="1400" b="1"/>
        </a:p>
      </dgm:t>
    </dgm:pt>
    <dgm:pt modelId="{A1C0B4EB-EA96-4A9F-AC25-B07020C9C6FE}" type="sibTrans" cxnId="{9AB964ED-AB9F-4F65-8058-1C0E6BF64DC7}">
      <dgm:prSet/>
      <dgm:spPr/>
      <dgm:t>
        <a:bodyPr/>
        <a:lstStyle/>
        <a:p>
          <a:endParaRPr lang="en-US" sz="1400" b="1"/>
        </a:p>
      </dgm:t>
    </dgm:pt>
    <dgm:pt modelId="{172013AD-6D8F-410E-91BC-276E2756759B}">
      <dgm:prSet phldrT="[Text]" custT="1"/>
      <dgm:spPr/>
      <dgm:t>
        <a:bodyPr/>
        <a:lstStyle/>
        <a:p>
          <a:r>
            <a:rPr lang="en-US" sz="1400" b="1"/>
            <a:t>Data Analyzing</a:t>
          </a:r>
        </a:p>
      </dgm:t>
    </dgm:pt>
    <dgm:pt modelId="{88D58369-58EE-4F95-A759-2B0E0662CF2B}" type="parTrans" cxnId="{C1AB9ECF-193B-42CA-B5CD-6674B39EB5DB}">
      <dgm:prSet/>
      <dgm:spPr/>
      <dgm:t>
        <a:bodyPr/>
        <a:lstStyle/>
        <a:p>
          <a:endParaRPr lang="en-US" sz="1400" b="1"/>
        </a:p>
      </dgm:t>
    </dgm:pt>
    <dgm:pt modelId="{2BA85B50-232F-423E-9DBF-9467B3B955EF}" type="sibTrans" cxnId="{C1AB9ECF-193B-42CA-B5CD-6674B39EB5DB}">
      <dgm:prSet/>
      <dgm:spPr/>
      <dgm:t>
        <a:bodyPr/>
        <a:lstStyle/>
        <a:p>
          <a:endParaRPr lang="en-US" sz="1400" b="1"/>
        </a:p>
      </dgm:t>
    </dgm:pt>
    <dgm:pt modelId="{E39F44A6-DC3D-4E20-BED6-6377ED8EB1DE}">
      <dgm:prSet phldrT="[Text]" custT="1"/>
      <dgm:spPr/>
      <dgm:t>
        <a:bodyPr/>
        <a:lstStyle/>
        <a:p>
          <a:r>
            <a:rPr lang="en-US" sz="1400" b="1"/>
            <a:t>Model Implementation &amp; Deploy</a:t>
          </a:r>
        </a:p>
      </dgm:t>
    </dgm:pt>
    <dgm:pt modelId="{9B6D2E5B-817A-4AC1-91DE-16968AFF84A7}" type="parTrans" cxnId="{61045554-2AEB-46D8-A90B-4A1EA2E6C8C0}">
      <dgm:prSet/>
      <dgm:spPr/>
      <dgm:t>
        <a:bodyPr/>
        <a:lstStyle/>
        <a:p>
          <a:endParaRPr lang="en-US" sz="1400" b="1"/>
        </a:p>
      </dgm:t>
    </dgm:pt>
    <dgm:pt modelId="{18F5F6F4-6DAB-424D-83FE-7207E34EED44}" type="sibTrans" cxnId="{61045554-2AEB-46D8-A90B-4A1EA2E6C8C0}">
      <dgm:prSet/>
      <dgm:spPr/>
      <dgm:t>
        <a:bodyPr/>
        <a:lstStyle/>
        <a:p>
          <a:endParaRPr lang="en-US" sz="1400" b="1"/>
        </a:p>
      </dgm:t>
    </dgm:pt>
    <dgm:pt modelId="{BDD1FC44-B3FF-42F7-B06C-BAB738E187E5}">
      <dgm:prSet phldrT="[Text]" custT="1"/>
      <dgm:spPr/>
      <dgm:t>
        <a:bodyPr/>
        <a:lstStyle/>
        <a:p>
          <a:r>
            <a:rPr lang="en-US" sz="1400" b="1"/>
            <a:t>Access Phone Usage</a:t>
          </a:r>
        </a:p>
      </dgm:t>
    </dgm:pt>
    <dgm:pt modelId="{0C28C3ED-33F6-48F5-9C1B-F1C27C837074}" type="parTrans" cxnId="{1727D8F1-65F1-45A4-AB72-45FEBD22F691}">
      <dgm:prSet/>
      <dgm:spPr/>
      <dgm:t>
        <a:bodyPr/>
        <a:lstStyle/>
        <a:p>
          <a:endParaRPr lang="en-US" sz="1400" b="1"/>
        </a:p>
      </dgm:t>
    </dgm:pt>
    <dgm:pt modelId="{0F1FAE7A-E51D-4FA9-B8F1-D763D6C86ADE}" type="sibTrans" cxnId="{1727D8F1-65F1-45A4-AB72-45FEBD22F691}">
      <dgm:prSet/>
      <dgm:spPr/>
      <dgm:t>
        <a:bodyPr/>
        <a:lstStyle/>
        <a:p>
          <a:endParaRPr lang="en-US" sz="1400" b="1"/>
        </a:p>
      </dgm:t>
    </dgm:pt>
    <dgm:pt modelId="{CE4A3823-B8E8-40B0-A7EE-90104369D7CF}">
      <dgm:prSet phldrT="[Text]" custT="1"/>
      <dgm:spPr/>
      <dgm:t>
        <a:bodyPr/>
        <a:lstStyle/>
        <a:p>
          <a:r>
            <a:rPr lang="en-US" sz="1400" b="1"/>
            <a:t>Implement API to Identify App Category </a:t>
          </a:r>
        </a:p>
      </dgm:t>
    </dgm:pt>
    <dgm:pt modelId="{9CDFA9EA-C655-4AD3-B62D-BFC0CF2045F7}" type="parTrans" cxnId="{25B1F6F3-D692-4A86-9B08-C50B08E3D421}">
      <dgm:prSet/>
      <dgm:spPr/>
      <dgm:t>
        <a:bodyPr/>
        <a:lstStyle/>
        <a:p>
          <a:endParaRPr lang="en-US" sz="1400" b="1"/>
        </a:p>
      </dgm:t>
    </dgm:pt>
    <dgm:pt modelId="{F3D9033D-1BA3-4462-9453-EA3F4E893F6E}" type="sibTrans" cxnId="{25B1F6F3-D692-4A86-9B08-C50B08E3D421}">
      <dgm:prSet/>
      <dgm:spPr/>
      <dgm:t>
        <a:bodyPr/>
        <a:lstStyle/>
        <a:p>
          <a:endParaRPr lang="en-US" sz="1400" b="1"/>
        </a:p>
      </dgm:t>
    </dgm:pt>
    <dgm:pt modelId="{A8ED1A5D-4F14-4A22-89BA-D3DE324ED674}">
      <dgm:prSet phldrT="[Text]" custT="1"/>
      <dgm:spPr/>
      <dgm:t>
        <a:bodyPr/>
        <a:lstStyle/>
        <a:p>
          <a:endParaRPr lang="en-US" sz="1400" b="1"/>
        </a:p>
      </dgm:t>
    </dgm:pt>
    <dgm:pt modelId="{7E805903-ED1C-4AD4-90BF-51DE106C1FB7}" type="parTrans" cxnId="{11DA72F7-0511-439D-886A-C46F3581665B}">
      <dgm:prSet/>
      <dgm:spPr/>
      <dgm:t>
        <a:bodyPr/>
        <a:lstStyle/>
        <a:p>
          <a:endParaRPr lang="en-US" sz="1400" b="1"/>
        </a:p>
      </dgm:t>
    </dgm:pt>
    <dgm:pt modelId="{4A326285-FB22-46C5-A328-0EBAD140B587}" type="sibTrans" cxnId="{11DA72F7-0511-439D-886A-C46F3581665B}">
      <dgm:prSet/>
      <dgm:spPr/>
      <dgm:t>
        <a:bodyPr/>
        <a:lstStyle/>
        <a:p>
          <a:endParaRPr lang="en-US" sz="1400" b="1"/>
        </a:p>
      </dgm:t>
    </dgm:pt>
    <dgm:pt modelId="{37042C29-EEF1-4F1C-96F4-2B8AB099DA44}">
      <dgm:prSet phldrT="[Text]" custT="1"/>
      <dgm:spPr/>
      <dgm:t>
        <a:bodyPr/>
        <a:lstStyle/>
        <a:p>
          <a:r>
            <a:rPr lang="en-US" sz="1400" b="1"/>
            <a:t>Separate and store App Details</a:t>
          </a:r>
        </a:p>
      </dgm:t>
    </dgm:pt>
    <dgm:pt modelId="{E3006930-16C6-40E7-8243-275559DB3F97}" type="parTrans" cxnId="{7F90D7A4-DAEC-441D-B358-6FCBD1548331}">
      <dgm:prSet/>
      <dgm:spPr/>
      <dgm:t>
        <a:bodyPr/>
        <a:lstStyle/>
        <a:p>
          <a:endParaRPr lang="en-US" sz="1400" b="1"/>
        </a:p>
      </dgm:t>
    </dgm:pt>
    <dgm:pt modelId="{B211059C-662E-4A70-B792-32A4DDAFA8A4}" type="sibTrans" cxnId="{7F90D7A4-DAEC-441D-B358-6FCBD1548331}">
      <dgm:prSet/>
      <dgm:spPr/>
      <dgm:t>
        <a:bodyPr/>
        <a:lstStyle/>
        <a:p>
          <a:endParaRPr lang="en-US" sz="1400" b="1"/>
        </a:p>
      </dgm:t>
    </dgm:pt>
    <dgm:pt modelId="{D5445A70-578F-477E-8DB0-62E09D38780D}">
      <dgm:prSet custT="1"/>
      <dgm:spPr/>
      <dgm:t>
        <a:bodyPr/>
        <a:lstStyle/>
        <a:p>
          <a:r>
            <a:rPr lang="en-US" sz="1400" b="1"/>
            <a:t>App detail calculation and rendering</a:t>
          </a:r>
        </a:p>
      </dgm:t>
    </dgm:pt>
    <dgm:pt modelId="{842CF30D-B4BB-4258-A53D-BAE5BDAB55B3}" type="parTrans" cxnId="{D9700BB1-CA8C-4C42-9D5F-DB5EDD4243FD}">
      <dgm:prSet/>
      <dgm:spPr/>
      <dgm:t>
        <a:bodyPr/>
        <a:lstStyle/>
        <a:p>
          <a:endParaRPr lang="en-US" sz="1400" b="1"/>
        </a:p>
      </dgm:t>
    </dgm:pt>
    <dgm:pt modelId="{C7676ED7-356E-4340-80E0-F190BF8C70EF}" type="sibTrans" cxnId="{D9700BB1-CA8C-4C42-9D5F-DB5EDD4243FD}">
      <dgm:prSet/>
      <dgm:spPr/>
      <dgm:t>
        <a:bodyPr/>
        <a:lstStyle/>
        <a:p>
          <a:endParaRPr lang="en-US" sz="1400" b="1"/>
        </a:p>
      </dgm:t>
    </dgm:pt>
    <dgm:pt modelId="{353F44CC-3EAA-4740-ACAA-78078BFF304D}" type="pres">
      <dgm:prSet presAssocID="{092FF83F-83A1-4841-ADE7-55D82E903D09}" presName="rootnode" presStyleCnt="0">
        <dgm:presLayoutVars>
          <dgm:chMax/>
          <dgm:chPref/>
          <dgm:dir/>
          <dgm:animLvl val="lvl"/>
        </dgm:presLayoutVars>
      </dgm:prSet>
      <dgm:spPr/>
    </dgm:pt>
    <dgm:pt modelId="{C53A8397-0DBC-4DD1-9449-DF9EACCAB637}" type="pres">
      <dgm:prSet presAssocID="{8E77B64F-A33C-4AB7-9FDF-2C48EFB38932}" presName="composite" presStyleCnt="0"/>
      <dgm:spPr/>
    </dgm:pt>
    <dgm:pt modelId="{15B1F82D-5F37-42D0-8F5D-F33716232D14}" type="pres">
      <dgm:prSet presAssocID="{8E77B64F-A33C-4AB7-9FDF-2C48EFB38932}" presName="bentUpArrow1" presStyleLbl="alignImgPlace1" presStyleIdx="0" presStyleCnt="6"/>
      <dgm:spPr/>
    </dgm:pt>
    <dgm:pt modelId="{27E69151-84E2-495B-A81B-A9B0566DE609}" type="pres">
      <dgm:prSet presAssocID="{8E77B64F-A33C-4AB7-9FDF-2C48EFB38932}" presName="ParentText" presStyleLbl="node1" presStyleIdx="0" presStyleCnt="7" custScaleX="180069" custScaleY="95692" custLinFactNeighborY="-3500">
        <dgm:presLayoutVars>
          <dgm:chMax val="1"/>
          <dgm:chPref val="1"/>
          <dgm:bulletEnabled val="1"/>
        </dgm:presLayoutVars>
      </dgm:prSet>
      <dgm:spPr/>
    </dgm:pt>
    <dgm:pt modelId="{D0AAED4B-0C01-4CF6-8E74-7FDDF83033B6}" type="pres">
      <dgm:prSet presAssocID="{8E77B64F-A33C-4AB7-9FDF-2C48EFB38932}" presName="ChildText" presStyleLbl="revTx" presStyleIdx="0" presStyleCnt="6">
        <dgm:presLayoutVars>
          <dgm:chMax val="0"/>
          <dgm:chPref val="0"/>
          <dgm:bulletEnabled val="1"/>
        </dgm:presLayoutVars>
      </dgm:prSet>
      <dgm:spPr/>
    </dgm:pt>
    <dgm:pt modelId="{0E1529AF-3707-4B82-B6D0-10E799438B8B}" type="pres">
      <dgm:prSet presAssocID="{A1C0B4EB-EA96-4A9F-AC25-B07020C9C6FE}" presName="sibTrans" presStyleCnt="0"/>
      <dgm:spPr/>
    </dgm:pt>
    <dgm:pt modelId="{B38F088A-9A83-425C-8A02-494DB30F52A9}" type="pres">
      <dgm:prSet presAssocID="{172013AD-6D8F-410E-91BC-276E2756759B}" presName="composite" presStyleCnt="0"/>
      <dgm:spPr/>
    </dgm:pt>
    <dgm:pt modelId="{50D145C8-B6EF-461D-B808-50BB1460E49E}" type="pres">
      <dgm:prSet presAssocID="{172013AD-6D8F-410E-91BC-276E2756759B}" presName="bentUpArrow1" presStyleLbl="alignImgPlace1" presStyleIdx="1" presStyleCnt="6"/>
      <dgm:spPr/>
    </dgm:pt>
    <dgm:pt modelId="{D452DD4E-F63C-4757-BD8E-9AB91A311286}" type="pres">
      <dgm:prSet presAssocID="{172013AD-6D8F-410E-91BC-276E2756759B}" presName="ParentText" presStyleLbl="node1" presStyleIdx="1" presStyleCnt="7" custScaleX="196472" custScaleY="104215" custLinFactNeighborY="-5260">
        <dgm:presLayoutVars>
          <dgm:chMax val="1"/>
          <dgm:chPref val="1"/>
          <dgm:bulletEnabled val="1"/>
        </dgm:presLayoutVars>
      </dgm:prSet>
      <dgm:spPr/>
    </dgm:pt>
    <dgm:pt modelId="{607116C8-1CAE-418A-BEC8-624570602918}" type="pres">
      <dgm:prSet presAssocID="{172013AD-6D8F-410E-91BC-276E2756759B}" presName="ChildText" presStyleLbl="revTx" presStyleIdx="1" presStyleCnt="6">
        <dgm:presLayoutVars>
          <dgm:chMax val="0"/>
          <dgm:chPref val="0"/>
          <dgm:bulletEnabled val="1"/>
        </dgm:presLayoutVars>
      </dgm:prSet>
      <dgm:spPr/>
    </dgm:pt>
    <dgm:pt modelId="{E6EB487B-52A2-4700-8447-4F75F3877744}" type="pres">
      <dgm:prSet presAssocID="{2BA85B50-232F-423E-9DBF-9467B3B955EF}" presName="sibTrans" presStyleCnt="0"/>
      <dgm:spPr/>
    </dgm:pt>
    <dgm:pt modelId="{6CCDE7AB-776F-4987-9975-D7AA760F427D}" type="pres">
      <dgm:prSet presAssocID="{E39F44A6-DC3D-4E20-BED6-6377ED8EB1DE}" presName="composite" presStyleCnt="0"/>
      <dgm:spPr/>
    </dgm:pt>
    <dgm:pt modelId="{811D7532-7655-45B6-AC41-5DD16683E5CE}" type="pres">
      <dgm:prSet presAssocID="{E39F44A6-DC3D-4E20-BED6-6377ED8EB1DE}" presName="bentUpArrow1" presStyleLbl="alignImgPlace1" presStyleIdx="2" presStyleCnt="6"/>
      <dgm:spPr/>
    </dgm:pt>
    <dgm:pt modelId="{72467541-74D7-4C31-8DDD-C460A6A3965F}" type="pres">
      <dgm:prSet presAssocID="{E39F44A6-DC3D-4E20-BED6-6377ED8EB1DE}" presName="ParentText" presStyleLbl="node1" presStyleIdx="2" presStyleCnt="7" custScaleX="196472" custScaleY="104215" custLinFactNeighborY="-5260">
        <dgm:presLayoutVars>
          <dgm:chMax val="1"/>
          <dgm:chPref val="1"/>
          <dgm:bulletEnabled val="1"/>
        </dgm:presLayoutVars>
      </dgm:prSet>
      <dgm:spPr/>
    </dgm:pt>
    <dgm:pt modelId="{D6EC5A21-F7BF-4288-81C9-CDB2D633FD26}" type="pres">
      <dgm:prSet presAssocID="{E39F44A6-DC3D-4E20-BED6-6377ED8EB1DE}" presName="ChildText" presStyleLbl="revTx" presStyleIdx="2" presStyleCnt="6">
        <dgm:presLayoutVars>
          <dgm:chMax val="0"/>
          <dgm:chPref val="0"/>
          <dgm:bulletEnabled val="1"/>
        </dgm:presLayoutVars>
      </dgm:prSet>
      <dgm:spPr/>
    </dgm:pt>
    <dgm:pt modelId="{3CBBBB9C-B053-479A-B7F2-3937D2E1331F}" type="pres">
      <dgm:prSet presAssocID="{18F5F6F4-6DAB-424D-83FE-7207E34EED44}" presName="sibTrans" presStyleCnt="0"/>
      <dgm:spPr/>
    </dgm:pt>
    <dgm:pt modelId="{E4B80A15-A0D4-47A4-8D11-6293307A1D2B}" type="pres">
      <dgm:prSet presAssocID="{BDD1FC44-B3FF-42F7-B06C-BAB738E187E5}" presName="composite" presStyleCnt="0"/>
      <dgm:spPr/>
    </dgm:pt>
    <dgm:pt modelId="{5DCB0628-39EC-4069-A14F-5EE806038504}" type="pres">
      <dgm:prSet presAssocID="{BDD1FC44-B3FF-42F7-B06C-BAB738E187E5}" presName="bentUpArrow1" presStyleLbl="alignImgPlace1" presStyleIdx="3" presStyleCnt="6"/>
      <dgm:spPr/>
    </dgm:pt>
    <dgm:pt modelId="{E97343F5-63CA-4147-B260-B6A79E56B6F3}" type="pres">
      <dgm:prSet presAssocID="{BDD1FC44-B3FF-42F7-B06C-BAB738E187E5}" presName="ParentText" presStyleLbl="node1" presStyleIdx="3" presStyleCnt="7" custScaleX="196472" custScaleY="104215" custLinFactNeighborY="-5260">
        <dgm:presLayoutVars>
          <dgm:chMax val="1"/>
          <dgm:chPref val="1"/>
          <dgm:bulletEnabled val="1"/>
        </dgm:presLayoutVars>
      </dgm:prSet>
      <dgm:spPr/>
    </dgm:pt>
    <dgm:pt modelId="{CF941350-EB35-4D4D-8BB4-56473EED7747}" type="pres">
      <dgm:prSet presAssocID="{BDD1FC44-B3FF-42F7-B06C-BAB738E187E5}" presName="ChildText" presStyleLbl="revTx" presStyleIdx="3" presStyleCnt="6">
        <dgm:presLayoutVars>
          <dgm:chMax val="0"/>
          <dgm:chPref val="0"/>
          <dgm:bulletEnabled val="1"/>
        </dgm:presLayoutVars>
      </dgm:prSet>
      <dgm:spPr/>
    </dgm:pt>
    <dgm:pt modelId="{F53A3F4D-83B0-44F0-9322-0347139CCD3C}" type="pres">
      <dgm:prSet presAssocID="{0F1FAE7A-E51D-4FA9-B8F1-D763D6C86ADE}" presName="sibTrans" presStyleCnt="0"/>
      <dgm:spPr/>
    </dgm:pt>
    <dgm:pt modelId="{864B8149-6FD5-4606-80D1-28C1AF93E55A}" type="pres">
      <dgm:prSet presAssocID="{CE4A3823-B8E8-40B0-A7EE-90104369D7CF}" presName="composite" presStyleCnt="0"/>
      <dgm:spPr/>
    </dgm:pt>
    <dgm:pt modelId="{1220097E-2EE0-4A09-8E28-D44197C824E0}" type="pres">
      <dgm:prSet presAssocID="{CE4A3823-B8E8-40B0-A7EE-90104369D7CF}" presName="bentUpArrow1" presStyleLbl="alignImgPlace1" presStyleIdx="4" presStyleCnt="6"/>
      <dgm:spPr/>
    </dgm:pt>
    <dgm:pt modelId="{15A13923-7E47-49F3-B1FE-ACC899D023B7}" type="pres">
      <dgm:prSet presAssocID="{CE4A3823-B8E8-40B0-A7EE-90104369D7CF}" presName="ParentText" presStyleLbl="node1" presStyleIdx="4" presStyleCnt="7" custScaleX="196472" custScaleY="104215" custLinFactNeighborY="-5260">
        <dgm:presLayoutVars>
          <dgm:chMax val="1"/>
          <dgm:chPref val="1"/>
          <dgm:bulletEnabled val="1"/>
        </dgm:presLayoutVars>
      </dgm:prSet>
      <dgm:spPr/>
    </dgm:pt>
    <dgm:pt modelId="{F8DE6DBA-D76C-431F-BD68-877E949E01E9}" type="pres">
      <dgm:prSet presAssocID="{CE4A3823-B8E8-40B0-A7EE-90104369D7CF}" presName="ChildText" presStyleLbl="revTx" presStyleIdx="4" presStyleCnt="6">
        <dgm:presLayoutVars>
          <dgm:chMax val="0"/>
          <dgm:chPref val="0"/>
          <dgm:bulletEnabled val="1"/>
        </dgm:presLayoutVars>
      </dgm:prSet>
      <dgm:spPr/>
    </dgm:pt>
    <dgm:pt modelId="{EBEFC95D-DEBD-43DB-9804-62C855B25157}" type="pres">
      <dgm:prSet presAssocID="{F3D9033D-1BA3-4462-9453-EA3F4E893F6E}" presName="sibTrans" presStyleCnt="0"/>
      <dgm:spPr/>
    </dgm:pt>
    <dgm:pt modelId="{7DB87183-8DE8-4280-9137-53A5CEC02233}" type="pres">
      <dgm:prSet presAssocID="{37042C29-EEF1-4F1C-96F4-2B8AB099DA44}" presName="composite" presStyleCnt="0"/>
      <dgm:spPr/>
    </dgm:pt>
    <dgm:pt modelId="{11953D4D-2B26-4E78-B3EC-E2780423F7F9}" type="pres">
      <dgm:prSet presAssocID="{37042C29-EEF1-4F1C-96F4-2B8AB099DA44}" presName="bentUpArrow1" presStyleLbl="alignImgPlace1" presStyleIdx="5" presStyleCnt="6"/>
      <dgm:spPr/>
    </dgm:pt>
    <dgm:pt modelId="{57F0E7B6-5252-4B0E-AD3D-2C22F3FDCEA7}" type="pres">
      <dgm:prSet presAssocID="{37042C29-EEF1-4F1C-96F4-2B8AB099DA44}" presName="ParentText" presStyleLbl="node1" presStyleIdx="5" presStyleCnt="7" custScaleX="192002" custLinFactNeighborY="-5260">
        <dgm:presLayoutVars>
          <dgm:chMax val="1"/>
          <dgm:chPref val="1"/>
          <dgm:bulletEnabled val="1"/>
        </dgm:presLayoutVars>
      </dgm:prSet>
      <dgm:spPr/>
    </dgm:pt>
    <dgm:pt modelId="{713EFE4D-6C93-43FA-B72E-FC7909453EED}" type="pres">
      <dgm:prSet presAssocID="{37042C29-EEF1-4F1C-96F4-2B8AB099DA44}" presName="ChildText" presStyleLbl="revTx" presStyleIdx="5" presStyleCnt="6">
        <dgm:presLayoutVars>
          <dgm:chMax val="0"/>
          <dgm:chPref val="0"/>
          <dgm:bulletEnabled val="1"/>
        </dgm:presLayoutVars>
      </dgm:prSet>
      <dgm:spPr/>
    </dgm:pt>
    <dgm:pt modelId="{2F5F2392-795B-41B6-BEB8-1E3E3078B361}" type="pres">
      <dgm:prSet presAssocID="{B211059C-662E-4A70-B792-32A4DDAFA8A4}" presName="sibTrans" presStyleCnt="0"/>
      <dgm:spPr/>
    </dgm:pt>
    <dgm:pt modelId="{DE870BCC-02F5-4B2C-B2A0-EB1C903471A4}" type="pres">
      <dgm:prSet presAssocID="{D5445A70-578F-477E-8DB0-62E09D38780D}" presName="composite" presStyleCnt="0"/>
      <dgm:spPr/>
    </dgm:pt>
    <dgm:pt modelId="{1AC697C9-3F9D-4D85-9A7A-D22D50EBB86B}" type="pres">
      <dgm:prSet presAssocID="{D5445A70-578F-477E-8DB0-62E09D38780D}" presName="ParentText" presStyleLbl="node1" presStyleIdx="6" presStyleCnt="7" custScaleX="196472" custScaleY="104215" custLinFactNeighborY="-5260">
        <dgm:presLayoutVars>
          <dgm:chMax val="1"/>
          <dgm:chPref val="1"/>
          <dgm:bulletEnabled val="1"/>
        </dgm:presLayoutVars>
      </dgm:prSet>
      <dgm:spPr/>
    </dgm:pt>
  </dgm:ptLst>
  <dgm:cxnLst>
    <dgm:cxn modelId="{B2A6410B-8169-4F2D-BFDF-9DA1EA3923CC}" type="presOf" srcId="{A8ED1A5D-4F14-4A22-89BA-D3DE324ED674}" destId="{F8DE6DBA-D76C-431F-BD68-877E949E01E9}" srcOrd="0" destOrd="0" presId="urn:microsoft.com/office/officeart/2005/8/layout/StepDownProcess"/>
    <dgm:cxn modelId="{F9C17633-A857-4148-9973-7B860A81F04F}" type="presOf" srcId="{172013AD-6D8F-410E-91BC-276E2756759B}" destId="{D452DD4E-F63C-4757-BD8E-9AB91A311286}" srcOrd="0" destOrd="0" presId="urn:microsoft.com/office/officeart/2005/8/layout/StepDownProcess"/>
    <dgm:cxn modelId="{B871FE60-D658-4549-9E40-FC6B510EC695}" type="presOf" srcId="{8E77B64F-A33C-4AB7-9FDF-2C48EFB38932}" destId="{27E69151-84E2-495B-A81B-A9B0566DE609}" srcOrd="0" destOrd="0" presId="urn:microsoft.com/office/officeart/2005/8/layout/StepDownProcess"/>
    <dgm:cxn modelId="{936B6163-79F6-485C-A178-7366DF36D392}" type="presOf" srcId="{BDD1FC44-B3FF-42F7-B06C-BAB738E187E5}" destId="{E97343F5-63CA-4147-B260-B6A79E56B6F3}" srcOrd="0" destOrd="0" presId="urn:microsoft.com/office/officeart/2005/8/layout/StepDownProcess"/>
    <dgm:cxn modelId="{7E945F4B-D0FA-4594-B1BE-7D2ED287DEC7}" type="presOf" srcId="{D5445A70-578F-477E-8DB0-62E09D38780D}" destId="{1AC697C9-3F9D-4D85-9A7A-D22D50EBB86B}" srcOrd="0" destOrd="0" presId="urn:microsoft.com/office/officeart/2005/8/layout/StepDownProcess"/>
    <dgm:cxn modelId="{61045554-2AEB-46D8-A90B-4A1EA2E6C8C0}" srcId="{092FF83F-83A1-4841-ADE7-55D82E903D09}" destId="{E39F44A6-DC3D-4E20-BED6-6377ED8EB1DE}" srcOrd="2" destOrd="0" parTransId="{9B6D2E5B-817A-4AC1-91DE-16968AFF84A7}" sibTransId="{18F5F6F4-6DAB-424D-83FE-7207E34EED44}"/>
    <dgm:cxn modelId="{B9E40A58-7135-44C7-9984-B8234C73A792}" type="presOf" srcId="{37042C29-EEF1-4F1C-96F4-2B8AB099DA44}" destId="{57F0E7B6-5252-4B0E-AD3D-2C22F3FDCEA7}" srcOrd="0" destOrd="0" presId="urn:microsoft.com/office/officeart/2005/8/layout/StepDownProcess"/>
    <dgm:cxn modelId="{7F90D7A4-DAEC-441D-B358-6FCBD1548331}" srcId="{092FF83F-83A1-4841-ADE7-55D82E903D09}" destId="{37042C29-EEF1-4F1C-96F4-2B8AB099DA44}" srcOrd="5" destOrd="0" parTransId="{E3006930-16C6-40E7-8243-275559DB3F97}" sibTransId="{B211059C-662E-4A70-B792-32A4DDAFA8A4}"/>
    <dgm:cxn modelId="{D9700BB1-CA8C-4C42-9D5F-DB5EDD4243FD}" srcId="{092FF83F-83A1-4841-ADE7-55D82E903D09}" destId="{D5445A70-578F-477E-8DB0-62E09D38780D}" srcOrd="6" destOrd="0" parTransId="{842CF30D-B4BB-4258-A53D-BAE5BDAB55B3}" sibTransId="{C7676ED7-356E-4340-80E0-F190BF8C70EF}"/>
    <dgm:cxn modelId="{D0F854B6-A7B0-4E73-A334-43E389F81237}" type="presOf" srcId="{CE4A3823-B8E8-40B0-A7EE-90104369D7CF}" destId="{15A13923-7E47-49F3-B1FE-ACC899D023B7}" srcOrd="0" destOrd="0" presId="urn:microsoft.com/office/officeart/2005/8/layout/StepDownProcess"/>
    <dgm:cxn modelId="{7F50B7C2-6F98-4C82-AED0-87A9BA39C895}" type="presOf" srcId="{E39F44A6-DC3D-4E20-BED6-6377ED8EB1DE}" destId="{72467541-74D7-4C31-8DDD-C460A6A3965F}" srcOrd="0" destOrd="0" presId="urn:microsoft.com/office/officeart/2005/8/layout/StepDownProcess"/>
    <dgm:cxn modelId="{C1AB9ECF-193B-42CA-B5CD-6674B39EB5DB}" srcId="{092FF83F-83A1-4841-ADE7-55D82E903D09}" destId="{172013AD-6D8F-410E-91BC-276E2756759B}" srcOrd="1" destOrd="0" parTransId="{88D58369-58EE-4F95-A759-2B0E0662CF2B}" sibTransId="{2BA85B50-232F-423E-9DBF-9467B3B955EF}"/>
    <dgm:cxn modelId="{F3A7C9DD-7B7C-4324-8AD7-DDA1DAD30BBA}" type="presOf" srcId="{092FF83F-83A1-4841-ADE7-55D82E903D09}" destId="{353F44CC-3EAA-4740-ACAA-78078BFF304D}" srcOrd="0" destOrd="0" presId="urn:microsoft.com/office/officeart/2005/8/layout/StepDownProcess"/>
    <dgm:cxn modelId="{9AB964ED-AB9F-4F65-8058-1C0E6BF64DC7}" srcId="{092FF83F-83A1-4841-ADE7-55D82E903D09}" destId="{8E77B64F-A33C-4AB7-9FDF-2C48EFB38932}" srcOrd="0" destOrd="0" parTransId="{DD3F52F0-DD2D-4D65-BC4A-29DA8126DCD4}" sibTransId="{A1C0B4EB-EA96-4A9F-AC25-B07020C9C6FE}"/>
    <dgm:cxn modelId="{1727D8F1-65F1-45A4-AB72-45FEBD22F691}" srcId="{092FF83F-83A1-4841-ADE7-55D82E903D09}" destId="{BDD1FC44-B3FF-42F7-B06C-BAB738E187E5}" srcOrd="3" destOrd="0" parTransId="{0C28C3ED-33F6-48F5-9C1B-F1C27C837074}" sibTransId="{0F1FAE7A-E51D-4FA9-B8F1-D763D6C86ADE}"/>
    <dgm:cxn modelId="{25B1F6F3-D692-4A86-9B08-C50B08E3D421}" srcId="{092FF83F-83A1-4841-ADE7-55D82E903D09}" destId="{CE4A3823-B8E8-40B0-A7EE-90104369D7CF}" srcOrd="4" destOrd="0" parTransId="{9CDFA9EA-C655-4AD3-B62D-BFC0CF2045F7}" sibTransId="{F3D9033D-1BA3-4462-9453-EA3F4E893F6E}"/>
    <dgm:cxn modelId="{11DA72F7-0511-439D-886A-C46F3581665B}" srcId="{CE4A3823-B8E8-40B0-A7EE-90104369D7CF}" destId="{A8ED1A5D-4F14-4A22-89BA-D3DE324ED674}" srcOrd="0" destOrd="0" parTransId="{7E805903-ED1C-4AD4-90BF-51DE106C1FB7}" sibTransId="{4A326285-FB22-46C5-A328-0EBAD140B587}"/>
    <dgm:cxn modelId="{3F4A5824-E984-4D5C-9104-7440FE41A122}" type="presParOf" srcId="{353F44CC-3EAA-4740-ACAA-78078BFF304D}" destId="{C53A8397-0DBC-4DD1-9449-DF9EACCAB637}" srcOrd="0" destOrd="0" presId="urn:microsoft.com/office/officeart/2005/8/layout/StepDownProcess"/>
    <dgm:cxn modelId="{C1D8D556-FA3E-4834-ACFF-152E8B8B91CF}" type="presParOf" srcId="{C53A8397-0DBC-4DD1-9449-DF9EACCAB637}" destId="{15B1F82D-5F37-42D0-8F5D-F33716232D14}" srcOrd="0" destOrd="0" presId="urn:microsoft.com/office/officeart/2005/8/layout/StepDownProcess"/>
    <dgm:cxn modelId="{608103FF-7A1F-4762-B9D8-2E670A0C5CF8}" type="presParOf" srcId="{C53A8397-0DBC-4DD1-9449-DF9EACCAB637}" destId="{27E69151-84E2-495B-A81B-A9B0566DE609}" srcOrd="1" destOrd="0" presId="urn:microsoft.com/office/officeart/2005/8/layout/StepDownProcess"/>
    <dgm:cxn modelId="{71DEC109-08AA-42D6-BB82-F2DFBDF75052}" type="presParOf" srcId="{C53A8397-0DBC-4DD1-9449-DF9EACCAB637}" destId="{D0AAED4B-0C01-4CF6-8E74-7FDDF83033B6}" srcOrd="2" destOrd="0" presId="urn:microsoft.com/office/officeart/2005/8/layout/StepDownProcess"/>
    <dgm:cxn modelId="{C3638F60-56B4-40A9-973E-925CCBE9084E}" type="presParOf" srcId="{353F44CC-3EAA-4740-ACAA-78078BFF304D}" destId="{0E1529AF-3707-4B82-B6D0-10E799438B8B}" srcOrd="1" destOrd="0" presId="urn:microsoft.com/office/officeart/2005/8/layout/StepDownProcess"/>
    <dgm:cxn modelId="{FBADD33F-CB59-4BC5-B002-44587EEBF440}" type="presParOf" srcId="{353F44CC-3EAA-4740-ACAA-78078BFF304D}" destId="{B38F088A-9A83-425C-8A02-494DB30F52A9}" srcOrd="2" destOrd="0" presId="urn:microsoft.com/office/officeart/2005/8/layout/StepDownProcess"/>
    <dgm:cxn modelId="{BB722175-1A0C-4D64-A0FE-37B4825D00A6}" type="presParOf" srcId="{B38F088A-9A83-425C-8A02-494DB30F52A9}" destId="{50D145C8-B6EF-461D-B808-50BB1460E49E}" srcOrd="0" destOrd="0" presId="urn:microsoft.com/office/officeart/2005/8/layout/StepDownProcess"/>
    <dgm:cxn modelId="{813777AC-5CA0-46A1-975D-95B030BDC0E8}" type="presParOf" srcId="{B38F088A-9A83-425C-8A02-494DB30F52A9}" destId="{D452DD4E-F63C-4757-BD8E-9AB91A311286}" srcOrd="1" destOrd="0" presId="urn:microsoft.com/office/officeart/2005/8/layout/StepDownProcess"/>
    <dgm:cxn modelId="{C8CA7A82-C8B1-4DAA-9030-BDAC66E4269A}" type="presParOf" srcId="{B38F088A-9A83-425C-8A02-494DB30F52A9}" destId="{607116C8-1CAE-418A-BEC8-624570602918}" srcOrd="2" destOrd="0" presId="urn:microsoft.com/office/officeart/2005/8/layout/StepDownProcess"/>
    <dgm:cxn modelId="{64AD5628-CE82-4D10-8E93-AE6035C0CA36}" type="presParOf" srcId="{353F44CC-3EAA-4740-ACAA-78078BFF304D}" destId="{E6EB487B-52A2-4700-8447-4F75F3877744}" srcOrd="3" destOrd="0" presId="urn:microsoft.com/office/officeart/2005/8/layout/StepDownProcess"/>
    <dgm:cxn modelId="{A1311EF4-337D-4FD6-8E9B-B0C9F14C54CB}" type="presParOf" srcId="{353F44CC-3EAA-4740-ACAA-78078BFF304D}" destId="{6CCDE7AB-776F-4987-9975-D7AA760F427D}" srcOrd="4" destOrd="0" presId="urn:microsoft.com/office/officeart/2005/8/layout/StepDownProcess"/>
    <dgm:cxn modelId="{02E2EEC9-7C69-4F34-BD72-9DF51680EA09}" type="presParOf" srcId="{6CCDE7AB-776F-4987-9975-D7AA760F427D}" destId="{811D7532-7655-45B6-AC41-5DD16683E5CE}" srcOrd="0" destOrd="0" presId="urn:microsoft.com/office/officeart/2005/8/layout/StepDownProcess"/>
    <dgm:cxn modelId="{2BADE968-D774-4198-A2A1-97CAF9CF3EBD}" type="presParOf" srcId="{6CCDE7AB-776F-4987-9975-D7AA760F427D}" destId="{72467541-74D7-4C31-8DDD-C460A6A3965F}" srcOrd="1" destOrd="0" presId="urn:microsoft.com/office/officeart/2005/8/layout/StepDownProcess"/>
    <dgm:cxn modelId="{02EFFEC0-65CD-4068-A83F-645CC1DB9050}" type="presParOf" srcId="{6CCDE7AB-776F-4987-9975-D7AA760F427D}" destId="{D6EC5A21-F7BF-4288-81C9-CDB2D633FD26}" srcOrd="2" destOrd="0" presId="urn:microsoft.com/office/officeart/2005/8/layout/StepDownProcess"/>
    <dgm:cxn modelId="{E2664DDF-48E9-4406-91AA-D99E631BFFEB}" type="presParOf" srcId="{353F44CC-3EAA-4740-ACAA-78078BFF304D}" destId="{3CBBBB9C-B053-479A-B7F2-3937D2E1331F}" srcOrd="5" destOrd="0" presId="urn:microsoft.com/office/officeart/2005/8/layout/StepDownProcess"/>
    <dgm:cxn modelId="{FE7B2B4E-4F5F-4504-8156-51088119B0B6}" type="presParOf" srcId="{353F44CC-3EAA-4740-ACAA-78078BFF304D}" destId="{E4B80A15-A0D4-47A4-8D11-6293307A1D2B}" srcOrd="6" destOrd="0" presId="urn:microsoft.com/office/officeart/2005/8/layout/StepDownProcess"/>
    <dgm:cxn modelId="{C8640703-5734-4F35-A0BF-B3827E2EC158}" type="presParOf" srcId="{E4B80A15-A0D4-47A4-8D11-6293307A1D2B}" destId="{5DCB0628-39EC-4069-A14F-5EE806038504}" srcOrd="0" destOrd="0" presId="urn:microsoft.com/office/officeart/2005/8/layout/StepDownProcess"/>
    <dgm:cxn modelId="{E9F75BFC-142C-4C55-8148-183A82E03545}" type="presParOf" srcId="{E4B80A15-A0D4-47A4-8D11-6293307A1D2B}" destId="{E97343F5-63CA-4147-B260-B6A79E56B6F3}" srcOrd="1" destOrd="0" presId="urn:microsoft.com/office/officeart/2005/8/layout/StepDownProcess"/>
    <dgm:cxn modelId="{DA9CBD87-DF2E-4652-8D99-F74DAC95C747}" type="presParOf" srcId="{E4B80A15-A0D4-47A4-8D11-6293307A1D2B}" destId="{CF941350-EB35-4D4D-8BB4-56473EED7747}" srcOrd="2" destOrd="0" presId="urn:microsoft.com/office/officeart/2005/8/layout/StepDownProcess"/>
    <dgm:cxn modelId="{D0100EB6-B790-41AB-8A01-5F837E354324}" type="presParOf" srcId="{353F44CC-3EAA-4740-ACAA-78078BFF304D}" destId="{F53A3F4D-83B0-44F0-9322-0347139CCD3C}" srcOrd="7" destOrd="0" presId="urn:microsoft.com/office/officeart/2005/8/layout/StepDownProcess"/>
    <dgm:cxn modelId="{288A47F3-60BE-403B-B7CE-8687CB3FADF2}" type="presParOf" srcId="{353F44CC-3EAA-4740-ACAA-78078BFF304D}" destId="{864B8149-6FD5-4606-80D1-28C1AF93E55A}" srcOrd="8" destOrd="0" presId="urn:microsoft.com/office/officeart/2005/8/layout/StepDownProcess"/>
    <dgm:cxn modelId="{30165F9D-426C-40D9-8FA6-CEF2B73CE789}" type="presParOf" srcId="{864B8149-6FD5-4606-80D1-28C1AF93E55A}" destId="{1220097E-2EE0-4A09-8E28-D44197C824E0}" srcOrd="0" destOrd="0" presId="urn:microsoft.com/office/officeart/2005/8/layout/StepDownProcess"/>
    <dgm:cxn modelId="{63FCF417-02C4-440C-BFAD-93EAECF5634B}" type="presParOf" srcId="{864B8149-6FD5-4606-80D1-28C1AF93E55A}" destId="{15A13923-7E47-49F3-B1FE-ACC899D023B7}" srcOrd="1" destOrd="0" presId="urn:microsoft.com/office/officeart/2005/8/layout/StepDownProcess"/>
    <dgm:cxn modelId="{FE26CFA0-E82F-4B11-A3D9-54706247884C}" type="presParOf" srcId="{864B8149-6FD5-4606-80D1-28C1AF93E55A}" destId="{F8DE6DBA-D76C-431F-BD68-877E949E01E9}" srcOrd="2" destOrd="0" presId="urn:microsoft.com/office/officeart/2005/8/layout/StepDownProcess"/>
    <dgm:cxn modelId="{4ACDF00C-BFE1-4B2F-B78D-19B947F00AD2}" type="presParOf" srcId="{353F44CC-3EAA-4740-ACAA-78078BFF304D}" destId="{EBEFC95D-DEBD-43DB-9804-62C855B25157}" srcOrd="9" destOrd="0" presId="urn:microsoft.com/office/officeart/2005/8/layout/StepDownProcess"/>
    <dgm:cxn modelId="{220B5C72-58E9-41CD-9B62-8D9E3DB2A34C}" type="presParOf" srcId="{353F44CC-3EAA-4740-ACAA-78078BFF304D}" destId="{7DB87183-8DE8-4280-9137-53A5CEC02233}" srcOrd="10" destOrd="0" presId="urn:microsoft.com/office/officeart/2005/8/layout/StepDownProcess"/>
    <dgm:cxn modelId="{D3CDE8E9-3BB2-464E-95AC-191CA0FEF7B7}" type="presParOf" srcId="{7DB87183-8DE8-4280-9137-53A5CEC02233}" destId="{11953D4D-2B26-4E78-B3EC-E2780423F7F9}" srcOrd="0" destOrd="0" presId="urn:microsoft.com/office/officeart/2005/8/layout/StepDownProcess"/>
    <dgm:cxn modelId="{3495AB46-38E2-4AF5-B1D2-F1B064C4576C}" type="presParOf" srcId="{7DB87183-8DE8-4280-9137-53A5CEC02233}" destId="{57F0E7B6-5252-4B0E-AD3D-2C22F3FDCEA7}" srcOrd="1" destOrd="0" presId="urn:microsoft.com/office/officeart/2005/8/layout/StepDownProcess"/>
    <dgm:cxn modelId="{17F3147C-E86F-4515-AE45-F017E23BEED8}" type="presParOf" srcId="{7DB87183-8DE8-4280-9137-53A5CEC02233}" destId="{713EFE4D-6C93-43FA-B72E-FC7909453EED}" srcOrd="2" destOrd="0" presId="urn:microsoft.com/office/officeart/2005/8/layout/StepDownProcess"/>
    <dgm:cxn modelId="{BCE0F7AC-6306-4C34-AD6F-B13980B41BF0}" type="presParOf" srcId="{353F44CC-3EAA-4740-ACAA-78078BFF304D}" destId="{2F5F2392-795B-41B6-BEB8-1E3E3078B361}" srcOrd="11" destOrd="0" presId="urn:microsoft.com/office/officeart/2005/8/layout/StepDownProcess"/>
    <dgm:cxn modelId="{8745F090-C248-46B2-BEEC-509A6EBC1638}" type="presParOf" srcId="{353F44CC-3EAA-4740-ACAA-78078BFF304D}" destId="{DE870BCC-02F5-4B2C-B2A0-EB1C903471A4}" srcOrd="12" destOrd="0" presId="urn:microsoft.com/office/officeart/2005/8/layout/StepDownProcess"/>
    <dgm:cxn modelId="{5419EC44-39B4-4232-9611-2CA21D77D02E}" type="presParOf" srcId="{DE870BCC-02F5-4B2C-B2A0-EB1C903471A4}" destId="{1AC697C9-3F9D-4D85-9A7A-D22D50EBB86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Depression</a:t>
          </a:r>
          <a:r>
            <a:rPr lang="en-US" sz="1600"/>
            <a:t> </a:t>
          </a:r>
          <a:r>
            <a:rPr lang="en-US" sz="1400" b="1"/>
            <a:t>Dataset</a:t>
          </a:r>
          <a:endParaRPr lang="en-US" sz="1600" b="1"/>
        </a:p>
      </dgm:t>
    </dgm:pt>
    <dgm:pt modelId="{6AE267C2-B689-4A79-8BC5-BEF0B7382E03}" type="parTrans" cxnId="{B3368F41-A0FD-441E-BA58-E68E2173D690}">
      <dgm:prSet/>
      <dgm:spPr/>
      <dgm:t>
        <a:bodyPr/>
        <a:lstStyle/>
        <a:p>
          <a:endParaRPr lang="en-US" sz="2000"/>
        </a:p>
      </dgm:t>
    </dgm:pt>
    <dgm:pt modelId="{AFA8A00B-A01A-498B-B0D5-BD8F091C570E}" type="sibTrans" cxnId="{B3368F41-A0FD-441E-BA58-E68E2173D690}">
      <dgm:prSet custT="1"/>
      <dgm:spPr/>
      <dgm:t>
        <a:bodyPr/>
        <a:lstStyle/>
        <a:p>
          <a:endParaRPr lang="en-US" sz="1200"/>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Non-Depression</a:t>
          </a:r>
          <a:r>
            <a:rPr lang="en-US" sz="1400"/>
            <a:t> </a:t>
          </a:r>
          <a:r>
            <a:rPr lang="en-US" sz="1400" b="1"/>
            <a:t>Dataset</a:t>
          </a:r>
        </a:p>
      </dgm:t>
    </dgm:pt>
    <dgm:pt modelId="{C1E8FF36-9CBB-495F-B7B2-61D5A3369FEB}" type="parTrans" cxnId="{06A9EC00-2296-47A0-9790-955B9E87D3A4}">
      <dgm:prSet/>
      <dgm:spPr/>
      <dgm:t>
        <a:bodyPr/>
        <a:lstStyle/>
        <a:p>
          <a:endParaRPr lang="en-US" sz="2000"/>
        </a:p>
      </dgm:t>
    </dgm:pt>
    <dgm:pt modelId="{EBED3CF2-E9C6-4512-9F26-69D65AD5CBEC}" type="sibTrans" cxnId="{06A9EC00-2296-47A0-9790-955B9E87D3A4}">
      <dgm:prSet/>
      <dgm:spPr/>
      <dgm:t>
        <a:bodyPr/>
        <a:lstStyle/>
        <a:p>
          <a:endParaRPr lang="en-US" sz="20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2" custLinFactX="-110446" custLinFactNeighborX="-200000" custLinFactNeighborY="30372">
        <dgm:presLayoutVars>
          <dgm:bulletEnabled val="1"/>
        </dgm:presLayoutVars>
      </dgm:prSet>
      <dgm:spPr/>
    </dgm:pt>
    <dgm:pt modelId="{E0341E51-5EE6-4528-B8AA-0DF2EAE99399}" type="pres">
      <dgm:prSet presAssocID="{AFA8A00B-A01A-498B-B0D5-BD8F091C570E}" presName="sibTrans" presStyleLbl="sibTrans2D1" presStyleIdx="0" presStyleCnt="1"/>
      <dgm:spPr/>
    </dgm:pt>
    <dgm:pt modelId="{F91816CF-F620-47D9-A288-D09AFB16C503}" type="pres">
      <dgm:prSet presAssocID="{AFA8A00B-A01A-498B-B0D5-BD8F091C570E}" presName="connectorText" presStyleLbl="sibTrans2D1" presStyleIdx="0" presStyleCnt="1"/>
      <dgm:spPr/>
    </dgm:pt>
    <dgm:pt modelId="{92E7257E-8711-44E1-BE12-A3712BBA541C}" type="pres">
      <dgm:prSet presAssocID="{6940972A-8FC9-41A1-B75E-3B221569315A}" presName="node" presStyleLbl="node1" presStyleIdx="1" presStyleCnt="2" custLinFactNeighborY="-1612">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Data Labeling</a:t>
          </a:r>
        </a:p>
      </dgm:t>
    </dgm:pt>
    <dgm:pt modelId="{6AE267C2-B689-4A79-8BC5-BEF0B7382E03}" type="parTrans" cxnId="{B3368F41-A0FD-441E-BA58-E68E2173D690}">
      <dgm:prSet/>
      <dgm:spPr/>
      <dgm:t>
        <a:bodyPr/>
        <a:lstStyle/>
        <a:p>
          <a:endParaRPr lang="en-US" sz="1200"/>
        </a:p>
      </dgm:t>
    </dgm:pt>
    <dgm:pt modelId="{AFA8A00B-A01A-498B-B0D5-BD8F091C570E}" type="sibTrans" cxnId="{B3368F41-A0FD-441E-BA58-E68E2173D690}">
      <dgm:prSet custT="1"/>
      <dgm:spPr/>
      <dgm:t>
        <a:bodyPr/>
        <a:lstStyle/>
        <a:p>
          <a:endParaRPr lang="en-US" sz="1200"/>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Data preprocessing</a:t>
          </a:r>
        </a:p>
      </dgm:t>
    </dgm:pt>
    <dgm:pt modelId="{C1E8FF36-9CBB-495F-B7B2-61D5A3369FEB}" type="parTrans" cxnId="{06A9EC00-2296-47A0-9790-955B9E87D3A4}">
      <dgm:prSet/>
      <dgm:spPr/>
      <dgm:t>
        <a:bodyPr/>
        <a:lstStyle/>
        <a:p>
          <a:endParaRPr lang="en-US" sz="1200"/>
        </a:p>
      </dgm:t>
    </dgm:pt>
    <dgm:pt modelId="{EBED3CF2-E9C6-4512-9F26-69D65AD5CBEC}" type="sibTrans" cxnId="{06A9EC00-2296-47A0-9790-955B9E87D3A4}">
      <dgm:prSet/>
      <dgm:spPr/>
      <dgm:t>
        <a:bodyPr/>
        <a:lstStyle/>
        <a:p>
          <a:endParaRPr lang="en-US" sz="12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2" custLinFactNeighborX="-117" custLinFactNeighborY="1612">
        <dgm:presLayoutVars>
          <dgm:bulletEnabled val="1"/>
        </dgm:presLayoutVars>
      </dgm:prSet>
      <dgm:spPr/>
    </dgm:pt>
    <dgm:pt modelId="{E0341E51-5EE6-4528-B8AA-0DF2EAE99399}" type="pres">
      <dgm:prSet presAssocID="{AFA8A00B-A01A-498B-B0D5-BD8F091C570E}" presName="sibTrans" presStyleLbl="sibTrans2D1" presStyleIdx="0" presStyleCnt="1"/>
      <dgm:spPr/>
    </dgm:pt>
    <dgm:pt modelId="{F91816CF-F620-47D9-A288-D09AFB16C503}" type="pres">
      <dgm:prSet presAssocID="{AFA8A00B-A01A-498B-B0D5-BD8F091C570E}" presName="connectorText" presStyleLbl="sibTrans2D1" presStyleIdx="0" presStyleCnt="1"/>
      <dgm:spPr/>
    </dgm:pt>
    <dgm:pt modelId="{92E7257E-8711-44E1-BE12-A3712BBA541C}" type="pres">
      <dgm:prSet presAssocID="{6940972A-8FC9-41A1-B75E-3B221569315A}" presName="node" presStyleLbl="node1" presStyleIdx="1" presStyleCnt="2" custLinFactNeighborY="-1612">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Access Method </a:t>
          </a:r>
        </a:p>
      </dgm:t>
    </dgm:pt>
    <dgm:pt modelId="{6AE267C2-B689-4A79-8BC5-BEF0B7382E03}" type="parTrans" cxnId="{B3368F41-A0FD-441E-BA58-E68E2173D690}">
      <dgm:prSet/>
      <dgm:spPr/>
      <dgm:t>
        <a:bodyPr/>
        <a:lstStyle/>
        <a:p>
          <a:endParaRPr lang="en-US" sz="1200" b="1"/>
        </a:p>
      </dgm:t>
    </dgm:pt>
    <dgm:pt modelId="{AFA8A00B-A01A-498B-B0D5-BD8F091C570E}" type="sibTrans" cxnId="{B3368F41-A0FD-441E-BA58-E68E2173D690}">
      <dgm:prSet custT="1"/>
      <dgm:spPr/>
      <dgm:t>
        <a:bodyPr/>
        <a:lstStyle/>
        <a:p>
          <a:endParaRPr lang="en-US" sz="1200" b="1"/>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Clean accessed Data</a:t>
          </a:r>
        </a:p>
      </dgm:t>
    </dgm:pt>
    <dgm:pt modelId="{C1E8FF36-9CBB-495F-B7B2-61D5A3369FEB}" type="parTrans" cxnId="{06A9EC00-2296-47A0-9790-955B9E87D3A4}">
      <dgm:prSet/>
      <dgm:spPr/>
      <dgm:t>
        <a:bodyPr/>
        <a:lstStyle/>
        <a:p>
          <a:endParaRPr lang="en-US" sz="1200" b="1"/>
        </a:p>
      </dgm:t>
    </dgm:pt>
    <dgm:pt modelId="{EBED3CF2-E9C6-4512-9F26-69D65AD5CBEC}" type="sibTrans" cxnId="{06A9EC00-2296-47A0-9790-955B9E87D3A4}">
      <dgm:prSet/>
      <dgm:spPr/>
      <dgm:t>
        <a:bodyPr/>
        <a:lstStyle/>
        <a:p>
          <a:endParaRPr lang="en-US" sz="1200" b="1"/>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2" custScaleX="69021">
        <dgm:presLayoutVars>
          <dgm:bulletEnabled val="1"/>
        </dgm:presLayoutVars>
      </dgm:prSet>
      <dgm:spPr/>
    </dgm:pt>
    <dgm:pt modelId="{E0341E51-5EE6-4528-B8AA-0DF2EAE99399}" type="pres">
      <dgm:prSet presAssocID="{AFA8A00B-A01A-498B-B0D5-BD8F091C570E}" presName="sibTrans" presStyleLbl="sibTrans2D1" presStyleIdx="0" presStyleCnt="1"/>
      <dgm:spPr/>
    </dgm:pt>
    <dgm:pt modelId="{F91816CF-F620-47D9-A288-D09AFB16C503}" type="pres">
      <dgm:prSet presAssocID="{AFA8A00B-A01A-498B-B0D5-BD8F091C570E}" presName="connectorText" presStyleLbl="sibTrans2D1" presStyleIdx="0" presStyleCnt="1"/>
      <dgm:spPr/>
    </dgm:pt>
    <dgm:pt modelId="{92E7257E-8711-44E1-BE12-A3712BBA541C}" type="pres">
      <dgm:prSet presAssocID="{6940972A-8FC9-41A1-B75E-3B221569315A}" presName="node" presStyleLbl="node1" presStyleIdx="1" presStyleCnt="2" custScaleX="69021" custLinFactNeighborX="5559" custLinFactNeighborY="44339">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Model accuracy Testing</a:t>
          </a:r>
        </a:p>
      </dgm:t>
    </dgm:pt>
    <dgm:pt modelId="{6AE267C2-B689-4A79-8BC5-BEF0B7382E03}" type="parTrans" cxnId="{B3368F41-A0FD-441E-BA58-E68E2173D690}">
      <dgm:prSet/>
      <dgm:spPr/>
      <dgm:t>
        <a:bodyPr/>
        <a:lstStyle/>
        <a:p>
          <a:endParaRPr lang="en-US" sz="1200" b="1"/>
        </a:p>
      </dgm:t>
    </dgm:pt>
    <dgm:pt modelId="{AFA8A00B-A01A-498B-B0D5-BD8F091C570E}" type="sibTrans" cxnId="{B3368F41-A0FD-441E-BA58-E68E2173D690}">
      <dgm:prSet custT="1"/>
      <dgm:spPr/>
      <dgm:t>
        <a:bodyPr/>
        <a:lstStyle/>
        <a:p>
          <a:endParaRPr lang="en-US" sz="1200" b="1"/>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API Implementation</a:t>
          </a:r>
        </a:p>
      </dgm:t>
    </dgm:pt>
    <dgm:pt modelId="{C1E8FF36-9CBB-495F-B7B2-61D5A3369FEB}" type="parTrans" cxnId="{06A9EC00-2296-47A0-9790-955B9E87D3A4}">
      <dgm:prSet/>
      <dgm:spPr/>
      <dgm:t>
        <a:bodyPr/>
        <a:lstStyle/>
        <a:p>
          <a:endParaRPr lang="en-US" sz="1200" b="1"/>
        </a:p>
      </dgm:t>
    </dgm:pt>
    <dgm:pt modelId="{EBED3CF2-E9C6-4512-9F26-69D65AD5CBEC}" type="sibTrans" cxnId="{06A9EC00-2296-47A0-9790-955B9E87D3A4}">
      <dgm:prSet custT="1"/>
      <dgm:spPr/>
      <dgm:t>
        <a:bodyPr/>
        <a:lstStyle/>
        <a:p>
          <a:endParaRPr lang="en-US" sz="1200" b="1"/>
        </a:p>
      </dgm:t>
    </dgm:pt>
    <dgm:pt modelId="{7AC84215-D2BE-4F3C-B92D-3C9EA9AA0598}">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API Testing</a:t>
          </a:r>
        </a:p>
      </dgm:t>
    </dgm:pt>
    <dgm:pt modelId="{21DCED62-31BB-4B02-9C60-A6F3E1E0874D}" type="parTrans" cxnId="{E756844C-5326-46A0-83EF-81523E4DC1FD}">
      <dgm:prSet/>
      <dgm:spPr/>
      <dgm:t>
        <a:bodyPr/>
        <a:lstStyle/>
        <a:p>
          <a:endParaRPr lang="en-US" sz="1200" b="1"/>
        </a:p>
      </dgm:t>
    </dgm:pt>
    <dgm:pt modelId="{7E2A106F-532C-45A1-A84E-E7D3837C4622}" type="sibTrans" cxnId="{E756844C-5326-46A0-83EF-81523E4DC1FD}">
      <dgm:prSet custT="1"/>
      <dgm:spPr/>
      <dgm:t>
        <a:bodyPr/>
        <a:lstStyle/>
        <a:p>
          <a:endParaRPr lang="en-US" sz="1200" b="1"/>
        </a:p>
      </dgm:t>
    </dgm:pt>
    <dgm:pt modelId="{3775E718-63B0-4E4A-8298-B53FB0382F1D}">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Deploy in server</a:t>
          </a:r>
        </a:p>
      </dgm:t>
    </dgm:pt>
    <dgm:pt modelId="{42F4B7B0-7260-4654-92C0-CEB8C98D1844}" type="parTrans" cxnId="{C8C46FC8-FC3A-4C49-B97D-7FFDA9D0F34A}">
      <dgm:prSet/>
      <dgm:spPr/>
      <dgm:t>
        <a:bodyPr/>
        <a:lstStyle/>
        <a:p>
          <a:endParaRPr lang="en-US" sz="1200" b="1"/>
        </a:p>
      </dgm:t>
    </dgm:pt>
    <dgm:pt modelId="{3D2BAC12-528F-44E2-B395-69075FB68D79}" type="sibTrans" cxnId="{C8C46FC8-FC3A-4C49-B97D-7FFDA9D0F34A}">
      <dgm:prSet/>
      <dgm:spPr/>
      <dgm:t>
        <a:bodyPr/>
        <a:lstStyle/>
        <a:p>
          <a:endParaRPr lang="en-US" sz="1200" b="1"/>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4" custScaleX="84267" custScaleY="84005">
        <dgm:presLayoutVars>
          <dgm:bulletEnabled val="1"/>
        </dgm:presLayoutVars>
      </dgm:prSet>
      <dgm:spPr/>
    </dgm:pt>
    <dgm:pt modelId="{E0341E51-5EE6-4528-B8AA-0DF2EAE99399}" type="pres">
      <dgm:prSet presAssocID="{AFA8A00B-A01A-498B-B0D5-BD8F091C570E}" presName="sibTrans" presStyleLbl="sibTrans2D1" presStyleIdx="0" presStyleCnt="3"/>
      <dgm:spPr/>
    </dgm:pt>
    <dgm:pt modelId="{F91816CF-F620-47D9-A288-D09AFB16C503}" type="pres">
      <dgm:prSet presAssocID="{AFA8A00B-A01A-498B-B0D5-BD8F091C570E}" presName="connectorText" presStyleLbl="sibTrans2D1" presStyleIdx="0" presStyleCnt="3"/>
      <dgm:spPr/>
    </dgm:pt>
    <dgm:pt modelId="{92E7257E-8711-44E1-BE12-A3712BBA541C}" type="pres">
      <dgm:prSet presAssocID="{6940972A-8FC9-41A1-B75E-3B221569315A}" presName="node" presStyleLbl="node1" presStyleIdx="1" presStyleCnt="4" custScaleX="84267" custScaleY="84005">
        <dgm:presLayoutVars>
          <dgm:bulletEnabled val="1"/>
        </dgm:presLayoutVars>
      </dgm:prSet>
      <dgm:spPr/>
    </dgm:pt>
    <dgm:pt modelId="{6579F166-BFBD-4DBA-98C9-38A61FB332FD}" type="pres">
      <dgm:prSet presAssocID="{EBED3CF2-E9C6-4512-9F26-69D65AD5CBEC}" presName="sibTrans" presStyleLbl="sibTrans2D1" presStyleIdx="1" presStyleCnt="3"/>
      <dgm:spPr/>
    </dgm:pt>
    <dgm:pt modelId="{358015FA-50CA-4AA0-BC5A-46AF0241D978}" type="pres">
      <dgm:prSet presAssocID="{EBED3CF2-E9C6-4512-9F26-69D65AD5CBEC}" presName="connectorText" presStyleLbl="sibTrans2D1" presStyleIdx="1" presStyleCnt="3"/>
      <dgm:spPr/>
    </dgm:pt>
    <dgm:pt modelId="{E0F25889-1263-4485-9207-A1BCA77CCF90}" type="pres">
      <dgm:prSet presAssocID="{7AC84215-D2BE-4F3C-B92D-3C9EA9AA0598}" presName="node" presStyleLbl="node1" presStyleIdx="2" presStyleCnt="4" custScaleX="84267" custScaleY="84005">
        <dgm:presLayoutVars>
          <dgm:bulletEnabled val="1"/>
        </dgm:presLayoutVars>
      </dgm:prSet>
      <dgm:spPr/>
    </dgm:pt>
    <dgm:pt modelId="{408B877E-931D-47D2-963E-F93E40182678}" type="pres">
      <dgm:prSet presAssocID="{7E2A106F-532C-45A1-A84E-E7D3837C4622}" presName="sibTrans" presStyleLbl="sibTrans2D1" presStyleIdx="2" presStyleCnt="3"/>
      <dgm:spPr/>
    </dgm:pt>
    <dgm:pt modelId="{2E03266A-903F-431F-A1CD-107A049B3795}" type="pres">
      <dgm:prSet presAssocID="{7E2A106F-532C-45A1-A84E-E7D3837C4622}" presName="connectorText" presStyleLbl="sibTrans2D1" presStyleIdx="2" presStyleCnt="3"/>
      <dgm:spPr/>
    </dgm:pt>
    <dgm:pt modelId="{B6019BA4-B8EB-4860-B38A-60042290DDE7}" type="pres">
      <dgm:prSet presAssocID="{3775E718-63B0-4E4A-8298-B53FB0382F1D}" presName="node" presStyleLbl="node1" presStyleIdx="3" presStyleCnt="4" custScaleX="84267" custScaleY="84005">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7B3A6217-BFAB-4A84-8027-49B1A437D2C0}" type="presOf" srcId="{7E2A106F-532C-45A1-A84E-E7D3837C4622}" destId="{408B877E-931D-47D2-963E-F93E40182678}" srcOrd="0" destOrd="0" presId="urn:microsoft.com/office/officeart/2005/8/layout/process1"/>
    <dgm:cxn modelId="{D7FDAB32-5729-46C9-BA92-6504087F2428}" type="presOf" srcId="{EBED3CF2-E9C6-4512-9F26-69D65AD5CBEC}" destId="{6579F166-BFBD-4DBA-98C9-38A61FB332FD}" srcOrd="0" destOrd="0" presId="urn:microsoft.com/office/officeart/2005/8/layout/process1"/>
    <dgm:cxn modelId="{32F7E63B-2543-4F93-9897-FE6E71132FA2}" type="presOf" srcId="{7E2A106F-532C-45A1-A84E-E7D3837C4622}" destId="{2E03266A-903F-431F-A1CD-107A049B3795}" srcOrd="1" destOrd="0" presId="urn:microsoft.com/office/officeart/2005/8/layout/process1"/>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DBA4DF66-D906-47AE-8D73-0AFF61E30784}" type="presOf" srcId="{3775E718-63B0-4E4A-8298-B53FB0382F1D}" destId="{B6019BA4-B8EB-4860-B38A-60042290DDE7}" srcOrd="0" destOrd="0" presId="urn:microsoft.com/office/officeart/2005/8/layout/process1"/>
    <dgm:cxn modelId="{E756844C-5326-46A0-83EF-81523E4DC1FD}" srcId="{454A4F06-358A-4B63-BBF7-A5123C76B296}" destId="{7AC84215-D2BE-4F3C-B92D-3C9EA9AA0598}" srcOrd="2" destOrd="0" parTransId="{21DCED62-31BB-4B02-9C60-A6F3E1E0874D}" sibTransId="{7E2A106F-532C-45A1-A84E-E7D3837C4622}"/>
    <dgm:cxn modelId="{88F10B8E-0FAD-4D4C-B31D-AE8AA0F48361}" type="presOf" srcId="{AFA8A00B-A01A-498B-B0D5-BD8F091C570E}" destId="{E0341E51-5EE6-4528-B8AA-0DF2EAE99399}" srcOrd="0" destOrd="0" presId="urn:microsoft.com/office/officeart/2005/8/layout/process1"/>
    <dgm:cxn modelId="{F06B36AD-D93D-4B38-8EF5-6B595DAA5304}" type="presOf" srcId="{7AC84215-D2BE-4F3C-B92D-3C9EA9AA0598}" destId="{E0F25889-1263-4485-9207-A1BCA77CCF90}" srcOrd="0" destOrd="0" presId="urn:microsoft.com/office/officeart/2005/8/layout/process1"/>
    <dgm:cxn modelId="{C8C46FC8-FC3A-4C49-B97D-7FFDA9D0F34A}" srcId="{454A4F06-358A-4B63-BBF7-A5123C76B296}" destId="{3775E718-63B0-4E4A-8298-B53FB0382F1D}" srcOrd="3" destOrd="0" parTransId="{42F4B7B0-7260-4654-92C0-CEB8C98D1844}" sibTransId="{3D2BAC12-528F-44E2-B395-69075FB68D79}"/>
    <dgm:cxn modelId="{BDA3E5DF-E17A-46F9-A036-AC8B60B3302D}" type="presOf" srcId="{454A4F06-358A-4B63-BBF7-A5123C76B296}" destId="{34FA0222-9C5C-438E-9528-BB79A132E3A4}" srcOrd="0" destOrd="0" presId="urn:microsoft.com/office/officeart/2005/8/layout/process1"/>
    <dgm:cxn modelId="{CDC431EC-E3F1-4158-9209-EDEF87631C10}" type="presOf" srcId="{EBED3CF2-E9C6-4512-9F26-69D65AD5CBEC}" destId="{358015FA-50CA-4AA0-BC5A-46AF0241D978}" srcOrd="1"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 modelId="{BAB21CE0-DC38-4C8A-8E49-EDD0474CBB77}" type="presParOf" srcId="{34FA0222-9C5C-438E-9528-BB79A132E3A4}" destId="{6579F166-BFBD-4DBA-98C9-38A61FB332FD}" srcOrd="3" destOrd="0" presId="urn:microsoft.com/office/officeart/2005/8/layout/process1"/>
    <dgm:cxn modelId="{23D42168-8B00-48F2-BAE9-493C65227DCE}" type="presParOf" srcId="{6579F166-BFBD-4DBA-98C9-38A61FB332FD}" destId="{358015FA-50CA-4AA0-BC5A-46AF0241D978}" srcOrd="0" destOrd="0" presId="urn:microsoft.com/office/officeart/2005/8/layout/process1"/>
    <dgm:cxn modelId="{C2C1D839-802D-466A-B92A-889348C0C3E8}" type="presParOf" srcId="{34FA0222-9C5C-438E-9528-BB79A132E3A4}" destId="{E0F25889-1263-4485-9207-A1BCA77CCF90}" srcOrd="4" destOrd="0" presId="urn:microsoft.com/office/officeart/2005/8/layout/process1"/>
    <dgm:cxn modelId="{38E33331-BDFD-4E54-935D-C3F03ED3EAA4}" type="presParOf" srcId="{34FA0222-9C5C-438E-9528-BB79A132E3A4}" destId="{408B877E-931D-47D2-963E-F93E40182678}" srcOrd="5" destOrd="0" presId="urn:microsoft.com/office/officeart/2005/8/layout/process1"/>
    <dgm:cxn modelId="{EB984446-9D42-4872-BB7B-79367F232DB2}" type="presParOf" srcId="{408B877E-931D-47D2-963E-F93E40182678}" destId="{2E03266A-903F-431F-A1CD-107A049B3795}" srcOrd="0" destOrd="0" presId="urn:microsoft.com/office/officeart/2005/8/layout/process1"/>
    <dgm:cxn modelId="{0D0F05D5-91ED-41CC-9915-278100DD9F39}" type="presParOf" srcId="{34FA0222-9C5C-438E-9528-BB79A132E3A4}" destId="{B6019BA4-B8EB-4860-B38A-60042290DDE7}" srcOrd="6"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3553E2D-D447-444E-ACC4-A5F605A8DCE0}" type="doc">
      <dgm:prSet loTypeId="urn:microsoft.com/office/officeart/2005/8/layout/process1" loCatId="process" qsTypeId="urn:microsoft.com/office/officeart/2005/8/quickstyle/simple1" qsCatId="simple" csTypeId="urn:microsoft.com/office/officeart/2005/8/colors/accent6_1" csCatId="accent6" phldr="1"/>
      <dgm:spPr/>
    </dgm:pt>
    <dgm:pt modelId="{79BA6B2C-B8C9-49FE-AD55-9126C07BC473}">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API Implementation</a:t>
          </a:r>
        </a:p>
      </dgm:t>
    </dgm:pt>
    <dgm:pt modelId="{6447460D-083F-4314-94C9-81002175DEDF}" type="parTrans" cxnId="{8B1C63A2-6CA9-4C0C-8A71-282312327134}">
      <dgm:prSet/>
      <dgm:spPr/>
      <dgm:t>
        <a:bodyPr/>
        <a:lstStyle/>
        <a:p>
          <a:endParaRPr lang="en-US" sz="1200" b="1"/>
        </a:p>
      </dgm:t>
    </dgm:pt>
    <dgm:pt modelId="{2CBAC7D2-B62E-430B-9584-9A13627F192F}" type="sibTrans" cxnId="{8B1C63A2-6CA9-4C0C-8A71-282312327134}">
      <dgm:prSet custT="1"/>
      <dgm:spPr/>
      <dgm:t>
        <a:bodyPr/>
        <a:lstStyle/>
        <a:p>
          <a:endParaRPr lang="en-US" sz="1200" b="1"/>
        </a:p>
      </dgm:t>
    </dgm:pt>
    <dgm:pt modelId="{4ECA16BA-91A1-4723-98E1-C1C78FA32913}">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Test API</a:t>
          </a:r>
        </a:p>
      </dgm:t>
    </dgm:pt>
    <dgm:pt modelId="{F7DC1757-B41A-4A18-B8C2-49BE08557506}" type="parTrans" cxnId="{AB4F7E5C-D316-4B37-A6A0-92729FA43911}">
      <dgm:prSet/>
      <dgm:spPr/>
      <dgm:t>
        <a:bodyPr/>
        <a:lstStyle/>
        <a:p>
          <a:endParaRPr lang="en-US" sz="1200" b="1"/>
        </a:p>
      </dgm:t>
    </dgm:pt>
    <dgm:pt modelId="{E2AB7B52-3F91-4DE7-AD96-780B11675306}" type="sibTrans" cxnId="{AB4F7E5C-D316-4B37-A6A0-92729FA43911}">
      <dgm:prSet custT="1"/>
      <dgm:spPr/>
      <dgm:t>
        <a:bodyPr/>
        <a:lstStyle/>
        <a:p>
          <a:endParaRPr lang="en-US" sz="1200" b="1"/>
        </a:p>
      </dgm:t>
    </dgm:pt>
    <dgm:pt modelId="{EED9003F-C693-41EB-8A04-C96FBAE314E6}">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Deploy API in server</a:t>
          </a:r>
        </a:p>
      </dgm:t>
    </dgm:pt>
    <dgm:pt modelId="{19CB520F-7548-4894-A5EE-4F7969598526}" type="parTrans" cxnId="{70B63363-E471-4E8A-9974-37066AF12945}">
      <dgm:prSet/>
      <dgm:spPr/>
      <dgm:t>
        <a:bodyPr/>
        <a:lstStyle/>
        <a:p>
          <a:endParaRPr lang="en-US" sz="1200" b="1"/>
        </a:p>
      </dgm:t>
    </dgm:pt>
    <dgm:pt modelId="{067D35CD-F54E-4B51-8270-F332E32EDE22}" type="sibTrans" cxnId="{70B63363-E471-4E8A-9974-37066AF12945}">
      <dgm:prSet/>
      <dgm:spPr/>
      <dgm:t>
        <a:bodyPr/>
        <a:lstStyle/>
        <a:p>
          <a:endParaRPr lang="en-US" sz="1200" b="1"/>
        </a:p>
      </dgm:t>
    </dgm:pt>
    <dgm:pt modelId="{D7936272-D0D9-4CFF-B3FD-41DC29CF8CA0}" type="pres">
      <dgm:prSet presAssocID="{03553E2D-D447-444E-ACC4-A5F605A8DCE0}" presName="Name0" presStyleCnt="0">
        <dgm:presLayoutVars>
          <dgm:dir/>
          <dgm:resizeHandles val="exact"/>
        </dgm:presLayoutVars>
      </dgm:prSet>
      <dgm:spPr/>
    </dgm:pt>
    <dgm:pt modelId="{14005840-EFF6-421A-85A4-366ABE5F7C72}" type="pres">
      <dgm:prSet presAssocID="{79BA6B2C-B8C9-49FE-AD55-9126C07BC473}" presName="node" presStyleLbl="node1" presStyleIdx="0" presStyleCnt="3" custScaleX="72410" custScaleY="72184" custLinFactNeighborY="-8934">
        <dgm:presLayoutVars>
          <dgm:bulletEnabled val="1"/>
        </dgm:presLayoutVars>
      </dgm:prSet>
      <dgm:spPr/>
    </dgm:pt>
    <dgm:pt modelId="{345013FC-DDE1-48AB-B50F-9EFDC374D969}" type="pres">
      <dgm:prSet presAssocID="{2CBAC7D2-B62E-430B-9584-9A13627F192F}" presName="sibTrans" presStyleLbl="sibTrans2D1" presStyleIdx="0" presStyleCnt="2"/>
      <dgm:spPr/>
    </dgm:pt>
    <dgm:pt modelId="{F1A332A4-1BEE-491A-B608-7AF1E041403B}" type="pres">
      <dgm:prSet presAssocID="{2CBAC7D2-B62E-430B-9584-9A13627F192F}" presName="connectorText" presStyleLbl="sibTrans2D1" presStyleIdx="0" presStyleCnt="2"/>
      <dgm:spPr/>
    </dgm:pt>
    <dgm:pt modelId="{DD9A0608-C704-45E4-84AC-59BE825F530E}" type="pres">
      <dgm:prSet presAssocID="{4ECA16BA-91A1-4723-98E1-C1C78FA32913}" presName="node" presStyleLbl="node1" presStyleIdx="1" presStyleCnt="3" custScaleX="72410" custScaleY="72184" custLinFactNeighborY="-4467">
        <dgm:presLayoutVars>
          <dgm:bulletEnabled val="1"/>
        </dgm:presLayoutVars>
      </dgm:prSet>
      <dgm:spPr/>
    </dgm:pt>
    <dgm:pt modelId="{D9833614-22E2-4212-AD16-4972EC96B1DE}" type="pres">
      <dgm:prSet presAssocID="{E2AB7B52-3F91-4DE7-AD96-780B11675306}" presName="sibTrans" presStyleLbl="sibTrans2D1" presStyleIdx="1" presStyleCnt="2"/>
      <dgm:spPr/>
    </dgm:pt>
    <dgm:pt modelId="{A5922E29-D20A-44D6-B3FD-E969D894D144}" type="pres">
      <dgm:prSet presAssocID="{E2AB7B52-3F91-4DE7-AD96-780B11675306}" presName="connectorText" presStyleLbl="sibTrans2D1" presStyleIdx="1" presStyleCnt="2"/>
      <dgm:spPr/>
    </dgm:pt>
    <dgm:pt modelId="{F83944A1-88A0-45CD-926F-822D40C1862D}" type="pres">
      <dgm:prSet presAssocID="{EED9003F-C693-41EB-8A04-C96FBAE314E6}" presName="node" presStyleLbl="node1" presStyleIdx="2" presStyleCnt="3" custScaleX="72410" custScaleY="72184" custLinFactNeighborY="-4467">
        <dgm:presLayoutVars>
          <dgm:bulletEnabled val="1"/>
        </dgm:presLayoutVars>
      </dgm:prSet>
      <dgm:spPr/>
    </dgm:pt>
  </dgm:ptLst>
  <dgm:cxnLst>
    <dgm:cxn modelId="{09D7CA0C-052E-4771-9980-C987FBED99C3}" type="presOf" srcId="{79BA6B2C-B8C9-49FE-AD55-9126C07BC473}" destId="{14005840-EFF6-421A-85A4-366ABE5F7C72}" srcOrd="0" destOrd="0" presId="urn:microsoft.com/office/officeart/2005/8/layout/process1"/>
    <dgm:cxn modelId="{56AB1110-76C3-4899-9262-1BCDB8FACD7C}" type="presOf" srcId="{03553E2D-D447-444E-ACC4-A5F605A8DCE0}" destId="{D7936272-D0D9-4CFF-B3FD-41DC29CF8CA0}" srcOrd="0" destOrd="0" presId="urn:microsoft.com/office/officeart/2005/8/layout/process1"/>
    <dgm:cxn modelId="{4737A512-DD7D-4D56-85E4-EFC144406551}" type="presOf" srcId="{E2AB7B52-3F91-4DE7-AD96-780B11675306}" destId="{D9833614-22E2-4212-AD16-4972EC96B1DE}" srcOrd="0" destOrd="0" presId="urn:microsoft.com/office/officeart/2005/8/layout/process1"/>
    <dgm:cxn modelId="{AB4F7E5C-D316-4B37-A6A0-92729FA43911}" srcId="{03553E2D-D447-444E-ACC4-A5F605A8DCE0}" destId="{4ECA16BA-91A1-4723-98E1-C1C78FA32913}" srcOrd="1" destOrd="0" parTransId="{F7DC1757-B41A-4A18-B8C2-49BE08557506}" sibTransId="{E2AB7B52-3F91-4DE7-AD96-780B11675306}"/>
    <dgm:cxn modelId="{70B63363-E471-4E8A-9974-37066AF12945}" srcId="{03553E2D-D447-444E-ACC4-A5F605A8DCE0}" destId="{EED9003F-C693-41EB-8A04-C96FBAE314E6}" srcOrd="2" destOrd="0" parTransId="{19CB520F-7548-4894-A5EE-4F7969598526}" sibTransId="{067D35CD-F54E-4B51-8270-F332E32EDE22}"/>
    <dgm:cxn modelId="{B4E2718B-4E5D-48A4-8B58-63119A7C53E2}" type="presOf" srcId="{EED9003F-C693-41EB-8A04-C96FBAE314E6}" destId="{F83944A1-88A0-45CD-926F-822D40C1862D}" srcOrd="0" destOrd="0" presId="urn:microsoft.com/office/officeart/2005/8/layout/process1"/>
    <dgm:cxn modelId="{8B1C63A2-6CA9-4C0C-8A71-282312327134}" srcId="{03553E2D-D447-444E-ACC4-A5F605A8DCE0}" destId="{79BA6B2C-B8C9-49FE-AD55-9126C07BC473}" srcOrd="0" destOrd="0" parTransId="{6447460D-083F-4314-94C9-81002175DEDF}" sibTransId="{2CBAC7D2-B62E-430B-9584-9A13627F192F}"/>
    <dgm:cxn modelId="{565BB4B1-482A-4459-94EA-72DF8FE22362}" type="presOf" srcId="{2CBAC7D2-B62E-430B-9584-9A13627F192F}" destId="{345013FC-DDE1-48AB-B50F-9EFDC374D969}" srcOrd="0" destOrd="0" presId="urn:microsoft.com/office/officeart/2005/8/layout/process1"/>
    <dgm:cxn modelId="{B32F05C6-06AE-4F9E-81E9-68E9DB700E4A}" type="presOf" srcId="{2CBAC7D2-B62E-430B-9584-9A13627F192F}" destId="{F1A332A4-1BEE-491A-B608-7AF1E041403B}" srcOrd="1" destOrd="0" presId="urn:microsoft.com/office/officeart/2005/8/layout/process1"/>
    <dgm:cxn modelId="{863075EF-7585-4AF7-893B-D2B3DCC4AD44}" type="presOf" srcId="{E2AB7B52-3F91-4DE7-AD96-780B11675306}" destId="{A5922E29-D20A-44D6-B3FD-E969D894D144}" srcOrd="1" destOrd="0" presId="urn:microsoft.com/office/officeart/2005/8/layout/process1"/>
    <dgm:cxn modelId="{30C90BFF-F395-4EC3-8117-FBF4004C3EF4}" type="presOf" srcId="{4ECA16BA-91A1-4723-98E1-C1C78FA32913}" destId="{DD9A0608-C704-45E4-84AC-59BE825F530E}" srcOrd="0" destOrd="0" presId="urn:microsoft.com/office/officeart/2005/8/layout/process1"/>
    <dgm:cxn modelId="{91EBC1B7-6FC2-4832-BD9F-994AE0F02A9F}" type="presParOf" srcId="{D7936272-D0D9-4CFF-B3FD-41DC29CF8CA0}" destId="{14005840-EFF6-421A-85A4-366ABE5F7C72}" srcOrd="0" destOrd="0" presId="urn:microsoft.com/office/officeart/2005/8/layout/process1"/>
    <dgm:cxn modelId="{D4B950EB-1C87-4BCD-98F2-3AF1DDD4364E}" type="presParOf" srcId="{D7936272-D0D9-4CFF-B3FD-41DC29CF8CA0}" destId="{345013FC-DDE1-48AB-B50F-9EFDC374D969}" srcOrd="1" destOrd="0" presId="urn:microsoft.com/office/officeart/2005/8/layout/process1"/>
    <dgm:cxn modelId="{68E53D50-CE7F-4E6A-A595-491CA8C5368F}" type="presParOf" srcId="{345013FC-DDE1-48AB-B50F-9EFDC374D969}" destId="{F1A332A4-1BEE-491A-B608-7AF1E041403B}" srcOrd="0" destOrd="0" presId="urn:microsoft.com/office/officeart/2005/8/layout/process1"/>
    <dgm:cxn modelId="{7C49A72B-061A-4528-BEF9-A8CCDD87F9AD}" type="presParOf" srcId="{D7936272-D0D9-4CFF-B3FD-41DC29CF8CA0}" destId="{DD9A0608-C704-45E4-84AC-59BE825F530E}" srcOrd="2" destOrd="0" presId="urn:microsoft.com/office/officeart/2005/8/layout/process1"/>
    <dgm:cxn modelId="{4333E759-FD55-4EB1-9A78-1A84D70ED6AB}" type="presParOf" srcId="{D7936272-D0D9-4CFF-B3FD-41DC29CF8CA0}" destId="{D9833614-22E2-4212-AD16-4972EC96B1DE}" srcOrd="3" destOrd="0" presId="urn:microsoft.com/office/officeart/2005/8/layout/process1"/>
    <dgm:cxn modelId="{0A0F16D4-EEDC-4144-AA70-0ABF894077E1}" type="presParOf" srcId="{D9833614-22E2-4212-AD16-4972EC96B1DE}" destId="{A5922E29-D20A-44D6-B3FD-E969D894D144}" srcOrd="0" destOrd="0" presId="urn:microsoft.com/office/officeart/2005/8/layout/process1"/>
    <dgm:cxn modelId="{72119F67-4879-482B-9919-C1DE292ADCC3}" type="presParOf" srcId="{D7936272-D0D9-4CFF-B3FD-41DC29CF8CA0}" destId="{F83944A1-88A0-45CD-926F-822D40C1862D}" srcOrd="4" destOrd="0" presId="urn:microsoft.com/office/officeart/2005/8/layout/process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55B8E86-1076-4454-8694-DAD59D9210C4}" type="doc">
      <dgm:prSet loTypeId="urn:microsoft.com/office/officeart/2005/8/layout/process1" loCatId="process" qsTypeId="urn:microsoft.com/office/officeart/2005/8/quickstyle/simple1" qsCatId="simple" csTypeId="urn:microsoft.com/office/officeart/2005/8/colors/accent6_1" csCatId="accent6" phldr="1"/>
      <dgm:spPr/>
    </dgm:pt>
    <dgm:pt modelId="{BAC0E8A3-609A-4386-BC3B-E16CE7B5348B}">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Integrate Category API with APP</a:t>
          </a:r>
        </a:p>
      </dgm:t>
    </dgm:pt>
    <dgm:pt modelId="{71EC3E07-0CA4-44A9-BA79-AE9B5CE8B60C}" type="parTrans" cxnId="{31BB2B51-022E-40A6-91B8-531E586F128D}">
      <dgm:prSet/>
      <dgm:spPr/>
      <dgm:t>
        <a:bodyPr/>
        <a:lstStyle/>
        <a:p>
          <a:endParaRPr lang="en-US" sz="1200" b="1"/>
        </a:p>
      </dgm:t>
    </dgm:pt>
    <dgm:pt modelId="{AC2C7D4F-0662-4A07-9580-C7A7F080BFAB}" type="sibTrans" cxnId="{31BB2B51-022E-40A6-91B8-531E586F128D}">
      <dgm:prSet custT="1"/>
      <dgm:spPr/>
      <dgm:t>
        <a:bodyPr/>
        <a:lstStyle/>
        <a:p>
          <a:endParaRPr lang="en-US" sz="1200" b="1"/>
        </a:p>
      </dgm:t>
    </dgm:pt>
    <dgm:pt modelId="{D96F48E8-52CA-45B2-95E9-2DE167638593}">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App detail</a:t>
          </a:r>
        </a:p>
        <a:p>
          <a:r>
            <a:rPr lang="en-US" sz="1200" b="1"/>
            <a:t>Arranging</a:t>
          </a:r>
        </a:p>
      </dgm:t>
    </dgm:pt>
    <dgm:pt modelId="{6C21F7DF-0DFF-4EC9-B919-0EE255A9AB0E}" type="parTrans" cxnId="{9112EDBA-38A1-4DE0-99AA-0DB69F57578E}">
      <dgm:prSet/>
      <dgm:spPr/>
      <dgm:t>
        <a:bodyPr/>
        <a:lstStyle/>
        <a:p>
          <a:endParaRPr lang="en-US" sz="1200" b="1"/>
        </a:p>
      </dgm:t>
    </dgm:pt>
    <dgm:pt modelId="{49D2860C-9A2C-4241-8110-58035E137C92}" type="sibTrans" cxnId="{9112EDBA-38A1-4DE0-99AA-0DB69F57578E}">
      <dgm:prSet custT="1"/>
      <dgm:spPr/>
      <dgm:t>
        <a:bodyPr/>
        <a:lstStyle/>
        <a:p>
          <a:endParaRPr lang="en-US" sz="1200" b="1"/>
        </a:p>
      </dgm:t>
    </dgm:pt>
    <dgm:pt modelId="{4D4A9BF7-99A5-4D39-862A-FB7A90AEAE00}">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Store in firebase</a:t>
          </a:r>
        </a:p>
      </dgm:t>
    </dgm:pt>
    <dgm:pt modelId="{F76B7708-52B8-40DD-B339-4DB59B889ED1}" type="parTrans" cxnId="{98586EC7-1020-48C2-8738-77C95847E80F}">
      <dgm:prSet/>
      <dgm:spPr/>
      <dgm:t>
        <a:bodyPr/>
        <a:lstStyle/>
        <a:p>
          <a:endParaRPr lang="en-US" sz="1200" b="1"/>
        </a:p>
      </dgm:t>
    </dgm:pt>
    <dgm:pt modelId="{AB05C646-B330-4741-B8D3-1F43EFC535B3}" type="sibTrans" cxnId="{98586EC7-1020-48C2-8738-77C95847E80F}">
      <dgm:prSet/>
      <dgm:spPr/>
      <dgm:t>
        <a:bodyPr/>
        <a:lstStyle/>
        <a:p>
          <a:endParaRPr lang="en-US" sz="1200" b="1"/>
        </a:p>
      </dgm:t>
    </dgm:pt>
    <dgm:pt modelId="{E2897E0D-035A-455E-A59B-6A9A76F75CB7}" type="pres">
      <dgm:prSet presAssocID="{D55B8E86-1076-4454-8694-DAD59D9210C4}" presName="Name0" presStyleCnt="0">
        <dgm:presLayoutVars>
          <dgm:dir/>
          <dgm:resizeHandles val="exact"/>
        </dgm:presLayoutVars>
      </dgm:prSet>
      <dgm:spPr/>
    </dgm:pt>
    <dgm:pt modelId="{4A9E3870-9866-4744-AF82-645737CD0762}" type="pres">
      <dgm:prSet presAssocID="{BAC0E8A3-609A-4386-BC3B-E16CE7B5348B}" presName="node" presStyleLbl="node1" presStyleIdx="0" presStyleCnt="3" custScaleX="72410" custScaleY="72184">
        <dgm:presLayoutVars>
          <dgm:bulletEnabled val="1"/>
        </dgm:presLayoutVars>
      </dgm:prSet>
      <dgm:spPr/>
    </dgm:pt>
    <dgm:pt modelId="{767738D6-D89F-4AFC-8AA5-6BAF1D9E8071}" type="pres">
      <dgm:prSet presAssocID="{AC2C7D4F-0662-4A07-9580-C7A7F080BFAB}" presName="sibTrans" presStyleLbl="sibTrans2D1" presStyleIdx="0" presStyleCnt="2"/>
      <dgm:spPr/>
    </dgm:pt>
    <dgm:pt modelId="{45090C28-A30A-4E37-990E-844C59FA73FA}" type="pres">
      <dgm:prSet presAssocID="{AC2C7D4F-0662-4A07-9580-C7A7F080BFAB}" presName="connectorText" presStyleLbl="sibTrans2D1" presStyleIdx="0" presStyleCnt="2"/>
      <dgm:spPr/>
    </dgm:pt>
    <dgm:pt modelId="{B7E5DA83-7577-44E1-B5DD-CB324B5DD994}" type="pres">
      <dgm:prSet presAssocID="{D96F48E8-52CA-45B2-95E9-2DE167638593}" presName="node" presStyleLbl="node1" presStyleIdx="1" presStyleCnt="3" custScaleX="72410" custScaleY="72184" custLinFactNeighborY="-395">
        <dgm:presLayoutVars>
          <dgm:bulletEnabled val="1"/>
        </dgm:presLayoutVars>
      </dgm:prSet>
      <dgm:spPr/>
    </dgm:pt>
    <dgm:pt modelId="{ACFA5685-7CF8-4D28-9736-7FAE50730451}" type="pres">
      <dgm:prSet presAssocID="{49D2860C-9A2C-4241-8110-58035E137C92}" presName="sibTrans" presStyleLbl="sibTrans2D1" presStyleIdx="1" presStyleCnt="2"/>
      <dgm:spPr/>
    </dgm:pt>
    <dgm:pt modelId="{5571876F-ED18-44DE-9BFD-B3CBE0E12A2D}" type="pres">
      <dgm:prSet presAssocID="{49D2860C-9A2C-4241-8110-58035E137C92}" presName="connectorText" presStyleLbl="sibTrans2D1" presStyleIdx="1" presStyleCnt="2"/>
      <dgm:spPr/>
    </dgm:pt>
    <dgm:pt modelId="{24FBC5B0-7D97-4077-8DBB-725ECEF40572}" type="pres">
      <dgm:prSet presAssocID="{4D4A9BF7-99A5-4D39-862A-FB7A90AEAE00}" presName="node" presStyleLbl="node1" presStyleIdx="2" presStyleCnt="3" custScaleX="72410" custScaleY="72184">
        <dgm:presLayoutVars>
          <dgm:bulletEnabled val="1"/>
        </dgm:presLayoutVars>
      </dgm:prSet>
      <dgm:spPr/>
    </dgm:pt>
  </dgm:ptLst>
  <dgm:cxnLst>
    <dgm:cxn modelId="{760BB903-5195-4879-9C5F-6EAD5C908096}" type="presOf" srcId="{49D2860C-9A2C-4241-8110-58035E137C92}" destId="{5571876F-ED18-44DE-9BFD-B3CBE0E12A2D}" srcOrd="1" destOrd="0" presId="urn:microsoft.com/office/officeart/2005/8/layout/process1"/>
    <dgm:cxn modelId="{83621106-B029-4EA6-8C79-62A7209EE0FB}" type="presOf" srcId="{D55B8E86-1076-4454-8694-DAD59D9210C4}" destId="{E2897E0D-035A-455E-A59B-6A9A76F75CB7}" srcOrd="0" destOrd="0" presId="urn:microsoft.com/office/officeart/2005/8/layout/process1"/>
    <dgm:cxn modelId="{940D8C0C-1ACF-47A3-B485-1493062D3B7B}" type="presOf" srcId="{AC2C7D4F-0662-4A07-9580-C7A7F080BFAB}" destId="{45090C28-A30A-4E37-990E-844C59FA73FA}" srcOrd="1" destOrd="0" presId="urn:microsoft.com/office/officeart/2005/8/layout/process1"/>
    <dgm:cxn modelId="{B761BE13-0675-47CB-B141-C8A21426CAC4}" type="presOf" srcId="{BAC0E8A3-609A-4386-BC3B-E16CE7B5348B}" destId="{4A9E3870-9866-4744-AF82-645737CD0762}" srcOrd="0" destOrd="0" presId="urn:microsoft.com/office/officeart/2005/8/layout/process1"/>
    <dgm:cxn modelId="{31BB2B51-022E-40A6-91B8-531E586F128D}" srcId="{D55B8E86-1076-4454-8694-DAD59D9210C4}" destId="{BAC0E8A3-609A-4386-BC3B-E16CE7B5348B}" srcOrd="0" destOrd="0" parTransId="{71EC3E07-0CA4-44A9-BA79-AE9B5CE8B60C}" sibTransId="{AC2C7D4F-0662-4A07-9580-C7A7F080BFAB}"/>
    <dgm:cxn modelId="{7E6B7454-6666-4D4C-91B8-E553E99AC1A1}" type="presOf" srcId="{D96F48E8-52CA-45B2-95E9-2DE167638593}" destId="{B7E5DA83-7577-44E1-B5DD-CB324B5DD994}" srcOrd="0" destOrd="0" presId="urn:microsoft.com/office/officeart/2005/8/layout/process1"/>
    <dgm:cxn modelId="{9112EDBA-38A1-4DE0-99AA-0DB69F57578E}" srcId="{D55B8E86-1076-4454-8694-DAD59D9210C4}" destId="{D96F48E8-52CA-45B2-95E9-2DE167638593}" srcOrd="1" destOrd="0" parTransId="{6C21F7DF-0DFF-4EC9-B919-0EE255A9AB0E}" sibTransId="{49D2860C-9A2C-4241-8110-58035E137C92}"/>
    <dgm:cxn modelId="{98586EC7-1020-48C2-8738-77C95847E80F}" srcId="{D55B8E86-1076-4454-8694-DAD59D9210C4}" destId="{4D4A9BF7-99A5-4D39-862A-FB7A90AEAE00}" srcOrd="2" destOrd="0" parTransId="{F76B7708-52B8-40DD-B339-4DB59B889ED1}" sibTransId="{AB05C646-B330-4741-B8D3-1F43EFC535B3}"/>
    <dgm:cxn modelId="{EE1000D5-4EE4-4576-9AF3-5887BA85E9B7}" type="presOf" srcId="{4D4A9BF7-99A5-4D39-862A-FB7A90AEAE00}" destId="{24FBC5B0-7D97-4077-8DBB-725ECEF40572}" srcOrd="0" destOrd="0" presId="urn:microsoft.com/office/officeart/2005/8/layout/process1"/>
    <dgm:cxn modelId="{381943FA-47B5-4685-A6BA-C43A94BF3B9F}" type="presOf" srcId="{AC2C7D4F-0662-4A07-9580-C7A7F080BFAB}" destId="{767738D6-D89F-4AFC-8AA5-6BAF1D9E8071}" srcOrd="0" destOrd="0" presId="urn:microsoft.com/office/officeart/2005/8/layout/process1"/>
    <dgm:cxn modelId="{FB5FDEFE-FB75-4C12-88F8-5449C25F0D85}" type="presOf" srcId="{49D2860C-9A2C-4241-8110-58035E137C92}" destId="{ACFA5685-7CF8-4D28-9736-7FAE50730451}" srcOrd="0" destOrd="0" presId="urn:microsoft.com/office/officeart/2005/8/layout/process1"/>
    <dgm:cxn modelId="{6D6128E4-D5A1-4BA5-B116-0D21989EF3C7}" type="presParOf" srcId="{E2897E0D-035A-455E-A59B-6A9A76F75CB7}" destId="{4A9E3870-9866-4744-AF82-645737CD0762}" srcOrd="0" destOrd="0" presId="urn:microsoft.com/office/officeart/2005/8/layout/process1"/>
    <dgm:cxn modelId="{0F75CB9D-5027-44AC-968F-02501C0DE5E8}" type="presParOf" srcId="{E2897E0D-035A-455E-A59B-6A9A76F75CB7}" destId="{767738D6-D89F-4AFC-8AA5-6BAF1D9E8071}" srcOrd="1" destOrd="0" presId="urn:microsoft.com/office/officeart/2005/8/layout/process1"/>
    <dgm:cxn modelId="{8B4082EC-99FE-4B65-8A7C-C4BB7758D628}" type="presParOf" srcId="{767738D6-D89F-4AFC-8AA5-6BAF1D9E8071}" destId="{45090C28-A30A-4E37-990E-844C59FA73FA}" srcOrd="0" destOrd="0" presId="urn:microsoft.com/office/officeart/2005/8/layout/process1"/>
    <dgm:cxn modelId="{6BC76C59-0E21-4089-BC7B-2B85739D5E12}" type="presParOf" srcId="{E2897E0D-035A-455E-A59B-6A9A76F75CB7}" destId="{B7E5DA83-7577-44E1-B5DD-CB324B5DD994}" srcOrd="2" destOrd="0" presId="urn:microsoft.com/office/officeart/2005/8/layout/process1"/>
    <dgm:cxn modelId="{1AB3A7C8-424D-434E-999C-7D6E86DFA8A8}" type="presParOf" srcId="{E2897E0D-035A-455E-A59B-6A9A76F75CB7}" destId="{ACFA5685-7CF8-4D28-9736-7FAE50730451}" srcOrd="3" destOrd="0" presId="urn:microsoft.com/office/officeart/2005/8/layout/process1"/>
    <dgm:cxn modelId="{3398716E-8FDB-4F41-AEEE-E8C9FE0323ED}" type="presParOf" srcId="{ACFA5685-7CF8-4D28-9736-7FAE50730451}" destId="{5571876F-ED18-44DE-9BFD-B3CBE0E12A2D}" srcOrd="0" destOrd="0" presId="urn:microsoft.com/office/officeart/2005/8/layout/process1"/>
    <dgm:cxn modelId="{AED954E7-391B-4AB3-B728-BB062134EC35}" type="presParOf" srcId="{E2897E0D-035A-455E-A59B-6A9A76F75CB7}" destId="{24FBC5B0-7D97-4077-8DBB-725ECEF40572}" srcOrd="4" destOrd="0" presId="urn:microsoft.com/office/officeart/2005/8/layout/process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400" b="1"/>
            <a:t>To be Completed (Final)</a:t>
          </a:r>
        </a:p>
      </dgm:t>
    </dgm:pt>
    <dgm:pt modelId="{6AE267C2-B689-4A79-8BC5-BEF0B7382E03}" type="parTrans" cxnId="{B3368F41-A0FD-441E-BA58-E68E2173D690}">
      <dgm:prSet/>
      <dgm:spPr/>
      <dgm:t>
        <a:bodyPr/>
        <a:lstStyle/>
        <a:p>
          <a:endParaRPr lang="en-US" sz="1100"/>
        </a:p>
      </dgm:t>
    </dgm:pt>
    <dgm:pt modelId="{AFA8A00B-A01A-498B-B0D5-BD8F091C570E}" type="sibTrans" cxnId="{B3368F41-A0FD-441E-BA58-E68E2173D690}">
      <dgm:prSet/>
      <dgm:spPr/>
      <dgm:t>
        <a:bodyPr/>
        <a:lstStyle/>
        <a:p>
          <a:endParaRPr lang="en-US" sz="11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1" custLinFactX="-69127" custLinFactNeighborX="-100000" custLinFactNeighborY="4214">
        <dgm:presLayoutVars>
          <dgm:bulletEnabled val="1"/>
        </dgm:presLayoutVars>
      </dgm:prSet>
      <dgm:spPr/>
    </dgm:pt>
  </dgm:ptLst>
  <dgm:cxnLst>
    <dgm:cxn modelId="{B3368F41-A0FD-441E-BA58-E68E2173D690}" srcId="{454A4F06-358A-4B63-BBF7-A5123C76B296}" destId="{2288FB15-3563-4B38-B20A-3120ED7772D1}" srcOrd="0" destOrd="0" parTransId="{6AE267C2-B689-4A79-8BC5-BEF0B7382E03}" sibTransId="{AFA8A00B-A01A-498B-B0D5-BD8F091C570E}"/>
    <dgm:cxn modelId="{29DDA865-A6DC-4BA7-8DAA-F8B19B1CD114}" type="presOf" srcId="{2288FB15-3563-4B38-B20A-3120ED7772D1}" destId="{793DB40B-5A08-4B8D-9876-28B91ABB8ACC}"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Lst>
  <dgm:bg>
    <a:noFill/>
  </dgm:bg>
  <dgm:whole/>
  <dgm:extLst>
    <a:ext uri="http://schemas.microsoft.com/office/drawing/2008/diagram">
      <dsp:dataModelExt xmlns:dsp="http://schemas.microsoft.com/office/drawing/2008/diagram" relId="rId3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92FF83F-83A1-4841-ADE7-55D82E903D0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8E77B64F-A33C-4AB7-9FDF-2C48EFB38932}">
      <dgm:prSet phldrT="[Text]" custT="1"/>
      <dgm:spPr/>
      <dgm:t>
        <a:bodyPr/>
        <a:lstStyle/>
        <a:p>
          <a:r>
            <a:rPr lang="en-US" sz="1400" b="1"/>
            <a:t>Model Integration with app</a:t>
          </a:r>
        </a:p>
      </dgm:t>
    </dgm:pt>
    <dgm:pt modelId="{DD3F52F0-DD2D-4D65-BC4A-29DA8126DCD4}" type="parTrans" cxnId="{9AB964ED-AB9F-4F65-8058-1C0E6BF64DC7}">
      <dgm:prSet/>
      <dgm:spPr/>
      <dgm:t>
        <a:bodyPr/>
        <a:lstStyle/>
        <a:p>
          <a:endParaRPr lang="en-US" sz="1400" b="1"/>
        </a:p>
      </dgm:t>
    </dgm:pt>
    <dgm:pt modelId="{A1C0B4EB-EA96-4A9F-AC25-B07020C9C6FE}" type="sibTrans" cxnId="{9AB964ED-AB9F-4F65-8058-1C0E6BF64DC7}">
      <dgm:prSet/>
      <dgm:spPr/>
      <dgm:t>
        <a:bodyPr/>
        <a:lstStyle/>
        <a:p>
          <a:endParaRPr lang="en-US" sz="1400" b="1"/>
        </a:p>
      </dgm:t>
    </dgm:pt>
    <dgm:pt modelId="{172013AD-6D8F-410E-91BC-276E2756759B}">
      <dgm:prSet phldrT="[Text]" custT="1"/>
      <dgm:spPr/>
      <dgm:t>
        <a:bodyPr/>
        <a:lstStyle/>
        <a:p>
          <a:r>
            <a:rPr lang="en-US" sz="1400" b="1"/>
            <a:t>Individual components integration </a:t>
          </a:r>
        </a:p>
      </dgm:t>
    </dgm:pt>
    <dgm:pt modelId="{88D58369-58EE-4F95-A759-2B0E0662CF2B}" type="parTrans" cxnId="{C1AB9ECF-193B-42CA-B5CD-6674B39EB5DB}">
      <dgm:prSet/>
      <dgm:spPr/>
      <dgm:t>
        <a:bodyPr/>
        <a:lstStyle/>
        <a:p>
          <a:endParaRPr lang="en-US" sz="1400" b="1"/>
        </a:p>
      </dgm:t>
    </dgm:pt>
    <dgm:pt modelId="{2BA85B50-232F-423E-9DBF-9467B3B955EF}" type="sibTrans" cxnId="{C1AB9ECF-193B-42CA-B5CD-6674B39EB5DB}">
      <dgm:prSet/>
      <dgm:spPr/>
      <dgm:t>
        <a:bodyPr/>
        <a:lstStyle/>
        <a:p>
          <a:endParaRPr lang="en-US" sz="1400" b="1"/>
        </a:p>
      </dgm:t>
    </dgm:pt>
    <dgm:pt modelId="{E39F44A6-DC3D-4E20-BED6-6377ED8EB1DE}">
      <dgm:prSet phldrT="[Text]" custT="1"/>
      <dgm:spPr/>
      <dgm:t>
        <a:bodyPr/>
        <a:lstStyle/>
        <a:p>
          <a:r>
            <a:rPr lang="en-US" sz="1400" b="1"/>
            <a:t>Mobile</a:t>
          </a:r>
          <a:r>
            <a:rPr lang="en-US" sz="1400" b="1" baseline="0"/>
            <a:t> App Integration</a:t>
          </a:r>
          <a:endParaRPr lang="en-US" sz="1400" b="1"/>
        </a:p>
      </dgm:t>
    </dgm:pt>
    <dgm:pt modelId="{9B6D2E5B-817A-4AC1-91DE-16968AFF84A7}" type="parTrans" cxnId="{61045554-2AEB-46D8-A90B-4A1EA2E6C8C0}">
      <dgm:prSet/>
      <dgm:spPr/>
      <dgm:t>
        <a:bodyPr/>
        <a:lstStyle/>
        <a:p>
          <a:endParaRPr lang="en-US" sz="1400" b="1"/>
        </a:p>
      </dgm:t>
    </dgm:pt>
    <dgm:pt modelId="{18F5F6F4-6DAB-424D-83FE-7207E34EED44}" type="sibTrans" cxnId="{61045554-2AEB-46D8-A90B-4A1EA2E6C8C0}">
      <dgm:prSet/>
      <dgm:spPr/>
      <dgm:t>
        <a:bodyPr/>
        <a:lstStyle/>
        <a:p>
          <a:endParaRPr lang="en-US" sz="1400" b="1"/>
        </a:p>
      </dgm:t>
    </dgm:pt>
    <dgm:pt modelId="{353F44CC-3EAA-4740-ACAA-78078BFF304D}" type="pres">
      <dgm:prSet presAssocID="{092FF83F-83A1-4841-ADE7-55D82E903D09}" presName="rootnode" presStyleCnt="0">
        <dgm:presLayoutVars>
          <dgm:chMax/>
          <dgm:chPref/>
          <dgm:dir/>
          <dgm:animLvl val="lvl"/>
        </dgm:presLayoutVars>
      </dgm:prSet>
      <dgm:spPr/>
    </dgm:pt>
    <dgm:pt modelId="{C53A8397-0DBC-4DD1-9449-DF9EACCAB637}" type="pres">
      <dgm:prSet presAssocID="{8E77B64F-A33C-4AB7-9FDF-2C48EFB38932}" presName="composite" presStyleCnt="0"/>
      <dgm:spPr/>
    </dgm:pt>
    <dgm:pt modelId="{15B1F82D-5F37-42D0-8F5D-F33716232D14}" type="pres">
      <dgm:prSet presAssocID="{8E77B64F-A33C-4AB7-9FDF-2C48EFB38932}" presName="bentUpArrow1" presStyleLbl="alignImgPlace1" presStyleIdx="0" presStyleCnt="2"/>
      <dgm:spPr/>
    </dgm:pt>
    <dgm:pt modelId="{27E69151-84E2-495B-A81B-A9B0566DE609}" type="pres">
      <dgm:prSet presAssocID="{8E77B64F-A33C-4AB7-9FDF-2C48EFB38932}" presName="ParentText" presStyleLbl="node1" presStyleIdx="0" presStyleCnt="3" custScaleX="180069" custScaleY="95692" custLinFactNeighborY="-3500">
        <dgm:presLayoutVars>
          <dgm:chMax val="1"/>
          <dgm:chPref val="1"/>
          <dgm:bulletEnabled val="1"/>
        </dgm:presLayoutVars>
      </dgm:prSet>
      <dgm:spPr/>
    </dgm:pt>
    <dgm:pt modelId="{D0AAED4B-0C01-4CF6-8E74-7FDDF83033B6}" type="pres">
      <dgm:prSet presAssocID="{8E77B64F-A33C-4AB7-9FDF-2C48EFB38932}" presName="ChildText" presStyleLbl="revTx" presStyleIdx="0" presStyleCnt="2">
        <dgm:presLayoutVars>
          <dgm:chMax val="0"/>
          <dgm:chPref val="0"/>
          <dgm:bulletEnabled val="1"/>
        </dgm:presLayoutVars>
      </dgm:prSet>
      <dgm:spPr/>
    </dgm:pt>
    <dgm:pt modelId="{0E1529AF-3707-4B82-B6D0-10E799438B8B}" type="pres">
      <dgm:prSet presAssocID="{A1C0B4EB-EA96-4A9F-AC25-B07020C9C6FE}" presName="sibTrans" presStyleCnt="0"/>
      <dgm:spPr/>
    </dgm:pt>
    <dgm:pt modelId="{B38F088A-9A83-425C-8A02-494DB30F52A9}" type="pres">
      <dgm:prSet presAssocID="{172013AD-6D8F-410E-91BC-276E2756759B}" presName="composite" presStyleCnt="0"/>
      <dgm:spPr/>
    </dgm:pt>
    <dgm:pt modelId="{50D145C8-B6EF-461D-B808-50BB1460E49E}" type="pres">
      <dgm:prSet presAssocID="{172013AD-6D8F-410E-91BC-276E2756759B}" presName="bentUpArrow1" presStyleLbl="alignImgPlace1" presStyleIdx="1" presStyleCnt="2"/>
      <dgm:spPr/>
    </dgm:pt>
    <dgm:pt modelId="{D452DD4E-F63C-4757-BD8E-9AB91A311286}" type="pres">
      <dgm:prSet presAssocID="{172013AD-6D8F-410E-91BC-276E2756759B}" presName="ParentText" presStyleLbl="node1" presStyleIdx="1" presStyleCnt="3" custScaleX="196472" custScaleY="104215" custLinFactNeighborY="-5260">
        <dgm:presLayoutVars>
          <dgm:chMax val="1"/>
          <dgm:chPref val="1"/>
          <dgm:bulletEnabled val="1"/>
        </dgm:presLayoutVars>
      </dgm:prSet>
      <dgm:spPr/>
    </dgm:pt>
    <dgm:pt modelId="{607116C8-1CAE-418A-BEC8-624570602918}" type="pres">
      <dgm:prSet presAssocID="{172013AD-6D8F-410E-91BC-276E2756759B}" presName="ChildText" presStyleLbl="revTx" presStyleIdx="1" presStyleCnt="2">
        <dgm:presLayoutVars>
          <dgm:chMax val="0"/>
          <dgm:chPref val="0"/>
          <dgm:bulletEnabled val="1"/>
        </dgm:presLayoutVars>
      </dgm:prSet>
      <dgm:spPr/>
    </dgm:pt>
    <dgm:pt modelId="{E6EB487B-52A2-4700-8447-4F75F3877744}" type="pres">
      <dgm:prSet presAssocID="{2BA85B50-232F-423E-9DBF-9467B3B955EF}" presName="sibTrans" presStyleCnt="0"/>
      <dgm:spPr/>
    </dgm:pt>
    <dgm:pt modelId="{6CCDE7AB-776F-4987-9975-D7AA760F427D}" type="pres">
      <dgm:prSet presAssocID="{E39F44A6-DC3D-4E20-BED6-6377ED8EB1DE}" presName="composite" presStyleCnt="0"/>
      <dgm:spPr/>
    </dgm:pt>
    <dgm:pt modelId="{72467541-74D7-4C31-8DDD-C460A6A3965F}" type="pres">
      <dgm:prSet presAssocID="{E39F44A6-DC3D-4E20-BED6-6377ED8EB1DE}" presName="ParentText" presStyleLbl="node1" presStyleIdx="2" presStyleCnt="3" custScaleX="196472" custScaleY="104215" custLinFactNeighborY="-5260">
        <dgm:presLayoutVars>
          <dgm:chMax val="1"/>
          <dgm:chPref val="1"/>
          <dgm:bulletEnabled val="1"/>
        </dgm:presLayoutVars>
      </dgm:prSet>
      <dgm:spPr/>
    </dgm:pt>
  </dgm:ptLst>
  <dgm:cxnLst>
    <dgm:cxn modelId="{F9C17633-A857-4148-9973-7B860A81F04F}" type="presOf" srcId="{172013AD-6D8F-410E-91BC-276E2756759B}" destId="{D452DD4E-F63C-4757-BD8E-9AB91A311286}" srcOrd="0" destOrd="0" presId="urn:microsoft.com/office/officeart/2005/8/layout/StepDownProcess"/>
    <dgm:cxn modelId="{B871FE60-D658-4549-9E40-FC6B510EC695}" type="presOf" srcId="{8E77B64F-A33C-4AB7-9FDF-2C48EFB38932}" destId="{27E69151-84E2-495B-A81B-A9B0566DE609}" srcOrd="0" destOrd="0" presId="urn:microsoft.com/office/officeart/2005/8/layout/StepDownProcess"/>
    <dgm:cxn modelId="{61045554-2AEB-46D8-A90B-4A1EA2E6C8C0}" srcId="{092FF83F-83A1-4841-ADE7-55D82E903D09}" destId="{E39F44A6-DC3D-4E20-BED6-6377ED8EB1DE}" srcOrd="2" destOrd="0" parTransId="{9B6D2E5B-817A-4AC1-91DE-16968AFF84A7}" sibTransId="{18F5F6F4-6DAB-424D-83FE-7207E34EED44}"/>
    <dgm:cxn modelId="{7F50B7C2-6F98-4C82-AED0-87A9BA39C895}" type="presOf" srcId="{E39F44A6-DC3D-4E20-BED6-6377ED8EB1DE}" destId="{72467541-74D7-4C31-8DDD-C460A6A3965F}" srcOrd="0" destOrd="0" presId="urn:microsoft.com/office/officeart/2005/8/layout/StepDownProcess"/>
    <dgm:cxn modelId="{C1AB9ECF-193B-42CA-B5CD-6674B39EB5DB}" srcId="{092FF83F-83A1-4841-ADE7-55D82E903D09}" destId="{172013AD-6D8F-410E-91BC-276E2756759B}" srcOrd="1" destOrd="0" parTransId="{88D58369-58EE-4F95-A759-2B0E0662CF2B}" sibTransId="{2BA85B50-232F-423E-9DBF-9467B3B955EF}"/>
    <dgm:cxn modelId="{F3A7C9DD-7B7C-4324-8AD7-DDA1DAD30BBA}" type="presOf" srcId="{092FF83F-83A1-4841-ADE7-55D82E903D09}" destId="{353F44CC-3EAA-4740-ACAA-78078BFF304D}" srcOrd="0" destOrd="0" presId="urn:microsoft.com/office/officeart/2005/8/layout/StepDownProcess"/>
    <dgm:cxn modelId="{9AB964ED-AB9F-4F65-8058-1C0E6BF64DC7}" srcId="{092FF83F-83A1-4841-ADE7-55D82E903D09}" destId="{8E77B64F-A33C-4AB7-9FDF-2C48EFB38932}" srcOrd="0" destOrd="0" parTransId="{DD3F52F0-DD2D-4D65-BC4A-29DA8126DCD4}" sibTransId="{A1C0B4EB-EA96-4A9F-AC25-B07020C9C6FE}"/>
    <dgm:cxn modelId="{3F4A5824-E984-4D5C-9104-7440FE41A122}" type="presParOf" srcId="{353F44CC-3EAA-4740-ACAA-78078BFF304D}" destId="{C53A8397-0DBC-4DD1-9449-DF9EACCAB637}" srcOrd="0" destOrd="0" presId="urn:microsoft.com/office/officeart/2005/8/layout/StepDownProcess"/>
    <dgm:cxn modelId="{C1D8D556-FA3E-4834-ACFF-152E8B8B91CF}" type="presParOf" srcId="{C53A8397-0DBC-4DD1-9449-DF9EACCAB637}" destId="{15B1F82D-5F37-42D0-8F5D-F33716232D14}" srcOrd="0" destOrd="0" presId="urn:microsoft.com/office/officeart/2005/8/layout/StepDownProcess"/>
    <dgm:cxn modelId="{608103FF-7A1F-4762-B9D8-2E670A0C5CF8}" type="presParOf" srcId="{C53A8397-0DBC-4DD1-9449-DF9EACCAB637}" destId="{27E69151-84E2-495B-A81B-A9B0566DE609}" srcOrd="1" destOrd="0" presId="urn:microsoft.com/office/officeart/2005/8/layout/StepDownProcess"/>
    <dgm:cxn modelId="{71DEC109-08AA-42D6-BB82-F2DFBDF75052}" type="presParOf" srcId="{C53A8397-0DBC-4DD1-9449-DF9EACCAB637}" destId="{D0AAED4B-0C01-4CF6-8E74-7FDDF83033B6}" srcOrd="2" destOrd="0" presId="urn:microsoft.com/office/officeart/2005/8/layout/StepDownProcess"/>
    <dgm:cxn modelId="{C3638F60-56B4-40A9-973E-925CCBE9084E}" type="presParOf" srcId="{353F44CC-3EAA-4740-ACAA-78078BFF304D}" destId="{0E1529AF-3707-4B82-B6D0-10E799438B8B}" srcOrd="1" destOrd="0" presId="urn:microsoft.com/office/officeart/2005/8/layout/StepDownProcess"/>
    <dgm:cxn modelId="{FBADD33F-CB59-4BC5-B002-44587EEBF440}" type="presParOf" srcId="{353F44CC-3EAA-4740-ACAA-78078BFF304D}" destId="{B38F088A-9A83-425C-8A02-494DB30F52A9}" srcOrd="2" destOrd="0" presId="urn:microsoft.com/office/officeart/2005/8/layout/StepDownProcess"/>
    <dgm:cxn modelId="{BB722175-1A0C-4D64-A0FE-37B4825D00A6}" type="presParOf" srcId="{B38F088A-9A83-425C-8A02-494DB30F52A9}" destId="{50D145C8-B6EF-461D-B808-50BB1460E49E}" srcOrd="0" destOrd="0" presId="urn:microsoft.com/office/officeart/2005/8/layout/StepDownProcess"/>
    <dgm:cxn modelId="{813777AC-5CA0-46A1-975D-95B030BDC0E8}" type="presParOf" srcId="{B38F088A-9A83-425C-8A02-494DB30F52A9}" destId="{D452DD4E-F63C-4757-BD8E-9AB91A311286}" srcOrd="1" destOrd="0" presId="urn:microsoft.com/office/officeart/2005/8/layout/StepDownProcess"/>
    <dgm:cxn modelId="{C8CA7A82-C8B1-4DAA-9030-BDAC66E4269A}" type="presParOf" srcId="{B38F088A-9A83-425C-8A02-494DB30F52A9}" destId="{607116C8-1CAE-418A-BEC8-624570602918}" srcOrd="2" destOrd="0" presId="urn:microsoft.com/office/officeart/2005/8/layout/StepDownProcess"/>
    <dgm:cxn modelId="{64AD5628-CE82-4D10-8E93-AE6035C0CA36}" type="presParOf" srcId="{353F44CC-3EAA-4740-ACAA-78078BFF304D}" destId="{E6EB487B-52A2-4700-8447-4F75F3877744}" srcOrd="3" destOrd="0" presId="urn:microsoft.com/office/officeart/2005/8/layout/StepDownProcess"/>
    <dgm:cxn modelId="{A1311EF4-337D-4FD6-8E9B-B0C9F14C54CB}" type="presParOf" srcId="{353F44CC-3EAA-4740-ACAA-78078BFF304D}" destId="{6CCDE7AB-776F-4987-9975-D7AA760F427D}" srcOrd="4" destOrd="0" presId="urn:microsoft.com/office/officeart/2005/8/layout/StepDownProcess"/>
    <dgm:cxn modelId="{2BADE968-D774-4198-A2A1-97CAF9CF3EBD}" type="presParOf" srcId="{6CCDE7AB-776F-4987-9975-D7AA760F427D}" destId="{72467541-74D7-4C31-8DDD-C460A6A3965F}"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7.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API end point access</a:t>
          </a:r>
        </a:p>
      </dgm:t>
    </dgm:pt>
    <dgm:pt modelId="{6AE267C2-B689-4A79-8BC5-BEF0B7382E03}" type="parTrans" cxnId="{B3368F41-A0FD-441E-BA58-E68E2173D690}">
      <dgm:prSet/>
      <dgm:spPr/>
      <dgm:t>
        <a:bodyPr/>
        <a:lstStyle/>
        <a:p>
          <a:endParaRPr lang="en-US" sz="1200" b="1"/>
        </a:p>
      </dgm:t>
    </dgm:pt>
    <dgm:pt modelId="{AFA8A00B-A01A-498B-B0D5-BD8F091C570E}" type="sibTrans" cxnId="{B3368F41-A0FD-441E-BA58-E68E2173D690}">
      <dgm:prSet custT="1"/>
      <dgm:spPr/>
      <dgm:t>
        <a:bodyPr/>
        <a:lstStyle/>
        <a:p>
          <a:endParaRPr lang="en-US" sz="1200" b="1"/>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Output the prediction</a:t>
          </a:r>
        </a:p>
      </dgm:t>
    </dgm:pt>
    <dgm:pt modelId="{C1E8FF36-9CBB-495F-B7B2-61D5A3369FEB}" type="parTrans" cxnId="{06A9EC00-2296-47A0-9790-955B9E87D3A4}">
      <dgm:prSet/>
      <dgm:spPr/>
      <dgm:t>
        <a:bodyPr/>
        <a:lstStyle/>
        <a:p>
          <a:endParaRPr lang="en-US" sz="1200" b="1"/>
        </a:p>
      </dgm:t>
    </dgm:pt>
    <dgm:pt modelId="{EBED3CF2-E9C6-4512-9F26-69D65AD5CBEC}" type="sibTrans" cxnId="{06A9EC00-2296-47A0-9790-955B9E87D3A4}">
      <dgm:prSet/>
      <dgm:spPr/>
      <dgm:t>
        <a:bodyPr/>
        <a:lstStyle/>
        <a:p>
          <a:endParaRPr lang="en-US" sz="1200" b="1"/>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2" custLinFactNeighborX="-117" custLinFactNeighborY="1612">
        <dgm:presLayoutVars>
          <dgm:bulletEnabled val="1"/>
        </dgm:presLayoutVars>
      </dgm:prSet>
      <dgm:spPr/>
    </dgm:pt>
    <dgm:pt modelId="{E0341E51-5EE6-4528-B8AA-0DF2EAE99399}" type="pres">
      <dgm:prSet presAssocID="{AFA8A00B-A01A-498B-B0D5-BD8F091C570E}" presName="sibTrans" presStyleLbl="sibTrans2D1" presStyleIdx="0" presStyleCnt="1"/>
      <dgm:spPr/>
    </dgm:pt>
    <dgm:pt modelId="{F91816CF-F620-47D9-A288-D09AFB16C503}" type="pres">
      <dgm:prSet presAssocID="{AFA8A00B-A01A-498B-B0D5-BD8F091C570E}" presName="connectorText" presStyleLbl="sibTrans2D1" presStyleIdx="0" presStyleCnt="1"/>
      <dgm:spPr/>
    </dgm:pt>
    <dgm:pt modelId="{92E7257E-8711-44E1-BE12-A3712BBA541C}" type="pres">
      <dgm:prSet presAssocID="{6940972A-8FC9-41A1-B75E-3B221569315A}" presName="node" presStyleLbl="node1" presStyleIdx="1" presStyleCnt="2" custLinFactNeighborY="-1612">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200" b="1"/>
            <a:t>Complete</a:t>
          </a:r>
          <a:r>
            <a:rPr lang="en-US" sz="1200" b="1" baseline="0"/>
            <a:t> UI</a:t>
          </a:r>
          <a:endParaRPr lang="en-US" sz="1200" b="1"/>
        </a:p>
      </dgm:t>
    </dgm:pt>
    <dgm:pt modelId="{6AE267C2-B689-4A79-8BC5-BEF0B7382E03}" type="parTrans" cxnId="{B3368F41-A0FD-441E-BA58-E68E2173D690}">
      <dgm:prSet/>
      <dgm:spPr/>
      <dgm:t>
        <a:bodyPr/>
        <a:lstStyle/>
        <a:p>
          <a:endParaRPr lang="en-US" sz="1200" b="1"/>
        </a:p>
      </dgm:t>
    </dgm:pt>
    <dgm:pt modelId="{AFA8A00B-A01A-498B-B0D5-BD8F091C570E}" type="sibTrans" cxnId="{B3368F41-A0FD-441E-BA58-E68E2173D690}">
      <dgm:prSet custT="1"/>
      <dgm:spPr/>
      <dgm:t>
        <a:bodyPr/>
        <a:lstStyle/>
        <a:p>
          <a:endParaRPr lang="en-US" sz="1200" b="1"/>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200" b="1"/>
            <a:t>Functionality</a:t>
          </a:r>
          <a:r>
            <a:rPr lang="en-US" sz="1200" b="1" baseline="0"/>
            <a:t> Testing </a:t>
          </a:r>
          <a:endParaRPr lang="en-US" sz="1200" b="1"/>
        </a:p>
      </dgm:t>
    </dgm:pt>
    <dgm:pt modelId="{C1E8FF36-9CBB-495F-B7B2-61D5A3369FEB}" type="parTrans" cxnId="{06A9EC00-2296-47A0-9790-955B9E87D3A4}">
      <dgm:prSet/>
      <dgm:spPr/>
      <dgm:t>
        <a:bodyPr/>
        <a:lstStyle/>
        <a:p>
          <a:endParaRPr lang="en-US" sz="1200" b="1"/>
        </a:p>
      </dgm:t>
    </dgm:pt>
    <dgm:pt modelId="{EBED3CF2-E9C6-4512-9F26-69D65AD5CBEC}" type="sibTrans" cxnId="{06A9EC00-2296-47A0-9790-955B9E87D3A4}">
      <dgm:prSet/>
      <dgm:spPr/>
      <dgm:t>
        <a:bodyPr/>
        <a:lstStyle/>
        <a:p>
          <a:endParaRPr lang="en-US" sz="1200" b="1"/>
        </a:p>
      </dgm:t>
    </dgm:pt>
    <dgm:pt modelId="{AFD4B794-E853-4389-935D-72097FFDE9E2}">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200" b="1"/>
            <a:t>Final Testing </a:t>
          </a:r>
        </a:p>
      </dgm:t>
    </dgm:pt>
    <dgm:pt modelId="{D00AF7C0-AD33-4859-9C95-94C7795D9064}" type="parTrans" cxnId="{3D6C23B4-0E9B-4EE8-8018-D2C88E45E14B}">
      <dgm:prSet/>
      <dgm:spPr/>
      <dgm:t>
        <a:bodyPr/>
        <a:lstStyle/>
        <a:p>
          <a:endParaRPr lang="en-US" b="1"/>
        </a:p>
      </dgm:t>
    </dgm:pt>
    <dgm:pt modelId="{CE84845A-81BD-440A-81CD-F268BCCD13FA}" type="sibTrans" cxnId="{3D6C23B4-0E9B-4EE8-8018-D2C88E45E14B}">
      <dgm:prSet/>
      <dgm:spPr/>
      <dgm:t>
        <a:bodyPr/>
        <a:lstStyle/>
        <a:p>
          <a:endParaRPr lang="en-US" b="1"/>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3" custScaleX="98146" custScaleY="83333">
        <dgm:presLayoutVars>
          <dgm:bulletEnabled val="1"/>
        </dgm:presLayoutVars>
      </dgm:prSet>
      <dgm:spPr/>
    </dgm:pt>
    <dgm:pt modelId="{E0341E51-5EE6-4528-B8AA-0DF2EAE99399}" type="pres">
      <dgm:prSet presAssocID="{AFA8A00B-A01A-498B-B0D5-BD8F091C570E}" presName="sibTrans" presStyleLbl="sibTrans2D1" presStyleIdx="0" presStyleCnt="2"/>
      <dgm:spPr/>
    </dgm:pt>
    <dgm:pt modelId="{F91816CF-F620-47D9-A288-D09AFB16C503}" type="pres">
      <dgm:prSet presAssocID="{AFA8A00B-A01A-498B-B0D5-BD8F091C570E}" presName="connectorText" presStyleLbl="sibTrans2D1" presStyleIdx="0" presStyleCnt="2"/>
      <dgm:spPr/>
    </dgm:pt>
    <dgm:pt modelId="{92E7257E-8711-44E1-BE12-A3712BBA541C}" type="pres">
      <dgm:prSet presAssocID="{6940972A-8FC9-41A1-B75E-3B221569315A}" presName="node" presStyleLbl="node1" presStyleIdx="1" presStyleCnt="3" custScaleX="90083" custScaleY="83333" custLinFactNeighborX="5559" custLinFactNeighborY="44339">
        <dgm:presLayoutVars>
          <dgm:bulletEnabled val="1"/>
        </dgm:presLayoutVars>
      </dgm:prSet>
      <dgm:spPr/>
    </dgm:pt>
    <dgm:pt modelId="{ED1774E6-58C1-4B99-90CA-89783BDA285E}" type="pres">
      <dgm:prSet presAssocID="{EBED3CF2-E9C6-4512-9F26-69D65AD5CBEC}" presName="sibTrans" presStyleLbl="sibTrans2D1" presStyleIdx="1" presStyleCnt="2"/>
      <dgm:spPr/>
    </dgm:pt>
    <dgm:pt modelId="{A6E2C188-7AB6-4FAA-A87A-95DA2542A937}" type="pres">
      <dgm:prSet presAssocID="{EBED3CF2-E9C6-4512-9F26-69D65AD5CBEC}" presName="connectorText" presStyleLbl="sibTrans2D1" presStyleIdx="1" presStyleCnt="2"/>
      <dgm:spPr/>
    </dgm:pt>
    <dgm:pt modelId="{0A5924D9-36A7-4E8B-8BDD-4B301E103314}" type="pres">
      <dgm:prSet presAssocID="{AFD4B794-E853-4389-935D-72097FFDE9E2}" presName="node" presStyleLbl="node1" presStyleIdx="2" presStyleCnt="3" custScaleX="84229" custScaleY="83333">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6E901D15-0A10-4912-80AE-67A7B04B0D63}" type="presOf" srcId="{AFD4B794-E853-4389-935D-72097FFDE9E2}" destId="{0A5924D9-36A7-4E8B-8BDD-4B301E103314}" srcOrd="0" destOrd="0" presId="urn:microsoft.com/office/officeart/2005/8/layout/process1"/>
    <dgm:cxn modelId="{966B2A1C-99DB-46BC-BDA0-65C15D612B9C}" type="presOf" srcId="{EBED3CF2-E9C6-4512-9F26-69D65AD5CBEC}" destId="{A6E2C188-7AB6-4FAA-A87A-95DA2542A937}" srcOrd="1" destOrd="0" presId="urn:microsoft.com/office/officeart/2005/8/layout/process1"/>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53CB7890-7F55-45DE-93C2-C24926D5EC5E}" type="presOf" srcId="{EBED3CF2-E9C6-4512-9F26-69D65AD5CBEC}" destId="{ED1774E6-58C1-4B99-90CA-89783BDA285E}" srcOrd="0" destOrd="0" presId="urn:microsoft.com/office/officeart/2005/8/layout/process1"/>
    <dgm:cxn modelId="{3D6C23B4-0E9B-4EE8-8018-D2C88E45E14B}" srcId="{454A4F06-358A-4B63-BBF7-A5123C76B296}" destId="{AFD4B794-E853-4389-935D-72097FFDE9E2}" srcOrd="2" destOrd="0" parTransId="{D00AF7C0-AD33-4859-9C95-94C7795D9064}" sibTransId="{CE84845A-81BD-440A-81CD-F268BCCD13FA}"/>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 modelId="{4FC2FF3E-5FCE-4A98-BB77-746B6C3A207B}" type="presParOf" srcId="{34FA0222-9C5C-438E-9528-BB79A132E3A4}" destId="{ED1774E6-58C1-4B99-90CA-89783BDA285E}" srcOrd="3" destOrd="0" presId="urn:microsoft.com/office/officeart/2005/8/layout/process1"/>
    <dgm:cxn modelId="{0226B982-4869-490F-B3E5-39DBF1CE2996}" type="presParOf" srcId="{ED1774E6-58C1-4B99-90CA-89783BDA285E}" destId="{A6E2C188-7AB6-4FAA-A87A-95DA2542A937}" srcOrd="0" destOrd="0" presId="urn:microsoft.com/office/officeart/2005/8/layout/process1"/>
    <dgm:cxn modelId="{C114BD31-997B-493D-A53E-E9AAB9692BE9}" type="presParOf" srcId="{34FA0222-9C5C-438E-9528-BB79A132E3A4}" destId="{0A5924D9-36A7-4E8B-8BDD-4B301E103314}"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3553E2D-D447-444E-ACC4-A5F605A8DCE0}" type="doc">
      <dgm:prSet loTypeId="urn:microsoft.com/office/officeart/2005/8/layout/process1" loCatId="process" qsTypeId="urn:microsoft.com/office/officeart/2005/8/quickstyle/simple1" qsCatId="simple" csTypeId="urn:microsoft.com/office/officeart/2005/8/colors/accent6_1" csCatId="accent6" phldr="1"/>
      <dgm:spPr/>
    </dgm:pt>
    <dgm:pt modelId="{79BA6B2C-B8C9-49FE-AD55-9126C07BC473}">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UI Implementation</a:t>
          </a:r>
        </a:p>
      </dgm:t>
    </dgm:pt>
    <dgm:pt modelId="{6447460D-083F-4314-94C9-81002175DEDF}" type="parTrans" cxnId="{8B1C63A2-6CA9-4C0C-8A71-282312327134}">
      <dgm:prSet/>
      <dgm:spPr/>
      <dgm:t>
        <a:bodyPr/>
        <a:lstStyle/>
        <a:p>
          <a:endParaRPr lang="en-US" sz="1200" b="1"/>
        </a:p>
      </dgm:t>
    </dgm:pt>
    <dgm:pt modelId="{2CBAC7D2-B62E-430B-9584-9A13627F192F}" type="sibTrans" cxnId="{8B1C63A2-6CA9-4C0C-8A71-282312327134}">
      <dgm:prSet custT="1"/>
      <dgm:spPr/>
      <dgm:t>
        <a:bodyPr/>
        <a:lstStyle/>
        <a:p>
          <a:endParaRPr lang="en-US" sz="1200" b="1"/>
        </a:p>
      </dgm:t>
    </dgm:pt>
    <dgm:pt modelId="{4ECA16BA-91A1-4723-98E1-C1C78FA32913}">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Complete the Individual Component</a:t>
          </a:r>
        </a:p>
      </dgm:t>
    </dgm:pt>
    <dgm:pt modelId="{F7DC1757-B41A-4A18-B8C2-49BE08557506}" type="parTrans" cxnId="{AB4F7E5C-D316-4B37-A6A0-92729FA43911}">
      <dgm:prSet/>
      <dgm:spPr/>
      <dgm:t>
        <a:bodyPr/>
        <a:lstStyle/>
        <a:p>
          <a:endParaRPr lang="en-US" sz="1200" b="1"/>
        </a:p>
      </dgm:t>
    </dgm:pt>
    <dgm:pt modelId="{E2AB7B52-3F91-4DE7-AD96-780B11675306}" type="sibTrans" cxnId="{AB4F7E5C-D316-4B37-A6A0-92729FA43911}">
      <dgm:prSet custT="1"/>
      <dgm:spPr/>
      <dgm:t>
        <a:bodyPr/>
        <a:lstStyle/>
        <a:p>
          <a:endParaRPr lang="en-US" sz="1200" b="1"/>
        </a:p>
      </dgm:t>
    </dgm:pt>
    <dgm:pt modelId="{EED9003F-C693-41EB-8A04-C96FBAE314E6}">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Testing</a:t>
          </a:r>
        </a:p>
      </dgm:t>
    </dgm:pt>
    <dgm:pt modelId="{19CB520F-7548-4894-A5EE-4F7969598526}" type="parTrans" cxnId="{70B63363-E471-4E8A-9974-37066AF12945}">
      <dgm:prSet/>
      <dgm:spPr/>
      <dgm:t>
        <a:bodyPr/>
        <a:lstStyle/>
        <a:p>
          <a:endParaRPr lang="en-US" sz="1200" b="1"/>
        </a:p>
      </dgm:t>
    </dgm:pt>
    <dgm:pt modelId="{067D35CD-F54E-4B51-8270-F332E32EDE22}" type="sibTrans" cxnId="{70B63363-E471-4E8A-9974-37066AF12945}">
      <dgm:prSet/>
      <dgm:spPr/>
      <dgm:t>
        <a:bodyPr/>
        <a:lstStyle/>
        <a:p>
          <a:endParaRPr lang="en-US" sz="1200" b="1"/>
        </a:p>
      </dgm:t>
    </dgm:pt>
    <dgm:pt modelId="{D7936272-D0D9-4CFF-B3FD-41DC29CF8CA0}" type="pres">
      <dgm:prSet presAssocID="{03553E2D-D447-444E-ACC4-A5F605A8DCE0}" presName="Name0" presStyleCnt="0">
        <dgm:presLayoutVars>
          <dgm:dir/>
          <dgm:resizeHandles val="exact"/>
        </dgm:presLayoutVars>
      </dgm:prSet>
      <dgm:spPr/>
    </dgm:pt>
    <dgm:pt modelId="{14005840-EFF6-421A-85A4-366ABE5F7C72}" type="pres">
      <dgm:prSet presAssocID="{79BA6B2C-B8C9-49FE-AD55-9126C07BC473}" presName="node" presStyleLbl="node1" presStyleIdx="0" presStyleCnt="3" custScaleX="72410" custScaleY="72184" custLinFactNeighborY="-8934">
        <dgm:presLayoutVars>
          <dgm:bulletEnabled val="1"/>
        </dgm:presLayoutVars>
      </dgm:prSet>
      <dgm:spPr/>
    </dgm:pt>
    <dgm:pt modelId="{345013FC-DDE1-48AB-B50F-9EFDC374D969}" type="pres">
      <dgm:prSet presAssocID="{2CBAC7D2-B62E-430B-9584-9A13627F192F}" presName="sibTrans" presStyleLbl="sibTrans2D1" presStyleIdx="0" presStyleCnt="2"/>
      <dgm:spPr/>
    </dgm:pt>
    <dgm:pt modelId="{F1A332A4-1BEE-491A-B608-7AF1E041403B}" type="pres">
      <dgm:prSet presAssocID="{2CBAC7D2-B62E-430B-9584-9A13627F192F}" presName="connectorText" presStyleLbl="sibTrans2D1" presStyleIdx="0" presStyleCnt="2"/>
      <dgm:spPr/>
    </dgm:pt>
    <dgm:pt modelId="{DD9A0608-C704-45E4-84AC-59BE825F530E}" type="pres">
      <dgm:prSet presAssocID="{4ECA16BA-91A1-4723-98E1-C1C78FA32913}" presName="node" presStyleLbl="node1" presStyleIdx="1" presStyleCnt="3" custScaleX="72410" custScaleY="72184" custLinFactNeighborY="-4467">
        <dgm:presLayoutVars>
          <dgm:bulletEnabled val="1"/>
        </dgm:presLayoutVars>
      </dgm:prSet>
      <dgm:spPr/>
    </dgm:pt>
    <dgm:pt modelId="{D9833614-22E2-4212-AD16-4972EC96B1DE}" type="pres">
      <dgm:prSet presAssocID="{E2AB7B52-3F91-4DE7-AD96-780B11675306}" presName="sibTrans" presStyleLbl="sibTrans2D1" presStyleIdx="1" presStyleCnt="2"/>
      <dgm:spPr/>
    </dgm:pt>
    <dgm:pt modelId="{A5922E29-D20A-44D6-B3FD-E969D894D144}" type="pres">
      <dgm:prSet presAssocID="{E2AB7B52-3F91-4DE7-AD96-780B11675306}" presName="connectorText" presStyleLbl="sibTrans2D1" presStyleIdx="1" presStyleCnt="2"/>
      <dgm:spPr/>
    </dgm:pt>
    <dgm:pt modelId="{F83944A1-88A0-45CD-926F-822D40C1862D}" type="pres">
      <dgm:prSet presAssocID="{EED9003F-C693-41EB-8A04-C96FBAE314E6}" presName="node" presStyleLbl="node1" presStyleIdx="2" presStyleCnt="3" custScaleX="72410" custScaleY="72184" custLinFactNeighborY="-4467">
        <dgm:presLayoutVars>
          <dgm:bulletEnabled val="1"/>
        </dgm:presLayoutVars>
      </dgm:prSet>
      <dgm:spPr/>
    </dgm:pt>
  </dgm:ptLst>
  <dgm:cxnLst>
    <dgm:cxn modelId="{09D7CA0C-052E-4771-9980-C987FBED99C3}" type="presOf" srcId="{79BA6B2C-B8C9-49FE-AD55-9126C07BC473}" destId="{14005840-EFF6-421A-85A4-366ABE5F7C72}" srcOrd="0" destOrd="0" presId="urn:microsoft.com/office/officeart/2005/8/layout/process1"/>
    <dgm:cxn modelId="{56AB1110-76C3-4899-9262-1BCDB8FACD7C}" type="presOf" srcId="{03553E2D-D447-444E-ACC4-A5F605A8DCE0}" destId="{D7936272-D0D9-4CFF-B3FD-41DC29CF8CA0}" srcOrd="0" destOrd="0" presId="urn:microsoft.com/office/officeart/2005/8/layout/process1"/>
    <dgm:cxn modelId="{4737A512-DD7D-4D56-85E4-EFC144406551}" type="presOf" srcId="{E2AB7B52-3F91-4DE7-AD96-780B11675306}" destId="{D9833614-22E2-4212-AD16-4972EC96B1DE}" srcOrd="0" destOrd="0" presId="urn:microsoft.com/office/officeart/2005/8/layout/process1"/>
    <dgm:cxn modelId="{AB4F7E5C-D316-4B37-A6A0-92729FA43911}" srcId="{03553E2D-D447-444E-ACC4-A5F605A8DCE0}" destId="{4ECA16BA-91A1-4723-98E1-C1C78FA32913}" srcOrd="1" destOrd="0" parTransId="{F7DC1757-B41A-4A18-B8C2-49BE08557506}" sibTransId="{E2AB7B52-3F91-4DE7-AD96-780B11675306}"/>
    <dgm:cxn modelId="{70B63363-E471-4E8A-9974-37066AF12945}" srcId="{03553E2D-D447-444E-ACC4-A5F605A8DCE0}" destId="{EED9003F-C693-41EB-8A04-C96FBAE314E6}" srcOrd="2" destOrd="0" parTransId="{19CB520F-7548-4894-A5EE-4F7969598526}" sibTransId="{067D35CD-F54E-4B51-8270-F332E32EDE22}"/>
    <dgm:cxn modelId="{B4E2718B-4E5D-48A4-8B58-63119A7C53E2}" type="presOf" srcId="{EED9003F-C693-41EB-8A04-C96FBAE314E6}" destId="{F83944A1-88A0-45CD-926F-822D40C1862D}" srcOrd="0" destOrd="0" presId="urn:microsoft.com/office/officeart/2005/8/layout/process1"/>
    <dgm:cxn modelId="{8B1C63A2-6CA9-4C0C-8A71-282312327134}" srcId="{03553E2D-D447-444E-ACC4-A5F605A8DCE0}" destId="{79BA6B2C-B8C9-49FE-AD55-9126C07BC473}" srcOrd="0" destOrd="0" parTransId="{6447460D-083F-4314-94C9-81002175DEDF}" sibTransId="{2CBAC7D2-B62E-430B-9584-9A13627F192F}"/>
    <dgm:cxn modelId="{565BB4B1-482A-4459-94EA-72DF8FE22362}" type="presOf" srcId="{2CBAC7D2-B62E-430B-9584-9A13627F192F}" destId="{345013FC-DDE1-48AB-B50F-9EFDC374D969}" srcOrd="0" destOrd="0" presId="urn:microsoft.com/office/officeart/2005/8/layout/process1"/>
    <dgm:cxn modelId="{B32F05C6-06AE-4F9E-81E9-68E9DB700E4A}" type="presOf" srcId="{2CBAC7D2-B62E-430B-9584-9A13627F192F}" destId="{F1A332A4-1BEE-491A-B608-7AF1E041403B}" srcOrd="1" destOrd="0" presId="urn:microsoft.com/office/officeart/2005/8/layout/process1"/>
    <dgm:cxn modelId="{863075EF-7585-4AF7-893B-D2B3DCC4AD44}" type="presOf" srcId="{E2AB7B52-3F91-4DE7-AD96-780B11675306}" destId="{A5922E29-D20A-44D6-B3FD-E969D894D144}" srcOrd="1" destOrd="0" presId="urn:microsoft.com/office/officeart/2005/8/layout/process1"/>
    <dgm:cxn modelId="{30C90BFF-F395-4EC3-8117-FBF4004C3EF4}" type="presOf" srcId="{4ECA16BA-91A1-4723-98E1-C1C78FA32913}" destId="{DD9A0608-C704-45E4-84AC-59BE825F530E}" srcOrd="0" destOrd="0" presId="urn:microsoft.com/office/officeart/2005/8/layout/process1"/>
    <dgm:cxn modelId="{91EBC1B7-6FC2-4832-BD9F-994AE0F02A9F}" type="presParOf" srcId="{D7936272-D0D9-4CFF-B3FD-41DC29CF8CA0}" destId="{14005840-EFF6-421A-85A4-366ABE5F7C72}" srcOrd="0" destOrd="0" presId="urn:microsoft.com/office/officeart/2005/8/layout/process1"/>
    <dgm:cxn modelId="{D4B950EB-1C87-4BCD-98F2-3AF1DDD4364E}" type="presParOf" srcId="{D7936272-D0D9-4CFF-B3FD-41DC29CF8CA0}" destId="{345013FC-DDE1-48AB-B50F-9EFDC374D969}" srcOrd="1" destOrd="0" presId="urn:microsoft.com/office/officeart/2005/8/layout/process1"/>
    <dgm:cxn modelId="{68E53D50-CE7F-4E6A-A595-491CA8C5368F}" type="presParOf" srcId="{345013FC-DDE1-48AB-B50F-9EFDC374D969}" destId="{F1A332A4-1BEE-491A-B608-7AF1E041403B}" srcOrd="0" destOrd="0" presId="urn:microsoft.com/office/officeart/2005/8/layout/process1"/>
    <dgm:cxn modelId="{7C49A72B-061A-4528-BEF9-A8CCDD87F9AD}" type="presParOf" srcId="{D7936272-D0D9-4CFF-B3FD-41DC29CF8CA0}" destId="{DD9A0608-C704-45E4-84AC-59BE825F530E}" srcOrd="2" destOrd="0" presId="urn:microsoft.com/office/officeart/2005/8/layout/process1"/>
    <dgm:cxn modelId="{4333E759-FD55-4EB1-9A78-1A84D70ED6AB}" type="presParOf" srcId="{D7936272-D0D9-4CFF-B3FD-41DC29CF8CA0}" destId="{D9833614-22E2-4212-AD16-4972EC96B1DE}" srcOrd="3" destOrd="0" presId="urn:microsoft.com/office/officeart/2005/8/layout/process1"/>
    <dgm:cxn modelId="{0A0F16D4-EEDC-4144-AA70-0ABF894077E1}" type="presParOf" srcId="{D9833614-22E2-4212-AD16-4972EC96B1DE}" destId="{A5922E29-D20A-44D6-B3FD-E969D894D144}" srcOrd="0" destOrd="0" presId="urn:microsoft.com/office/officeart/2005/8/layout/process1"/>
    <dgm:cxn modelId="{72119F67-4879-482B-9919-C1DE292ADCC3}" type="presParOf" srcId="{D7936272-D0D9-4CFF-B3FD-41DC29CF8CA0}" destId="{F83944A1-88A0-45CD-926F-822D40C1862D}" srcOrd="4"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Data Labeling</a:t>
          </a:r>
        </a:p>
      </dgm:t>
    </dgm:pt>
    <dgm:pt modelId="{6AE267C2-B689-4A79-8BC5-BEF0B7382E03}" type="parTrans" cxnId="{B3368F41-A0FD-441E-BA58-E68E2173D690}">
      <dgm:prSet/>
      <dgm:spPr/>
      <dgm:t>
        <a:bodyPr/>
        <a:lstStyle/>
        <a:p>
          <a:endParaRPr lang="en-US" sz="1600"/>
        </a:p>
      </dgm:t>
    </dgm:pt>
    <dgm:pt modelId="{AFA8A00B-A01A-498B-B0D5-BD8F091C570E}" type="sibTrans" cxnId="{B3368F41-A0FD-441E-BA58-E68E2173D690}">
      <dgm:prSet custT="1"/>
      <dgm:spPr/>
      <dgm:t>
        <a:bodyPr/>
        <a:lstStyle/>
        <a:p>
          <a:endParaRPr lang="en-US" sz="1200"/>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Feature Extraction</a:t>
          </a:r>
        </a:p>
      </dgm:t>
    </dgm:pt>
    <dgm:pt modelId="{C1E8FF36-9CBB-495F-B7B2-61D5A3369FEB}" type="parTrans" cxnId="{06A9EC00-2296-47A0-9790-955B9E87D3A4}">
      <dgm:prSet/>
      <dgm:spPr/>
      <dgm:t>
        <a:bodyPr/>
        <a:lstStyle/>
        <a:p>
          <a:endParaRPr lang="en-US" sz="1600"/>
        </a:p>
      </dgm:t>
    </dgm:pt>
    <dgm:pt modelId="{EBED3CF2-E9C6-4512-9F26-69D65AD5CBEC}" type="sibTrans" cxnId="{06A9EC00-2296-47A0-9790-955B9E87D3A4}">
      <dgm:prSet/>
      <dgm:spPr/>
      <dgm:t>
        <a:bodyPr/>
        <a:lstStyle/>
        <a:p>
          <a:endParaRPr lang="en-US" sz="16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2" custScaleX="98563" custLinFactNeighborX="-8969">
        <dgm:presLayoutVars>
          <dgm:bulletEnabled val="1"/>
        </dgm:presLayoutVars>
      </dgm:prSet>
      <dgm:spPr/>
    </dgm:pt>
    <dgm:pt modelId="{E0341E51-5EE6-4528-B8AA-0DF2EAE99399}" type="pres">
      <dgm:prSet presAssocID="{AFA8A00B-A01A-498B-B0D5-BD8F091C570E}" presName="sibTrans" presStyleLbl="sibTrans2D1" presStyleIdx="0" presStyleCnt="1"/>
      <dgm:spPr/>
    </dgm:pt>
    <dgm:pt modelId="{F91816CF-F620-47D9-A288-D09AFB16C503}" type="pres">
      <dgm:prSet presAssocID="{AFA8A00B-A01A-498B-B0D5-BD8F091C570E}" presName="connectorText" presStyleLbl="sibTrans2D1" presStyleIdx="0" presStyleCnt="1"/>
      <dgm:spPr/>
    </dgm:pt>
    <dgm:pt modelId="{92E7257E-8711-44E1-BE12-A3712BBA541C}" type="pres">
      <dgm:prSet presAssocID="{6940972A-8FC9-41A1-B75E-3B221569315A}" presName="node" presStyleLbl="node1" presStyleIdx="1" presStyleCnt="2" custLinFactNeighborY="-1612">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400" b="1"/>
            <a:t>To be Completed (Final)</a:t>
          </a:r>
        </a:p>
      </dgm:t>
    </dgm:pt>
    <dgm:pt modelId="{6AE267C2-B689-4A79-8BC5-BEF0B7382E03}" type="parTrans" cxnId="{B3368F41-A0FD-441E-BA58-E68E2173D690}">
      <dgm:prSet/>
      <dgm:spPr/>
      <dgm:t>
        <a:bodyPr/>
        <a:lstStyle/>
        <a:p>
          <a:endParaRPr lang="en-US" sz="1100"/>
        </a:p>
      </dgm:t>
    </dgm:pt>
    <dgm:pt modelId="{AFA8A00B-A01A-498B-B0D5-BD8F091C570E}" type="sibTrans" cxnId="{B3368F41-A0FD-441E-BA58-E68E2173D690}">
      <dgm:prSet/>
      <dgm:spPr/>
      <dgm:t>
        <a:bodyPr/>
        <a:lstStyle/>
        <a:p>
          <a:endParaRPr lang="en-US" sz="11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1" custLinFactX="-69127" custLinFactNeighborX="-100000" custLinFactNeighborY="4214">
        <dgm:presLayoutVars>
          <dgm:bulletEnabled val="1"/>
        </dgm:presLayoutVars>
      </dgm:prSet>
      <dgm:spPr/>
    </dgm:pt>
  </dgm:ptLst>
  <dgm:cxnLst>
    <dgm:cxn modelId="{B3368F41-A0FD-441E-BA58-E68E2173D690}" srcId="{454A4F06-358A-4B63-BBF7-A5123C76B296}" destId="{2288FB15-3563-4B38-B20A-3120ED7772D1}" srcOrd="0" destOrd="0" parTransId="{6AE267C2-B689-4A79-8BC5-BEF0B7382E03}" sibTransId="{AFA8A00B-A01A-498B-B0D5-BD8F091C570E}"/>
    <dgm:cxn modelId="{29DDA865-A6DC-4BA7-8DAA-F8B19B1CD114}" type="presOf" srcId="{2288FB15-3563-4B38-B20A-3120ED7772D1}" destId="{793DB40B-5A08-4B8D-9876-28B91ABB8ACC}"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Lst>
  <dgm:bg>
    <a:noFill/>
  </dgm:bg>
  <dgm:whole/>
  <dgm:extLst>
    <a:ext uri="http://schemas.microsoft.com/office/drawing/2008/diagram">
      <dsp:dataModelExt xmlns:dsp="http://schemas.microsoft.com/office/drawing/2008/diagram" relId="rId2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FDC9112-D180-408A-9DF1-41E9E51F6E2A}"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6B3839C7-ECB7-48CD-8797-6D6621D2291E}">
      <dgm:prSet/>
      <dgm:spPr>
        <a:xfrm>
          <a:off x="1475716" y="2512"/>
          <a:ext cx="4427148" cy="2205458"/>
        </a:xfrm>
        <a:solidFill>
          <a:srgbClr val="A28E6A">
            <a:tint val="40000"/>
            <a:alpha val="90000"/>
            <a:hueOff val="0"/>
            <a:satOff val="0"/>
            <a:lumOff val="0"/>
            <a:alphaOff val="0"/>
          </a:srgbClr>
        </a:solidFill>
        <a:ln w="12700" cap="flat" cmpd="sng" algn="ctr">
          <a:solidFill>
            <a:srgbClr val="A28E6A">
              <a:tint val="40000"/>
              <a:alpha val="90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a:solidFill>
                <a:sysClr val="windowText" lastClr="000000">
                  <a:hueOff val="0"/>
                  <a:satOff val="0"/>
                  <a:lumOff val="0"/>
                  <a:alphaOff val="0"/>
                </a:sysClr>
              </a:solidFill>
              <a:latin typeface="Calibri" panose="020F0502020204030204"/>
              <a:ea typeface="+mn-ea"/>
              <a:cs typeface="+mn-cs"/>
            </a:rPr>
            <a:t>Model Implementation.</a:t>
          </a:r>
        </a:p>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a:solidFill>
                <a:sysClr val="windowText" lastClr="000000">
                  <a:hueOff val="0"/>
                  <a:satOff val="0"/>
                  <a:lumOff val="0"/>
                  <a:alphaOff val="0"/>
                </a:sysClr>
              </a:solidFill>
              <a:latin typeface="Calibri" panose="020F0502020204030204"/>
              <a:ea typeface="+mn-ea"/>
              <a:cs typeface="+mn-cs"/>
            </a:rPr>
            <a:t>Mobile App Implementation.</a:t>
          </a:r>
        </a:p>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Individual components Integration.</a:t>
          </a:r>
          <a:endParaRPr lang="en-US">
            <a:solidFill>
              <a:sysClr val="windowText" lastClr="000000">
                <a:hueOff val="0"/>
                <a:satOff val="0"/>
                <a:lumOff val="0"/>
                <a:alphaOff val="0"/>
              </a:sysClr>
            </a:solidFill>
            <a:latin typeface="Calibri" panose="020F0502020204030204"/>
            <a:ea typeface="+mn-ea"/>
            <a:cs typeface="+mn-cs"/>
          </a:endParaRPr>
        </a:p>
      </dgm:t>
    </dgm:pt>
    <dgm:pt modelId="{05FD8DBD-2AD7-4CE6-A1A7-0DB42B9CB478}" type="parTrans" cxnId="{F486E81C-1016-4B45-9F4C-E158F9266E0E}">
      <dgm:prSet/>
      <dgm:spPr/>
      <dgm:t>
        <a:bodyPr/>
        <a:lstStyle/>
        <a:p>
          <a:endParaRPr lang="en-US"/>
        </a:p>
      </dgm:t>
    </dgm:pt>
    <dgm:pt modelId="{64B4ED7C-BF7E-4A99-B38F-A47F2A444F4B}" type="sibTrans" cxnId="{F486E81C-1016-4B45-9F4C-E158F9266E0E}">
      <dgm:prSet/>
      <dgm:spPr/>
      <dgm:t>
        <a:bodyPr/>
        <a:lstStyle/>
        <a:p>
          <a:endParaRPr lang="en-US"/>
        </a:p>
      </dgm:t>
    </dgm:pt>
    <dgm:pt modelId="{85D284DA-2729-4A61-9640-60167D2C048D}">
      <dgm:prSet/>
      <dgm:spPr>
        <a:xfrm>
          <a:off x="0" y="3362432"/>
          <a:ext cx="1475716" cy="2206119"/>
        </a:xfrm>
        <a:prstGeom prst="rect">
          <a:avLst/>
        </a:prstGeom>
        <a:solidFill>
          <a:srgbClr val="9B2D1F">
            <a:hueOff val="0"/>
            <a:satOff val="0"/>
            <a:lumOff val="0"/>
            <a:alphaOff val="0"/>
          </a:srgbClr>
        </a:solidFill>
        <a:ln w="12700" cap="flat" cmpd="sng" algn="ctr">
          <a:solidFill>
            <a:srgbClr val="9B2D1F">
              <a:hueOff val="0"/>
              <a:satOff val="0"/>
              <a:lumOff val="0"/>
              <a:alphaOff val="0"/>
            </a:srgbClr>
          </a:solidFill>
          <a:prstDash val="solid"/>
          <a:miter lim="800000"/>
        </a:ln>
        <a:effectLst/>
      </dgm:spPr>
      <dgm:t>
        <a:bodyPr/>
        <a:lstStyle/>
        <a:p>
          <a:pPr>
            <a:buNone/>
          </a:pPr>
          <a:r>
            <a:rPr lang="en-US">
              <a:solidFill>
                <a:sysClr val="window" lastClr="FFFFFF"/>
              </a:solidFill>
              <a:latin typeface="Calibri" panose="020F0502020204030204"/>
              <a:ea typeface="+mn-ea"/>
              <a:cs typeface="+mn-cs"/>
            </a:rPr>
            <a:t>Progress To Be</a:t>
          </a:r>
        </a:p>
      </dgm:t>
    </dgm:pt>
    <dgm:pt modelId="{427D92C6-69A8-4B36-9814-5DF6092B9F8E}" type="parTrans" cxnId="{928209A4-7FE1-4A0E-B370-EFE55C5673D9}">
      <dgm:prSet/>
      <dgm:spPr/>
      <dgm:t>
        <a:bodyPr/>
        <a:lstStyle/>
        <a:p>
          <a:endParaRPr lang="en-US"/>
        </a:p>
      </dgm:t>
    </dgm:pt>
    <dgm:pt modelId="{F81F3A47-1810-4AD8-A277-20013B23EC09}" type="sibTrans" cxnId="{928209A4-7FE1-4A0E-B370-EFE55C5673D9}">
      <dgm:prSet/>
      <dgm:spPr/>
      <dgm:t>
        <a:bodyPr/>
        <a:lstStyle/>
        <a:p>
          <a:endParaRPr lang="en-US"/>
        </a:p>
      </dgm:t>
    </dgm:pt>
    <dgm:pt modelId="{FBBE31C7-116F-492D-A29F-11C4027744F2}">
      <dgm:prSet/>
      <dgm:spPr>
        <a:xfrm>
          <a:off x="1475716" y="3362432"/>
          <a:ext cx="4427148" cy="2206119"/>
        </a:xfrm>
        <a:prstGeom prst="rect">
          <a:avLst/>
        </a:prstGeom>
        <a:solidFill>
          <a:srgbClr val="9B2D1F">
            <a:tint val="40000"/>
            <a:alpha val="90000"/>
            <a:hueOff val="0"/>
            <a:satOff val="0"/>
            <a:lumOff val="0"/>
            <a:alphaOff val="0"/>
          </a:srgbClr>
        </a:solidFill>
        <a:ln w="12700" cap="flat" cmpd="sng" algn="ctr">
          <a:solidFill>
            <a:srgbClr val="9B2D1F">
              <a:tint val="40000"/>
              <a:alpha val="90000"/>
              <a:hueOff val="0"/>
              <a:satOff val="0"/>
              <a:lumOff val="0"/>
              <a:alphaOff val="0"/>
            </a:srgbClr>
          </a:solidFill>
          <a:prstDash val="solid"/>
          <a:miter lim="800000"/>
        </a:ln>
        <a:effectLst/>
      </dgm:spPr>
      <dgm:t>
        <a:bodyPr/>
        <a:lstStyle/>
        <a:p>
          <a:pPr>
            <a:buFont typeface="Arial" panose="020B0604020202020204" pitchFamily="34" charset="0"/>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System </a:t>
          </a:r>
          <a:r>
            <a:rPr lang="en-US">
              <a:solidFill>
                <a:sysClr val="windowText" lastClr="000000">
                  <a:hueOff val="0"/>
                  <a:satOff val="0"/>
                  <a:lumOff val="0"/>
                  <a:alphaOff val="0"/>
                </a:sysClr>
              </a:solidFill>
              <a:latin typeface="Calibri" panose="020F0502020204030204"/>
              <a:ea typeface="+mn-ea"/>
              <a:cs typeface="+mn-cs"/>
            </a:rPr>
            <a:t>Integration.</a:t>
          </a:r>
        </a:p>
      </dgm:t>
    </dgm:pt>
    <dgm:pt modelId="{D18A87D8-AAA6-446A-9B13-97ECD82989D8}" type="parTrans" cxnId="{6FEA0358-54B7-4C00-BE29-7F141B123178}">
      <dgm:prSet/>
      <dgm:spPr/>
      <dgm:t>
        <a:bodyPr/>
        <a:lstStyle/>
        <a:p>
          <a:endParaRPr lang="en-US"/>
        </a:p>
      </dgm:t>
    </dgm:pt>
    <dgm:pt modelId="{5DAF8FC7-D0A5-4C50-9A97-FC37E81254E6}" type="sibTrans" cxnId="{6FEA0358-54B7-4C00-BE29-7F141B123178}">
      <dgm:prSet/>
      <dgm:spPr/>
      <dgm:t>
        <a:bodyPr/>
        <a:lstStyle/>
        <a:p>
          <a:endParaRPr lang="en-US"/>
        </a:p>
      </dgm:t>
    </dgm:pt>
    <dgm:pt modelId="{DCFF0D30-A12C-4FA4-BE4C-0CA007843071}">
      <dgm:prSet/>
      <dgm:spPr>
        <a:xfrm rot="10800000">
          <a:off x="0" y="2512"/>
          <a:ext cx="1475716" cy="3393012"/>
        </a:xfrm>
        <a:solidFill>
          <a:srgbClr val="A28E6A">
            <a:hueOff val="0"/>
            <a:satOff val="0"/>
            <a:lumOff val="0"/>
            <a:alphaOff val="0"/>
          </a:srgbClr>
        </a:solidFill>
        <a:ln w="12700" cap="flat" cmpd="sng" algn="ctr">
          <a:solidFill>
            <a:srgbClr val="A28E6A">
              <a:hueOff val="0"/>
              <a:satOff val="0"/>
              <a:lumOff val="0"/>
              <a:alphaOff val="0"/>
            </a:srgbClr>
          </a:solidFill>
          <a:prstDash val="solid"/>
          <a:miter lim="800000"/>
        </a:ln>
        <a:effectLst/>
      </dgm:spPr>
      <dgm:t>
        <a:bodyPr/>
        <a:lstStyle/>
        <a:p>
          <a:pPr algn="ctr">
            <a:buNone/>
          </a:pPr>
          <a:r>
            <a:rPr lang="en-US">
              <a:solidFill>
                <a:sysClr val="window" lastClr="FFFFFF"/>
              </a:solidFill>
              <a:latin typeface="Calibri" panose="020F0502020204030204"/>
              <a:ea typeface="+mn-ea"/>
              <a:cs typeface="+mn-cs"/>
            </a:rPr>
            <a:t>Current Progress</a:t>
          </a:r>
        </a:p>
      </dgm:t>
    </dgm:pt>
    <dgm:pt modelId="{97277841-0EC8-4346-9D8D-FE5B40064D94}" type="parTrans" cxnId="{19C2D201-F440-4487-863C-70C17528F071}">
      <dgm:prSet/>
      <dgm:spPr/>
      <dgm:t>
        <a:bodyPr/>
        <a:lstStyle/>
        <a:p>
          <a:endParaRPr lang="en-US"/>
        </a:p>
      </dgm:t>
    </dgm:pt>
    <dgm:pt modelId="{7FF359B9-839C-44BC-9FC6-98B77E5B4FDE}" type="sibTrans" cxnId="{19C2D201-F440-4487-863C-70C17528F071}">
      <dgm:prSet/>
      <dgm:spPr/>
      <dgm:t>
        <a:bodyPr/>
        <a:lstStyle/>
        <a:p>
          <a:endParaRPr lang="en-US"/>
        </a:p>
      </dgm:t>
    </dgm:pt>
    <dgm:pt modelId="{8B98244E-7E0A-4693-992F-766A3F6E47BE}" type="pres">
      <dgm:prSet presAssocID="{BFDC9112-D180-408A-9DF1-41E9E51F6E2A}" presName="Name0" presStyleCnt="0">
        <dgm:presLayoutVars>
          <dgm:dir/>
          <dgm:animLvl val="lvl"/>
          <dgm:resizeHandles val="exact"/>
        </dgm:presLayoutVars>
      </dgm:prSet>
      <dgm:spPr/>
    </dgm:pt>
    <dgm:pt modelId="{98AC96B9-7AD7-4BE3-BC4B-4160FE882602}" type="pres">
      <dgm:prSet presAssocID="{85D284DA-2729-4A61-9640-60167D2C048D}" presName="boxAndChildren" presStyleCnt="0"/>
      <dgm:spPr/>
    </dgm:pt>
    <dgm:pt modelId="{73D8A093-87FD-487E-8E67-7F342C6472FC}" type="pres">
      <dgm:prSet presAssocID="{85D284DA-2729-4A61-9640-60167D2C048D}" presName="parentTextBox" presStyleLbl="alignNode1" presStyleIdx="0" presStyleCnt="2"/>
      <dgm:spPr/>
    </dgm:pt>
    <dgm:pt modelId="{F4285CA9-37C4-48A8-9DFE-C7FD9AC3F0B6}" type="pres">
      <dgm:prSet presAssocID="{85D284DA-2729-4A61-9640-60167D2C048D}" presName="descendantBox" presStyleLbl="bgAccFollowNode1" presStyleIdx="0" presStyleCnt="2"/>
      <dgm:spPr/>
    </dgm:pt>
    <dgm:pt modelId="{8DC6332B-A727-42F7-AD5F-DAC6141D7252}" type="pres">
      <dgm:prSet presAssocID="{7FF359B9-839C-44BC-9FC6-98B77E5B4FDE}" presName="sp" presStyleCnt="0"/>
      <dgm:spPr/>
    </dgm:pt>
    <dgm:pt modelId="{D77F7423-970E-4FD6-8F86-70F6DB5B9AD5}" type="pres">
      <dgm:prSet presAssocID="{DCFF0D30-A12C-4FA4-BE4C-0CA007843071}" presName="arrowAndChildren" presStyleCnt="0"/>
      <dgm:spPr/>
    </dgm:pt>
    <dgm:pt modelId="{2E3D6851-2DDE-4C27-A3D4-522061DEE287}" type="pres">
      <dgm:prSet presAssocID="{DCFF0D30-A12C-4FA4-BE4C-0CA007843071}" presName="parentTextArrow" presStyleLbl="node1" presStyleIdx="0" presStyleCnt="0"/>
      <dgm:spPr>
        <a:prstGeom prst="upArrowCallout">
          <a:avLst>
            <a:gd name="adj1" fmla="val 5000"/>
            <a:gd name="adj2" fmla="val 10000"/>
            <a:gd name="adj3" fmla="val 15000"/>
            <a:gd name="adj4" fmla="val 64977"/>
          </a:avLst>
        </a:prstGeom>
      </dgm:spPr>
    </dgm:pt>
    <dgm:pt modelId="{ABF891B7-F2A1-4DFB-BA31-B5188ADC6048}" type="pres">
      <dgm:prSet presAssocID="{DCFF0D30-A12C-4FA4-BE4C-0CA007843071}" presName="arrow" presStyleLbl="alignNode1" presStyleIdx="1" presStyleCnt="2"/>
      <dgm:spPr/>
    </dgm:pt>
    <dgm:pt modelId="{6E75B8F8-B06F-44F6-981D-007AC06F8813}" type="pres">
      <dgm:prSet presAssocID="{DCFF0D30-A12C-4FA4-BE4C-0CA007843071}" presName="descendantArrow" presStyleLbl="bgAccFollowNode1" presStyleIdx="1" presStyleCnt="2"/>
      <dgm:spPr>
        <a:prstGeom prst="rect">
          <a:avLst/>
        </a:prstGeom>
      </dgm:spPr>
    </dgm:pt>
  </dgm:ptLst>
  <dgm:cxnLst>
    <dgm:cxn modelId="{19C2D201-F440-4487-863C-70C17528F071}" srcId="{BFDC9112-D180-408A-9DF1-41E9E51F6E2A}" destId="{DCFF0D30-A12C-4FA4-BE4C-0CA007843071}" srcOrd="0" destOrd="0" parTransId="{97277841-0EC8-4346-9D8D-FE5B40064D94}" sibTransId="{7FF359B9-839C-44BC-9FC6-98B77E5B4FDE}"/>
    <dgm:cxn modelId="{F486E81C-1016-4B45-9F4C-E158F9266E0E}" srcId="{DCFF0D30-A12C-4FA4-BE4C-0CA007843071}" destId="{6B3839C7-ECB7-48CD-8797-6D6621D2291E}" srcOrd="0" destOrd="0" parTransId="{05FD8DBD-2AD7-4CE6-A1A7-0DB42B9CB478}" sibTransId="{64B4ED7C-BF7E-4A99-B38F-A47F2A444F4B}"/>
    <dgm:cxn modelId="{6FEA0358-54B7-4C00-BE29-7F141B123178}" srcId="{85D284DA-2729-4A61-9640-60167D2C048D}" destId="{FBBE31C7-116F-492D-A29F-11C4027744F2}" srcOrd="0" destOrd="0" parTransId="{D18A87D8-AAA6-446A-9B13-97ECD82989D8}" sibTransId="{5DAF8FC7-D0A5-4C50-9A97-FC37E81254E6}"/>
    <dgm:cxn modelId="{F790F694-36B6-46FF-BFFA-2F3189503F5C}" type="presOf" srcId="{BFDC9112-D180-408A-9DF1-41E9E51F6E2A}" destId="{8B98244E-7E0A-4693-992F-766A3F6E47BE}" srcOrd="0" destOrd="0" presId="urn:microsoft.com/office/officeart/2016/7/layout/VerticalDownArrowProcess"/>
    <dgm:cxn modelId="{E1DD39A1-E7DC-4015-A2C7-08C587605165}" type="presOf" srcId="{6B3839C7-ECB7-48CD-8797-6D6621D2291E}" destId="{6E75B8F8-B06F-44F6-981D-007AC06F8813}" srcOrd="0" destOrd="0" presId="urn:microsoft.com/office/officeart/2016/7/layout/VerticalDownArrowProcess"/>
    <dgm:cxn modelId="{928209A4-7FE1-4A0E-B370-EFE55C5673D9}" srcId="{BFDC9112-D180-408A-9DF1-41E9E51F6E2A}" destId="{85D284DA-2729-4A61-9640-60167D2C048D}" srcOrd="1" destOrd="0" parTransId="{427D92C6-69A8-4B36-9814-5DF6092B9F8E}" sibTransId="{F81F3A47-1810-4AD8-A277-20013B23EC09}"/>
    <dgm:cxn modelId="{FA38DEC3-31C7-4169-A4B8-57D6F8E4E80D}" type="presOf" srcId="{85D284DA-2729-4A61-9640-60167D2C048D}" destId="{73D8A093-87FD-487E-8E67-7F342C6472FC}" srcOrd="0" destOrd="0" presId="urn:microsoft.com/office/officeart/2016/7/layout/VerticalDownArrowProcess"/>
    <dgm:cxn modelId="{F57A7DCB-1C04-4955-AC09-3632C789C8CA}" type="presOf" srcId="{DCFF0D30-A12C-4FA4-BE4C-0CA007843071}" destId="{ABF891B7-F2A1-4DFB-BA31-B5188ADC6048}" srcOrd="1" destOrd="0" presId="urn:microsoft.com/office/officeart/2016/7/layout/VerticalDownArrowProcess"/>
    <dgm:cxn modelId="{D9EC87DD-C0E0-4907-8BE9-0B7FA72AEFD5}" type="presOf" srcId="{FBBE31C7-116F-492D-A29F-11C4027744F2}" destId="{F4285CA9-37C4-48A8-9DFE-C7FD9AC3F0B6}" srcOrd="0" destOrd="0" presId="urn:microsoft.com/office/officeart/2016/7/layout/VerticalDownArrowProcess"/>
    <dgm:cxn modelId="{8B5CF4F9-B990-471E-A0E0-8B315F7E4650}" type="presOf" srcId="{DCFF0D30-A12C-4FA4-BE4C-0CA007843071}" destId="{2E3D6851-2DDE-4C27-A3D4-522061DEE287}" srcOrd="0" destOrd="0" presId="urn:microsoft.com/office/officeart/2016/7/layout/VerticalDownArrowProcess"/>
    <dgm:cxn modelId="{D6B9CCF8-38BF-404A-B3ED-F9CABE0DF9D3}" type="presParOf" srcId="{8B98244E-7E0A-4693-992F-766A3F6E47BE}" destId="{98AC96B9-7AD7-4BE3-BC4B-4160FE882602}" srcOrd="0" destOrd="0" presId="urn:microsoft.com/office/officeart/2016/7/layout/VerticalDownArrowProcess"/>
    <dgm:cxn modelId="{D2521132-4E87-40DA-92CE-52ABC70B1B47}" type="presParOf" srcId="{98AC96B9-7AD7-4BE3-BC4B-4160FE882602}" destId="{73D8A093-87FD-487E-8E67-7F342C6472FC}" srcOrd="0" destOrd="0" presId="urn:microsoft.com/office/officeart/2016/7/layout/VerticalDownArrowProcess"/>
    <dgm:cxn modelId="{7F79B64D-A022-44C7-A1F1-544FA1C8F306}" type="presParOf" srcId="{98AC96B9-7AD7-4BE3-BC4B-4160FE882602}" destId="{F4285CA9-37C4-48A8-9DFE-C7FD9AC3F0B6}" srcOrd="1" destOrd="0" presId="urn:microsoft.com/office/officeart/2016/7/layout/VerticalDownArrowProcess"/>
    <dgm:cxn modelId="{1AAADFF2-D0D0-4C40-B716-F45608ED6E6E}" type="presParOf" srcId="{8B98244E-7E0A-4693-992F-766A3F6E47BE}" destId="{8DC6332B-A727-42F7-AD5F-DAC6141D7252}" srcOrd="1" destOrd="0" presId="urn:microsoft.com/office/officeart/2016/7/layout/VerticalDownArrowProcess"/>
    <dgm:cxn modelId="{6F72523D-5B94-41D3-BB9F-A9343A13ED60}" type="presParOf" srcId="{8B98244E-7E0A-4693-992F-766A3F6E47BE}" destId="{D77F7423-970E-4FD6-8F86-70F6DB5B9AD5}" srcOrd="2" destOrd="0" presId="urn:microsoft.com/office/officeart/2016/7/layout/VerticalDownArrowProcess"/>
    <dgm:cxn modelId="{DF6F1480-DE4E-4882-9A08-E7C942B3CD96}" type="presParOf" srcId="{D77F7423-970E-4FD6-8F86-70F6DB5B9AD5}" destId="{2E3D6851-2DDE-4C27-A3D4-522061DEE287}" srcOrd="0" destOrd="0" presId="urn:microsoft.com/office/officeart/2016/7/layout/VerticalDownArrowProcess"/>
    <dgm:cxn modelId="{0CE1D483-7C51-46D5-BA03-BBAD42D61F62}" type="presParOf" srcId="{D77F7423-970E-4FD6-8F86-70F6DB5B9AD5}" destId="{ABF891B7-F2A1-4DFB-BA31-B5188ADC6048}" srcOrd="1" destOrd="0" presId="urn:microsoft.com/office/officeart/2016/7/layout/VerticalDownArrowProcess"/>
    <dgm:cxn modelId="{41EE5FB7-2A2D-4198-9635-352DC0BCD255}" type="presParOf" srcId="{D77F7423-970E-4FD6-8F86-70F6DB5B9AD5}" destId="{6E75B8F8-B06F-44F6-981D-007AC06F881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92FF83F-83A1-4841-ADE7-55D82E903D0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8E77B64F-A33C-4AB7-9FDF-2C48EFB38932}">
      <dgm:prSet phldrT="[Text]" custT="1"/>
      <dgm:spPr/>
      <dgm:t>
        <a:bodyPr/>
        <a:lstStyle/>
        <a:p>
          <a:r>
            <a:rPr lang="en-US" sz="1400" b="1"/>
            <a:t>Obtain Data</a:t>
          </a:r>
        </a:p>
      </dgm:t>
    </dgm:pt>
    <dgm:pt modelId="{DD3F52F0-DD2D-4D65-BC4A-29DA8126DCD4}" type="parTrans" cxnId="{9AB964ED-AB9F-4F65-8058-1C0E6BF64DC7}">
      <dgm:prSet/>
      <dgm:spPr/>
      <dgm:t>
        <a:bodyPr/>
        <a:lstStyle/>
        <a:p>
          <a:endParaRPr lang="en-US" sz="1400" b="1"/>
        </a:p>
      </dgm:t>
    </dgm:pt>
    <dgm:pt modelId="{A1C0B4EB-EA96-4A9F-AC25-B07020C9C6FE}" type="sibTrans" cxnId="{9AB964ED-AB9F-4F65-8058-1C0E6BF64DC7}">
      <dgm:prSet/>
      <dgm:spPr/>
      <dgm:t>
        <a:bodyPr/>
        <a:lstStyle/>
        <a:p>
          <a:endParaRPr lang="en-US" sz="1400" b="1"/>
        </a:p>
      </dgm:t>
    </dgm:pt>
    <dgm:pt modelId="{172013AD-6D8F-410E-91BC-276E2756759B}">
      <dgm:prSet phldrT="[Text]" custT="1"/>
      <dgm:spPr/>
      <dgm:t>
        <a:bodyPr/>
        <a:lstStyle/>
        <a:p>
          <a:r>
            <a:rPr lang="en-US" sz="1400" b="1"/>
            <a:t>Data preprocessing </a:t>
          </a:r>
        </a:p>
      </dgm:t>
    </dgm:pt>
    <dgm:pt modelId="{88D58369-58EE-4F95-A759-2B0E0662CF2B}" type="parTrans" cxnId="{C1AB9ECF-193B-42CA-B5CD-6674B39EB5DB}">
      <dgm:prSet/>
      <dgm:spPr/>
      <dgm:t>
        <a:bodyPr/>
        <a:lstStyle/>
        <a:p>
          <a:endParaRPr lang="en-US" sz="1400" b="1"/>
        </a:p>
      </dgm:t>
    </dgm:pt>
    <dgm:pt modelId="{2BA85B50-232F-423E-9DBF-9467B3B955EF}" type="sibTrans" cxnId="{C1AB9ECF-193B-42CA-B5CD-6674B39EB5DB}">
      <dgm:prSet/>
      <dgm:spPr/>
      <dgm:t>
        <a:bodyPr/>
        <a:lstStyle/>
        <a:p>
          <a:endParaRPr lang="en-US" sz="1400" b="1"/>
        </a:p>
      </dgm:t>
    </dgm:pt>
    <dgm:pt modelId="{E39F44A6-DC3D-4E20-BED6-6377ED8EB1DE}">
      <dgm:prSet phldrT="[Text]" custT="1"/>
      <dgm:spPr/>
      <dgm:t>
        <a:bodyPr/>
        <a:lstStyle/>
        <a:p>
          <a:r>
            <a:rPr lang="en-US" sz="1400" b="1"/>
            <a:t>Model Implementation &amp; Deploy</a:t>
          </a:r>
        </a:p>
      </dgm:t>
    </dgm:pt>
    <dgm:pt modelId="{9B6D2E5B-817A-4AC1-91DE-16968AFF84A7}" type="parTrans" cxnId="{61045554-2AEB-46D8-A90B-4A1EA2E6C8C0}">
      <dgm:prSet/>
      <dgm:spPr/>
      <dgm:t>
        <a:bodyPr/>
        <a:lstStyle/>
        <a:p>
          <a:endParaRPr lang="en-US" sz="1400" b="1"/>
        </a:p>
      </dgm:t>
    </dgm:pt>
    <dgm:pt modelId="{18F5F6F4-6DAB-424D-83FE-7207E34EED44}" type="sibTrans" cxnId="{61045554-2AEB-46D8-A90B-4A1EA2E6C8C0}">
      <dgm:prSet/>
      <dgm:spPr/>
      <dgm:t>
        <a:bodyPr/>
        <a:lstStyle/>
        <a:p>
          <a:endParaRPr lang="en-US" sz="1400" b="1"/>
        </a:p>
      </dgm:t>
    </dgm:pt>
    <dgm:pt modelId="{BDD1FC44-B3FF-42F7-B06C-BAB738E187E5}">
      <dgm:prSet phldrT="[Text]" custT="1"/>
      <dgm:spPr/>
      <dgm:t>
        <a:bodyPr/>
        <a:lstStyle/>
        <a:p>
          <a:r>
            <a:rPr lang="en-US" sz="1400" b="1"/>
            <a:t>Invasively Data access using Wearable </a:t>
          </a:r>
        </a:p>
      </dgm:t>
    </dgm:pt>
    <dgm:pt modelId="{0C28C3ED-33F6-48F5-9C1B-F1C27C837074}" type="parTrans" cxnId="{1727D8F1-65F1-45A4-AB72-45FEBD22F691}">
      <dgm:prSet/>
      <dgm:spPr/>
      <dgm:t>
        <a:bodyPr/>
        <a:lstStyle/>
        <a:p>
          <a:endParaRPr lang="en-US" sz="1400" b="1"/>
        </a:p>
      </dgm:t>
    </dgm:pt>
    <dgm:pt modelId="{0F1FAE7A-E51D-4FA9-B8F1-D763D6C86ADE}" type="sibTrans" cxnId="{1727D8F1-65F1-45A4-AB72-45FEBD22F691}">
      <dgm:prSet/>
      <dgm:spPr/>
      <dgm:t>
        <a:bodyPr/>
        <a:lstStyle/>
        <a:p>
          <a:endParaRPr lang="en-US" sz="1400" b="1"/>
        </a:p>
      </dgm:t>
    </dgm:pt>
    <dgm:pt modelId="{CE4A3823-B8E8-40B0-A7EE-90104369D7CF}">
      <dgm:prSet phldrT="[Text]" custT="1"/>
      <dgm:spPr/>
      <dgm:t>
        <a:bodyPr/>
        <a:lstStyle/>
        <a:p>
          <a:r>
            <a:rPr lang="en-US" sz="1400" b="1"/>
            <a:t>Invasive Data Modifying and calculation</a:t>
          </a:r>
        </a:p>
      </dgm:t>
    </dgm:pt>
    <dgm:pt modelId="{9CDFA9EA-C655-4AD3-B62D-BFC0CF2045F7}" type="parTrans" cxnId="{25B1F6F3-D692-4A86-9B08-C50B08E3D421}">
      <dgm:prSet/>
      <dgm:spPr/>
      <dgm:t>
        <a:bodyPr/>
        <a:lstStyle/>
        <a:p>
          <a:endParaRPr lang="en-US" sz="1400" b="1"/>
        </a:p>
      </dgm:t>
    </dgm:pt>
    <dgm:pt modelId="{F3D9033D-1BA3-4462-9453-EA3F4E893F6E}" type="sibTrans" cxnId="{25B1F6F3-D692-4A86-9B08-C50B08E3D421}">
      <dgm:prSet/>
      <dgm:spPr/>
      <dgm:t>
        <a:bodyPr/>
        <a:lstStyle/>
        <a:p>
          <a:endParaRPr lang="en-US" sz="1400" b="1"/>
        </a:p>
      </dgm:t>
    </dgm:pt>
    <dgm:pt modelId="{A8ED1A5D-4F14-4A22-89BA-D3DE324ED674}">
      <dgm:prSet phldrT="[Text]" custT="1"/>
      <dgm:spPr/>
      <dgm:t>
        <a:bodyPr/>
        <a:lstStyle/>
        <a:p>
          <a:endParaRPr lang="en-US" sz="1400" b="1"/>
        </a:p>
      </dgm:t>
    </dgm:pt>
    <dgm:pt modelId="{7E805903-ED1C-4AD4-90BF-51DE106C1FB7}" type="parTrans" cxnId="{11DA72F7-0511-439D-886A-C46F3581665B}">
      <dgm:prSet/>
      <dgm:spPr/>
      <dgm:t>
        <a:bodyPr/>
        <a:lstStyle/>
        <a:p>
          <a:endParaRPr lang="en-US" sz="1400" b="1"/>
        </a:p>
      </dgm:t>
    </dgm:pt>
    <dgm:pt modelId="{4A326285-FB22-46C5-A328-0EBAD140B587}" type="sibTrans" cxnId="{11DA72F7-0511-439D-886A-C46F3581665B}">
      <dgm:prSet/>
      <dgm:spPr/>
      <dgm:t>
        <a:bodyPr/>
        <a:lstStyle/>
        <a:p>
          <a:endParaRPr lang="en-US" sz="1400" b="1"/>
        </a:p>
      </dgm:t>
    </dgm:pt>
    <dgm:pt modelId="{D5445A70-578F-477E-8DB0-62E09D38780D}">
      <dgm:prSet custT="1"/>
      <dgm:spPr/>
      <dgm:t>
        <a:bodyPr/>
        <a:lstStyle/>
        <a:p>
          <a:r>
            <a:rPr lang="en-US" sz="1400" b="1"/>
            <a:t>Rendering the Data </a:t>
          </a:r>
        </a:p>
      </dgm:t>
    </dgm:pt>
    <dgm:pt modelId="{842CF30D-B4BB-4258-A53D-BAE5BDAB55B3}" type="parTrans" cxnId="{D9700BB1-CA8C-4C42-9D5F-DB5EDD4243FD}">
      <dgm:prSet/>
      <dgm:spPr/>
      <dgm:t>
        <a:bodyPr/>
        <a:lstStyle/>
        <a:p>
          <a:endParaRPr lang="en-US" sz="1400" b="1"/>
        </a:p>
      </dgm:t>
    </dgm:pt>
    <dgm:pt modelId="{C7676ED7-356E-4340-80E0-F190BF8C70EF}" type="sibTrans" cxnId="{D9700BB1-CA8C-4C42-9D5F-DB5EDD4243FD}">
      <dgm:prSet/>
      <dgm:spPr/>
      <dgm:t>
        <a:bodyPr/>
        <a:lstStyle/>
        <a:p>
          <a:endParaRPr lang="en-US" sz="1400" b="1"/>
        </a:p>
      </dgm:t>
    </dgm:pt>
    <dgm:pt modelId="{37042C29-EEF1-4F1C-96F4-2B8AB099DA44}">
      <dgm:prSet phldrT="[Text]" custT="1"/>
      <dgm:spPr/>
      <dgm:t>
        <a:bodyPr/>
        <a:lstStyle/>
        <a:p>
          <a:r>
            <a:rPr lang="en-US" sz="1400" b="1"/>
            <a:t>Invasive Model Integration with app</a:t>
          </a:r>
        </a:p>
      </dgm:t>
    </dgm:pt>
    <dgm:pt modelId="{B211059C-662E-4A70-B792-32A4DDAFA8A4}" type="sibTrans" cxnId="{7F90D7A4-DAEC-441D-B358-6FCBD1548331}">
      <dgm:prSet/>
      <dgm:spPr/>
      <dgm:t>
        <a:bodyPr/>
        <a:lstStyle/>
        <a:p>
          <a:endParaRPr lang="en-US" sz="1400" b="1"/>
        </a:p>
      </dgm:t>
    </dgm:pt>
    <dgm:pt modelId="{E3006930-16C6-40E7-8243-275559DB3F97}" type="parTrans" cxnId="{7F90D7A4-DAEC-441D-B358-6FCBD1548331}">
      <dgm:prSet/>
      <dgm:spPr/>
      <dgm:t>
        <a:bodyPr/>
        <a:lstStyle/>
        <a:p>
          <a:endParaRPr lang="en-US" sz="1400" b="1"/>
        </a:p>
      </dgm:t>
    </dgm:pt>
    <dgm:pt modelId="{353F44CC-3EAA-4740-ACAA-78078BFF304D}" type="pres">
      <dgm:prSet presAssocID="{092FF83F-83A1-4841-ADE7-55D82E903D09}" presName="rootnode" presStyleCnt="0">
        <dgm:presLayoutVars>
          <dgm:chMax/>
          <dgm:chPref/>
          <dgm:dir/>
          <dgm:animLvl val="lvl"/>
        </dgm:presLayoutVars>
      </dgm:prSet>
      <dgm:spPr/>
    </dgm:pt>
    <dgm:pt modelId="{C53A8397-0DBC-4DD1-9449-DF9EACCAB637}" type="pres">
      <dgm:prSet presAssocID="{8E77B64F-A33C-4AB7-9FDF-2C48EFB38932}" presName="composite" presStyleCnt="0"/>
      <dgm:spPr/>
    </dgm:pt>
    <dgm:pt modelId="{15B1F82D-5F37-42D0-8F5D-F33716232D14}" type="pres">
      <dgm:prSet presAssocID="{8E77B64F-A33C-4AB7-9FDF-2C48EFB38932}" presName="bentUpArrow1" presStyleLbl="alignImgPlace1" presStyleIdx="0" presStyleCnt="6"/>
      <dgm:spPr/>
    </dgm:pt>
    <dgm:pt modelId="{27E69151-84E2-495B-A81B-A9B0566DE609}" type="pres">
      <dgm:prSet presAssocID="{8E77B64F-A33C-4AB7-9FDF-2C48EFB38932}" presName="ParentText" presStyleLbl="node1" presStyleIdx="0" presStyleCnt="7" custScaleX="180069" custScaleY="95692" custLinFactNeighborY="-3500">
        <dgm:presLayoutVars>
          <dgm:chMax val="1"/>
          <dgm:chPref val="1"/>
          <dgm:bulletEnabled val="1"/>
        </dgm:presLayoutVars>
      </dgm:prSet>
      <dgm:spPr/>
    </dgm:pt>
    <dgm:pt modelId="{D0AAED4B-0C01-4CF6-8E74-7FDDF83033B6}" type="pres">
      <dgm:prSet presAssocID="{8E77B64F-A33C-4AB7-9FDF-2C48EFB38932}" presName="ChildText" presStyleLbl="revTx" presStyleIdx="0" presStyleCnt="6">
        <dgm:presLayoutVars>
          <dgm:chMax val="0"/>
          <dgm:chPref val="0"/>
          <dgm:bulletEnabled val="1"/>
        </dgm:presLayoutVars>
      </dgm:prSet>
      <dgm:spPr/>
    </dgm:pt>
    <dgm:pt modelId="{0E1529AF-3707-4B82-B6D0-10E799438B8B}" type="pres">
      <dgm:prSet presAssocID="{A1C0B4EB-EA96-4A9F-AC25-B07020C9C6FE}" presName="sibTrans" presStyleCnt="0"/>
      <dgm:spPr/>
    </dgm:pt>
    <dgm:pt modelId="{B38F088A-9A83-425C-8A02-494DB30F52A9}" type="pres">
      <dgm:prSet presAssocID="{172013AD-6D8F-410E-91BC-276E2756759B}" presName="composite" presStyleCnt="0"/>
      <dgm:spPr/>
    </dgm:pt>
    <dgm:pt modelId="{50D145C8-B6EF-461D-B808-50BB1460E49E}" type="pres">
      <dgm:prSet presAssocID="{172013AD-6D8F-410E-91BC-276E2756759B}" presName="bentUpArrow1" presStyleLbl="alignImgPlace1" presStyleIdx="1" presStyleCnt="6"/>
      <dgm:spPr/>
    </dgm:pt>
    <dgm:pt modelId="{D452DD4E-F63C-4757-BD8E-9AB91A311286}" type="pres">
      <dgm:prSet presAssocID="{172013AD-6D8F-410E-91BC-276E2756759B}" presName="ParentText" presStyleLbl="node1" presStyleIdx="1" presStyleCnt="7" custScaleX="196472" custScaleY="104215" custLinFactNeighborY="-5260">
        <dgm:presLayoutVars>
          <dgm:chMax val="1"/>
          <dgm:chPref val="1"/>
          <dgm:bulletEnabled val="1"/>
        </dgm:presLayoutVars>
      </dgm:prSet>
      <dgm:spPr/>
    </dgm:pt>
    <dgm:pt modelId="{607116C8-1CAE-418A-BEC8-624570602918}" type="pres">
      <dgm:prSet presAssocID="{172013AD-6D8F-410E-91BC-276E2756759B}" presName="ChildText" presStyleLbl="revTx" presStyleIdx="1" presStyleCnt="6">
        <dgm:presLayoutVars>
          <dgm:chMax val="0"/>
          <dgm:chPref val="0"/>
          <dgm:bulletEnabled val="1"/>
        </dgm:presLayoutVars>
      </dgm:prSet>
      <dgm:spPr/>
    </dgm:pt>
    <dgm:pt modelId="{E6EB487B-52A2-4700-8447-4F75F3877744}" type="pres">
      <dgm:prSet presAssocID="{2BA85B50-232F-423E-9DBF-9467B3B955EF}" presName="sibTrans" presStyleCnt="0"/>
      <dgm:spPr/>
    </dgm:pt>
    <dgm:pt modelId="{6CCDE7AB-776F-4987-9975-D7AA760F427D}" type="pres">
      <dgm:prSet presAssocID="{E39F44A6-DC3D-4E20-BED6-6377ED8EB1DE}" presName="composite" presStyleCnt="0"/>
      <dgm:spPr/>
    </dgm:pt>
    <dgm:pt modelId="{811D7532-7655-45B6-AC41-5DD16683E5CE}" type="pres">
      <dgm:prSet presAssocID="{E39F44A6-DC3D-4E20-BED6-6377ED8EB1DE}" presName="bentUpArrow1" presStyleLbl="alignImgPlace1" presStyleIdx="2" presStyleCnt="6"/>
      <dgm:spPr/>
    </dgm:pt>
    <dgm:pt modelId="{72467541-74D7-4C31-8DDD-C460A6A3965F}" type="pres">
      <dgm:prSet presAssocID="{E39F44A6-DC3D-4E20-BED6-6377ED8EB1DE}" presName="ParentText" presStyleLbl="node1" presStyleIdx="2" presStyleCnt="7" custScaleX="196472" custScaleY="104215" custLinFactNeighborY="-5260">
        <dgm:presLayoutVars>
          <dgm:chMax val="1"/>
          <dgm:chPref val="1"/>
          <dgm:bulletEnabled val="1"/>
        </dgm:presLayoutVars>
      </dgm:prSet>
      <dgm:spPr/>
    </dgm:pt>
    <dgm:pt modelId="{D6EC5A21-F7BF-4288-81C9-CDB2D633FD26}" type="pres">
      <dgm:prSet presAssocID="{E39F44A6-DC3D-4E20-BED6-6377ED8EB1DE}" presName="ChildText" presStyleLbl="revTx" presStyleIdx="2" presStyleCnt="6">
        <dgm:presLayoutVars>
          <dgm:chMax val="0"/>
          <dgm:chPref val="0"/>
          <dgm:bulletEnabled val="1"/>
        </dgm:presLayoutVars>
      </dgm:prSet>
      <dgm:spPr/>
    </dgm:pt>
    <dgm:pt modelId="{3CBBBB9C-B053-479A-B7F2-3937D2E1331F}" type="pres">
      <dgm:prSet presAssocID="{18F5F6F4-6DAB-424D-83FE-7207E34EED44}" presName="sibTrans" presStyleCnt="0"/>
      <dgm:spPr/>
    </dgm:pt>
    <dgm:pt modelId="{E4B80A15-A0D4-47A4-8D11-6293307A1D2B}" type="pres">
      <dgm:prSet presAssocID="{BDD1FC44-B3FF-42F7-B06C-BAB738E187E5}" presName="composite" presStyleCnt="0"/>
      <dgm:spPr/>
    </dgm:pt>
    <dgm:pt modelId="{5DCB0628-39EC-4069-A14F-5EE806038504}" type="pres">
      <dgm:prSet presAssocID="{BDD1FC44-B3FF-42F7-B06C-BAB738E187E5}" presName="bentUpArrow1" presStyleLbl="alignImgPlace1" presStyleIdx="3" presStyleCnt="6"/>
      <dgm:spPr/>
    </dgm:pt>
    <dgm:pt modelId="{E97343F5-63CA-4147-B260-B6A79E56B6F3}" type="pres">
      <dgm:prSet presAssocID="{BDD1FC44-B3FF-42F7-B06C-BAB738E187E5}" presName="ParentText" presStyleLbl="node1" presStyleIdx="3" presStyleCnt="7" custScaleX="196472" custScaleY="104215" custLinFactNeighborY="-5260">
        <dgm:presLayoutVars>
          <dgm:chMax val="1"/>
          <dgm:chPref val="1"/>
          <dgm:bulletEnabled val="1"/>
        </dgm:presLayoutVars>
      </dgm:prSet>
      <dgm:spPr/>
    </dgm:pt>
    <dgm:pt modelId="{CF941350-EB35-4D4D-8BB4-56473EED7747}" type="pres">
      <dgm:prSet presAssocID="{BDD1FC44-B3FF-42F7-B06C-BAB738E187E5}" presName="ChildText" presStyleLbl="revTx" presStyleIdx="3" presStyleCnt="6">
        <dgm:presLayoutVars>
          <dgm:chMax val="0"/>
          <dgm:chPref val="0"/>
          <dgm:bulletEnabled val="1"/>
        </dgm:presLayoutVars>
      </dgm:prSet>
      <dgm:spPr/>
    </dgm:pt>
    <dgm:pt modelId="{F53A3F4D-83B0-44F0-9322-0347139CCD3C}" type="pres">
      <dgm:prSet presAssocID="{0F1FAE7A-E51D-4FA9-B8F1-D763D6C86ADE}" presName="sibTrans" presStyleCnt="0"/>
      <dgm:spPr/>
    </dgm:pt>
    <dgm:pt modelId="{864B8149-6FD5-4606-80D1-28C1AF93E55A}" type="pres">
      <dgm:prSet presAssocID="{CE4A3823-B8E8-40B0-A7EE-90104369D7CF}" presName="composite" presStyleCnt="0"/>
      <dgm:spPr/>
    </dgm:pt>
    <dgm:pt modelId="{1220097E-2EE0-4A09-8E28-D44197C824E0}" type="pres">
      <dgm:prSet presAssocID="{CE4A3823-B8E8-40B0-A7EE-90104369D7CF}" presName="bentUpArrow1" presStyleLbl="alignImgPlace1" presStyleIdx="4" presStyleCnt="6"/>
      <dgm:spPr/>
    </dgm:pt>
    <dgm:pt modelId="{15A13923-7E47-49F3-B1FE-ACC899D023B7}" type="pres">
      <dgm:prSet presAssocID="{CE4A3823-B8E8-40B0-A7EE-90104369D7CF}" presName="ParentText" presStyleLbl="node1" presStyleIdx="4" presStyleCnt="7" custScaleX="194352" custScaleY="123404" custLinFactNeighborY="-5260">
        <dgm:presLayoutVars>
          <dgm:chMax val="1"/>
          <dgm:chPref val="1"/>
          <dgm:bulletEnabled val="1"/>
        </dgm:presLayoutVars>
      </dgm:prSet>
      <dgm:spPr/>
    </dgm:pt>
    <dgm:pt modelId="{F8DE6DBA-D76C-431F-BD68-877E949E01E9}" type="pres">
      <dgm:prSet presAssocID="{CE4A3823-B8E8-40B0-A7EE-90104369D7CF}" presName="ChildText" presStyleLbl="revTx" presStyleIdx="4" presStyleCnt="6">
        <dgm:presLayoutVars>
          <dgm:chMax val="0"/>
          <dgm:chPref val="0"/>
          <dgm:bulletEnabled val="1"/>
        </dgm:presLayoutVars>
      </dgm:prSet>
      <dgm:spPr/>
    </dgm:pt>
    <dgm:pt modelId="{EBEFC95D-DEBD-43DB-9804-62C855B25157}" type="pres">
      <dgm:prSet presAssocID="{F3D9033D-1BA3-4462-9453-EA3F4E893F6E}" presName="sibTrans" presStyleCnt="0"/>
      <dgm:spPr/>
    </dgm:pt>
    <dgm:pt modelId="{7DB87183-8DE8-4280-9137-53A5CEC02233}" type="pres">
      <dgm:prSet presAssocID="{37042C29-EEF1-4F1C-96F4-2B8AB099DA44}" presName="composite" presStyleCnt="0"/>
      <dgm:spPr/>
    </dgm:pt>
    <dgm:pt modelId="{11953D4D-2B26-4E78-B3EC-E2780423F7F9}" type="pres">
      <dgm:prSet presAssocID="{37042C29-EEF1-4F1C-96F4-2B8AB099DA44}" presName="bentUpArrow1" presStyleLbl="alignImgPlace1" presStyleIdx="5" presStyleCnt="6"/>
      <dgm:spPr/>
    </dgm:pt>
    <dgm:pt modelId="{57F0E7B6-5252-4B0E-AD3D-2C22F3FDCEA7}" type="pres">
      <dgm:prSet presAssocID="{37042C29-EEF1-4F1C-96F4-2B8AB099DA44}" presName="ParentText" presStyleLbl="node1" presStyleIdx="5" presStyleCnt="7" custScaleX="192002" custLinFactNeighborY="-5260">
        <dgm:presLayoutVars>
          <dgm:chMax val="1"/>
          <dgm:chPref val="1"/>
          <dgm:bulletEnabled val="1"/>
        </dgm:presLayoutVars>
      </dgm:prSet>
      <dgm:spPr/>
    </dgm:pt>
    <dgm:pt modelId="{713EFE4D-6C93-43FA-B72E-FC7909453EED}" type="pres">
      <dgm:prSet presAssocID="{37042C29-EEF1-4F1C-96F4-2B8AB099DA44}" presName="ChildText" presStyleLbl="revTx" presStyleIdx="5" presStyleCnt="6">
        <dgm:presLayoutVars>
          <dgm:chMax val="0"/>
          <dgm:chPref val="0"/>
          <dgm:bulletEnabled val="1"/>
        </dgm:presLayoutVars>
      </dgm:prSet>
      <dgm:spPr/>
    </dgm:pt>
    <dgm:pt modelId="{2F5F2392-795B-41B6-BEB8-1E3E3078B361}" type="pres">
      <dgm:prSet presAssocID="{B211059C-662E-4A70-B792-32A4DDAFA8A4}" presName="sibTrans" presStyleCnt="0"/>
      <dgm:spPr/>
    </dgm:pt>
    <dgm:pt modelId="{DE870BCC-02F5-4B2C-B2A0-EB1C903471A4}" type="pres">
      <dgm:prSet presAssocID="{D5445A70-578F-477E-8DB0-62E09D38780D}" presName="composite" presStyleCnt="0"/>
      <dgm:spPr/>
    </dgm:pt>
    <dgm:pt modelId="{1AC697C9-3F9D-4D85-9A7A-D22D50EBB86B}" type="pres">
      <dgm:prSet presAssocID="{D5445A70-578F-477E-8DB0-62E09D38780D}" presName="ParentText" presStyleLbl="node1" presStyleIdx="6" presStyleCnt="7" custScaleX="196472" custScaleY="104215" custLinFactNeighborY="-5260">
        <dgm:presLayoutVars>
          <dgm:chMax val="1"/>
          <dgm:chPref val="1"/>
          <dgm:bulletEnabled val="1"/>
        </dgm:presLayoutVars>
      </dgm:prSet>
      <dgm:spPr/>
    </dgm:pt>
  </dgm:ptLst>
  <dgm:cxnLst>
    <dgm:cxn modelId="{B2A6410B-8169-4F2D-BFDF-9DA1EA3923CC}" type="presOf" srcId="{A8ED1A5D-4F14-4A22-89BA-D3DE324ED674}" destId="{F8DE6DBA-D76C-431F-BD68-877E949E01E9}" srcOrd="0" destOrd="0" presId="urn:microsoft.com/office/officeart/2005/8/layout/StepDownProcess"/>
    <dgm:cxn modelId="{F9C17633-A857-4148-9973-7B860A81F04F}" type="presOf" srcId="{172013AD-6D8F-410E-91BC-276E2756759B}" destId="{D452DD4E-F63C-4757-BD8E-9AB91A311286}" srcOrd="0" destOrd="0" presId="urn:microsoft.com/office/officeart/2005/8/layout/StepDownProcess"/>
    <dgm:cxn modelId="{B871FE60-D658-4549-9E40-FC6B510EC695}" type="presOf" srcId="{8E77B64F-A33C-4AB7-9FDF-2C48EFB38932}" destId="{27E69151-84E2-495B-A81B-A9B0566DE609}" srcOrd="0" destOrd="0" presId="urn:microsoft.com/office/officeart/2005/8/layout/StepDownProcess"/>
    <dgm:cxn modelId="{936B6163-79F6-485C-A178-7366DF36D392}" type="presOf" srcId="{BDD1FC44-B3FF-42F7-B06C-BAB738E187E5}" destId="{E97343F5-63CA-4147-B260-B6A79E56B6F3}" srcOrd="0" destOrd="0" presId="urn:microsoft.com/office/officeart/2005/8/layout/StepDownProcess"/>
    <dgm:cxn modelId="{7E945F4B-D0FA-4594-B1BE-7D2ED287DEC7}" type="presOf" srcId="{D5445A70-578F-477E-8DB0-62E09D38780D}" destId="{1AC697C9-3F9D-4D85-9A7A-D22D50EBB86B}" srcOrd="0" destOrd="0" presId="urn:microsoft.com/office/officeart/2005/8/layout/StepDownProcess"/>
    <dgm:cxn modelId="{61045554-2AEB-46D8-A90B-4A1EA2E6C8C0}" srcId="{092FF83F-83A1-4841-ADE7-55D82E903D09}" destId="{E39F44A6-DC3D-4E20-BED6-6377ED8EB1DE}" srcOrd="2" destOrd="0" parTransId="{9B6D2E5B-817A-4AC1-91DE-16968AFF84A7}" sibTransId="{18F5F6F4-6DAB-424D-83FE-7207E34EED44}"/>
    <dgm:cxn modelId="{B9E40A58-7135-44C7-9984-B8234C73A792}" type="presOf" srcId="{37042C29-EEF1-4F1C-96F4-2B8AB099DA44}" destId="{57F0E7B6-5252-4B0E-AD3D-2C22F3FDCEA7}" srcOrd="0" destOrd="0" presId="urn:microsoft.com/office/officeart/2005/8/layout/StepDownProcess"/>
    <dgm:cxn modelId="{7F90D7A4-DAEC-441D-B358-6FCBD1548331}" srcId="{092FF83F-83A1-4841-ADE7-55D82E903D09}" destId="{37042C29-EEF1-4F1C-96F4-2B8AB099DA44}" srcOrd="5" destOrd="0" parTransId="{E3006930-16C6-40E7-8243-275559DB3F97}" sibTransId="{B211059C-662E-4A70-B792-32A4DDAFA8A4}"/>
    <dgm:cxn modelId="{D9700BB1-CA8C-4C42-9D5F-DB5EDD4243FD}" srcId="{092FF83F-83A1-4841-ADE7-55D82E903D09}" destId="{D5445A70-578F-477E-8DB0-62E09D38780D}" srcOrd="6" destOrd="0" parTransId="{842CF30D-B4BB-4258-A53D-BAE5BDAB55B3}" sibTransId="{C7676ED7-356E-4340-80E0-F190BF8C70EF}"/>
    <dgm:cxn modelId="{D0F854B6-A7B0-4E73-A334-43E389F81237}" type="presOf" srcId="{CE4A3823-B8E8-40B0-A7EE-90104369D7CF}" destId="{15A13923-7E47-49F3-B1FE-ACC899D023B7}" srcOrd="0" destOrd="0" presId="urn:microsoft.com/office/officeart/2005/8/layout/StepDownProcess"/>
    <dgm:cxn modelId="{7F50B7C2-6F98-4C82-AED0-87A9BA39C895}" type="presOf" srcId="{E39F44A6-DC3D-4E20-BED6-6377ED8EB1DE}" destId="{72467541-74D7-4C31-8DDD-C460A6A3965F}" srcOrd="0" destOrd="0" presId="urn:microsoft.com/office/officeart/2005/8/layout/StepDownProcess"/>
    <dgm:cxn modelId="{C1AB9ECF-193B-42CA-B5CD-6674B39EB5DB}" srcId="{092FF83F-83A1-4841-ADE7-55D82E903D09}" destId="{172013AD-6D8F-410E-91BC-276E2756759B}" srcOrd="1" destOrd="0" parTransId="{88D58369-58EE-4F95-A759-2B0E0662CF2B}" sibTransId="{2BA85B50-232F-423E-9DBF-9467B3B955EF}"/>
    <dgm:cxn modelId="{F3A7C9DD-7B7C-4324-8AD7-DDA1DAD30BBA}" type="presOf" srcId="{092FF83F-83A1-4841-ADE7-55D82E903D09}" destId="{353F44CC-3EAA-4740-ACAA-78078BFF304D}" srcOrd="0" destOrd="0" presId="urn:microsoft.com/office/officeart/2005/8/layout/StepDownProcess"/>
    <dgm:cxn modelId="{9AB964ED-AB9F-4F65-8058-1C0E6BF64DC7}" srcId="{092FF83F-83A1-4841-ADE7-55D82E903D09}" destId="{8E77B64F-A33C-4AB7-9FDF-2C48EFB38932}" srcOrd="0" destOrd="0" parTransId="{DD3F52F0-DD2D-4D65-BC4A-29DA8126DCD4}" sibTransId="{A1C0B4EB-EA96-4A9F-AC25-B07020C9C6FE}"/>
    <dgm:cxn modelId="{1727D8F1-65F1-45A4-AB72-45FEBD22F691}" srcId="{092FF83F-83A1-4841-ADE7-55D82E903D09}" destId="{BDD1FC44-B3FF-42F7-B06C-BAB738E187E5}" srcOrd="3" destOrd="0" parTransId="{0C28C3ED-33F6-48F5-9C1B-F1C27C837074}" sibTransId="{0F1FAE7A-E51D-4FA9-B8F1-D763D6C86ADE}"/>
    <dgm:cxn modelId="{25B1F6F3-D692-4A86-9B08-C50B08E3D421}" srcId="{092FF83F-83A1-4841-ADE7-55D82E903D09}" destId="{CE4A3823-B8E8-40B0-A7EE-90104369D7CF}" srcOrd="4" destOrd="0" parTransId="{9CDFA9EA-C655-4AD3-B62D-BFC0CF2045F7}" sibTransId="{F3D9033D-1BA3-4462-9453-EA3F4E893F6E}"/>
    <dgm:cxn modelId="{11DA72F7-0511-439D-886A-C46F3581665B}" srcId="{CE4A3823-B8E8-40B0-A7EE-90104369D7CF}" destId="{A8ED1A5D-4F14-4A22-89BA-D3DE324ED674}" srcOrd="0" destOrd="0" parTransId="{7E805903-ED1C-4AD4-90BF-51DE106C1FB7}" sibTransId="{4A326285-FB22-46C5-A328-0EBAD140B587}"/>
    <dgm:cxn modelId="{3F4A5824-E984-4D5C-9104-7440FE41A122}" type="presParOf" srcId="{353F44CC-3EAA-4740-ACAA-78078BFF304D}" destId="{C53A8397-0DBC-4DD1-9449-DF9EACCAB637}" srcOrd="0" destOrd="0" presId="urn:microsoft.com/office/officeart/2005/8/layout/StepDownProcess"/>
    <dgm:cxn modelId="{C1D8D556-FA3E-4834-ACFF-152E8B8B91CF}" type="presParOf" srcId="{C53A8397-0DBC-4DD1-9449-DF9EACCAB637}" destId="{15B1F82D-5F37-42D0-8F5D-F33716232D14}" srcOrd="0" destOrd="0" presId="urn:microsoft.com/office/officeart/2005/8/layout/StepDownProcess"/>
    <dgm:cxn modelId="{608103FF-7A1F-4762-B9D8-2E670A0C5CF8}" type="presParOf" srcId="{C53A8397-0DBC-4DD1-9449-DF9EACCAB637}" destId="{27E69151-84E2-495B-A81B-A9B0566DE609}" srcOrd="1" destOrd="0" presId="urn:microsoft.com/office/officeart/2005/8/layout/StepDownProcess"/>
    <dgm:cxn modelId="{71DEC109-08AA-42D6-BB82-F2DFBDF75052}" type="presParOf" srcId="{C53A8397-0DBC-4DD1-9449-DF9EACCAB637}" destId="{D0AAED4B-0C01-4CF6-8E74-7FDDF83033B6}" srcOrd="2" destOrd="0" presId="urn:microsoft.com/office/officeart/2005/8/layout/StepDownProcess"/>
    <dgm:cxn modelId="{C3638F60-56B4-40A9-973E-925CCBE9084E}" type="presParOf" srcId="{353F44CC-3EAA-4740-ACAA-78078BFF304D}" destId="{0E1529AF-3707-4B82-B6D0-10E799438B8B}" srcOrd="1" destOrd="0" presId="urn:microsoft.com/office/officeart/2005/8/layout/StepDownProcess"/>
    <dgm:cxn modelId="{FBADD33F-CB59-4BC5-B002-44587EEBF440}" type="presParOf" srcId="{353F44CC-3EAA-4740-ACAA-78078BFF304D}" destId="{B38F088A-9A83-425C-8A02-494DB30F52A9}" srcOrd="2" destOrd="0" presId="urn:microsoft.com/office/officeart/2005/8/layout/StepDownProcess"/>
    <dgm:cxn modelId="{BB722175-1A0C-4D64-A0FE-37B4825D00A6}" type="presParOf" srcId="{B38F088A-9A83-425C-8A02-494DB30F52A9}" destId="{50D145C8-B6EF-461D-B808-50BB1460E49E}" srcOrd="0" destOrd="0" presId="urn:microsoft.com/office/officeart/2005/8/layout/StepDownProcess"/>
    <dgm:cxn modelId="{813777AC-5CA0-46A1-975D-95B030BDC0E8}" type="presParOf" srcId="{B38F088A-9A83-425C-8A02-494DB30F52A9}" destId="{D452DD4E-F63C-4757-BD8E-9AB91A311286}" srcOrd="1" destOrd="0" presId="urn:microsoft.com/office/officeart/2005/8/layout/StepDownProcess"/>
    <dgm:cxn modelId="{C8CA7A82-C8B1-4DAA-9030-BDAC66E4269A}" type="presParOf" srcId="{B38F088A-9A83-425C-8A02-494DB30F52A9}" destId="{607116C8-1CAE-418A-BEC8-624570602918}" srcOrd="2" destOrd="0" presId="urn:microsoft.com/office/officeart/2005/8/layout/StepDownProcess"/>
    <dgm:cxn modelId="{64AD5628-CE82-4D10-8E93-AE6035C0CA36}" type="presParOf" srcId="{353F44CC-3EAA-4740-ACAA-78078BFF304D}" destId="{E6EB487B-52A2-4700-8447-4F75F3877744}" srcOrd="3" destOrd="0" presId="urn:microsoft.com/office/officeart/2005/8/layout/StepDownProcess"/>
    <dgm:cxn modelId="{A1311EF4-337D-4FD6-8E9B-B0C9F14C54CB}" type="presParOf" srcId="{353F44CC-3EAA-4740-ACAA-78078BFF304D}" destId="{6CCDE7AB-776F-4987-9975-D7AA760F427D}" srcOrd="4" destOrd="0" presId="urn:microsoft.com/office/officeart/2005/8/layout/StepDownProcess"/>
    <dgm:cxn modelId="{02E2EEC9-7C69-4F34-BD72-9DF51680EA09}" type="presParOf" srcId="{6CCDE7AB-776F-4987-9975-D7AA760F427D}" destId="{811D7532-7655-45B6-AC41-5DD16683E5CE}" srcOrd="0" destOrd="0" presId="urn:microsoft.com/office/officeart/2005/8/layout/StepDownProcess"/>
    <dgm:cxn modelId="{2BADE968-D774-4198-A2A1-97CAF9CF3EBD}" type="presParOf" srcId="{6CCDE7AB-776F-4987-9975-D7AA760F427D}" destId="{72467541-74D7-4C31-8DDD-C460A6A3965F}" srcOrd="1" destOrd="0" presId="urn:microsoft.com/office/officeart/2005/8/layout/StepDownProcess"/>
    <dgm:cxn modelId="{02EFFEC0-65CD-4068-A83F-645CC1DB9050}" type="presParOf" srcId="{6CCDE7AB-776F-4987-9975-D7AA760F427D}" destId="{D6EC5A21-F7BF-4288-81C9-CDB2D633FD26}" srcOrd="2" destOrd="0" presId="urn:microsoft.com/office/officeart/2005/8/layout/StepDownProcess"/>
    <dgm:cxn modelId="{E2664DDF-48E9-4406-91AA-D99E631BFFEB}" type="presParOf" srcId="{353F44CC-3EAA-4740-ACAA-78078BFF304D}" destId="{3CBBBB9C-B053-479A-B7F2-3937D2E1331F}" srcOrd="5" destOrd="0" presId="urn:microsoft.com/office/officeart/2005/8/layout/StepDownProcess"/>
    <dgm:cxn modelId="{FE7B2B4E-4F5F-4504-8156-51088119B0B6}" type="presParOf" srcId="{353F44CC-3EAA-4740-ACAA-78078BFF304D}" destId="{E4B80A15-A0D4-47A4-8D11-6293307A1D2B}" srcOrd="6" destOrd="0" presId="urn:microsoft.com/office/officeart/2005/8/layout/StepDownProcess"/>
    <dgm:cxn modelId="{C8640703-5734-4F35-A0BF-B3827E2EC158}" type="presParOf" srcId="{E4B80A15-A0D4-47A4-8D11-6293307A1D2B}" destId="{5DCB0628-39EC-4069-A14F-5EE806038504}" srcOrd="0" destOrd="0" presId="urn:microsoft.com/office/officeart/2005/8/layout/StepDownProcess"/>
    <dgm:cxn modelId="{E9F75BFC-142C-4C55-8148-183A82E03545}" type="presParOf" srcId="{E4B80A15-A0D4-47A4-8D11-6293307A1D2B}" destId="{E97343F5-63CA-4147-B260-B6A79E56B6F3}" srcOrd="1" destOrd="0" presId="urn:microsoft.com/office/officeart/2005/8/layout/StepDownProcess"/>
    <dgm:cxn modelId="{DA9CBD87-DF2E-4652-8D99-F74DAC95C747}" type="presParOf" srcId="{E4B80A15-A0D4-47A4-8D11-6293307A1D2B}" destId="{CF941350-EB35-4D4D-8BB4-56473EED7747}" srcOrd="2" destOrd="0" presId="urn:microsoft.com/office/officeart/2005/8/layout/StepDownProcess"/>
    <dgm:cxn modelId="{D0100EB6-B790-41AB-8A01-5F837E354324}" type="presParOf" srcId="{353F44CC-3EAA-4740-ACAA-78078BFF304D}" destId="{F53A3F4D-83B0-44F0-9322-0347139CCD3C}" srcOrd="7" destOrd="0" presId="urn:microsoft.com/office/officeart/2005/8/layout/StepDownProcess"/>
    <dgm:cxn modelId="{288A47F3-60BE-403B-B7CE-8687CB3FADF2}" type="presParOf" srcId="{353F44CC-3EAA-4740-ACAA-78078BFF304D}" destId="{864B8149-6FD5-4606-80D1-28C1AF93E55A}" srcOrd="8" destOrd="0" presId="urn:microsoft.com/office/officeart/2005/8/layout/StepDownProcess"/>
    <dgm:cxn modelId="{30165F9D-426C-40D9-8FA6-CEF2B73CE789}" type="presParOf" srcId="{864B8149-6FD5-4606-80D1-28C1AF93E55A}" destId="{1220097E-2EE0-4A09-8E28-D44197C824E0}" srcOrd="0" destOrd="0" presId="urn:microsoft.com/office/officeart/2005/8/layout/StepDownProcess"/>
    <dgm:cxn modelId="{63FCF417-02C4-440C-BFAD-93EAECF5634B}" type="presParOf" srcId="{864B8149-6FD5-4606-80D1-28C1AF93E55A}" destId="{15A13923-7E47-49F3-B1FE-ACC899D023B7}" srcOrd="1" destOrd="0" presId="urn:microsoft.com/office/officeart/2005/8/layout/StepDownProcess"/>
    <dgm:cxn modelId="{FE26CFA0-E82F-4B11-A3D9-54706247884C}" type="presParOf" srcId="{864B8149-6FD5-4606-80D1-28C1AF93E55A}" destId="{F8DE6DBA-D76C-431F-BD68-877E949E01E9}" srcOrd="2" destOrd="0" presId="urn:microsoft.com/office/officeart/2005/8/layout/StepDownProcess"/>
    <dgm:cxn modelId="{4ACDF00C-BFE1-4B2F-B78D-19B947F00AD2}" type="presParOf" srcId="{353F44CC-3EAA-4740-ACAA-78078BFF304D}" destId="{EBEFC95D-DEBD-43DB-9804-62C855B25157}" srcOrd="9" destOrd="0" presId="urn:microsoft.com/office/officeart/2005/8/layout/StepDownProcess"/>
    <dgm:cxn modelId="{220B5C72-58E9-41CD-9B62-8D9E3DB2A34C}" type="presParOf" srcId="{353F44CC-3EAA-4740-ACAA-78078BFF304D}" destId="{7DB87183-8DE8-4280-9137-53A5CEC02233}" srcOrd="10" destOrd="0" presId="urn:microsoft.com/office/officeart/2005/8/layout/StepDownProcess"/>
    <dgm:cxn modelId="{D3CDE8E9-3BB2-464E-95AC-191CA0FEF7B7}" type="presParOf" srcId="{7DB87183-8DE8-4280-9137-53A5CEC02233}" destId="{11953D4D-2B26-4E78-B3EC-E2780423F7F9}" srcOrd="0" destOrd="0" presId="urn:microsoft.com/office/officeart/2005/8/layout/StepDownProcess"/>
    <dgm:cxn modelId="{3495AB46-38E2-4AF5-B1D2-F1B064C4576C}" type="presParOf" srcId="{7DB87183-8DE8-4280-9137-53A5CEC02233}" destId="{57F0E7B6-5252-4B0E-AD3D-2C22F3FDCEA7}" srcOrd="1" destOrd="0" presId="urn:microsoft.com/office/officeart/2005/8/layout/StepDownProcess"/>
    <dgm:cxn modelId="{17F3147C-E86F-4515-AE45-F017E23BEED8}" type="presParOf" srcId="{7DB87183-8DE8-4280-9137-53A5CEC02233}" destId="{713EFE4D-6C93-43FA-B72E-FC7909453EED}" srcOrd="2" destOrd="0" presId="urn:microsoft.com/office/officeart/2005/8/layout/StepDownProcess"/>
    <dgm:cxn modelId="{BCE0F7AC-6306-4C34-AD6F-B13980B41BF0}" type="presParOf" srcId="{353F44CC-3EAA-4740-ACAA-78078BFF304D}" destId="{2F5F2392-795B-41B6-BEB8-1E3E3078B361}" srcOrd="11" destOrd="0" presId="urn:microsoft.com/office/officeart/2005/8/layout/StepDownProcess"/>
    <dgm:cxn modelId="{8745F090-C248-46B2-BEEC-509A6EBC1638}" type="presParOf" srcId="{353F44CC-3EAA-4740-ACAA-78078BFF304D}" destId="{DE870BCC-02F5-4B2C-B2A0-EB1C903471A4}" srcOrd="12" destOrd="0" presId="urn:microsoft.com/office/officeart/2005/8/layout/StepDownProcess"/>
    <dgm:cxn modelId="{5419EC44-39B4-4232-9611-2CA21D77D02E}" type="presParOf" srcId="{DE870BCC-02F5-4B2C-B2A0-EB1C903471A4}" destId="{1AC697C9-3F9D-4D85-9A7A-D22D50EBB86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3.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Google fit Authorization</a:t>
          </a:r>
        </a:p>
      </dgm:t>
    </dgm:pt>
    <dgm:pt modelId="{6AE267C2-B689-4A79-8BC5-BEF0B7382E03}" type="parTrans" cxnId="{B3368F41-A0FD-441E-BA58-E68E2173D690}">
      <dgm:prSet/>
      <dgm:spPr/>
      <dgm:t>
        <a:bodyPr/>
        <a:lstStyle/>
        <a:p>
          <a:endParaRPr lang="en-US" sz="1200" b="1"/>
        </a:p>
      </dgm:t>
    </dgm:pt>
    <dgm:pt modelId="{AFA8A00B-A01A-498B-B0D5-BD8F091C570E}" type="sibTrans" cxnId="{B3368F41-A0FD-441E-BA58-E68E2173D690}">
      <dgm:prSet custT="1"/>
      <dgm:spPr/>
      <dgm:t>
        <a:bodyPr/>
        <a:lstStyle/>
        <a:p>
          <a:endParaRPr lang="en-US" sz="1200" b="1"/>
        </a:p>
      </dgm:t>
    </dgm:pt>
    <dgm:pt modelId="{415267EF-69B3-48B6-9022-8292F33DD55F}">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Connect Google Fit to app</a:t>
          </a:r>
        </a:p>
      </dgm:t>
    </dgm:pt>
    <dgm:pt modelId="{D8C8022F-7A42-4AEC-ACD8-7E499DA78D81}" type="parTrans" cxnId="{9989B0BB-9B18-42BE-AAE6-06AA69605129}">
      <dgm:prSet/>
      <dgm:spPr/>
      <dgm:t>
        <a:bodyPr/>
        <a:lstStyle/>
        <a:p>
          <a:endParaRPr lang="en-US" b="1"/>
        </a:p>
      </dgm:t>
    </dgm:pt>
    <dgm:pt modelId="{8C9E42F0-4AD8-4A26-86F9-64CAF1F877BE}" type="sibTrans" cxnId="{9989B0BB-9B18-42BE-AAE6-06AA69605129}">
      <dgm:prSet/>
      <dgm:spPr/>
      <dgm:t>
        <a:bodyPr/>
        <a:lstStyle/>
        <a:p>
          <a:endParaRPr lang="en-US" b="1"/>
        </a:p>
      </dgm:t>
    </dgm:pt>
    <dgm:pt modelId="{6838E3CC-CE14-415E-888F-6565A9DD309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Access and Rendering data </a:t>
          </a:r>
        </a:p>
      </dgm:t>
    </dgm:pt>
    <dgm:pt modelId="{617B8561-0C4D-4AC3-87BE-B3CB17328C30}" type="parTrans" cxnId="{96AA153D-555C-49F2-B638-ABFD6BD2DE0D}">
      <dgm:prSet/>
      <dgm:spPr/>
      <dgm:t>
        <a:bodyPr/>
        <a:lstStyle/>
        <a:p>
          <a:endParaRPr lang="en-US" b="1"/>
        </a:p>
      </dgm:t>
    </dgm:pt>
    <dgm:pt modelId="{2F024393-23D4-4D42-800E-731C190750DE}" type="sibTrans" cxnId="{96AA153D-555C-49F2-B638-ABFD6BD2DE0D}">
      <dgm:prSet/>
      <dgm:spPr/>
      <dgm:t>
        <a:bodyPr/>
        <a:lstStyle/>
        <a:p>
          <a:endParaRPr lang="en-US" b="1"/>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3" custScaleX="69021">
        <dgm:presLayoutVars>
          <dgm:bulletEnabled val="1"/>
        </dgm:presLayoutVars>
      </dgm:prSet>
      <dgm:spPr/>
    </dgm:pt>
    <dgm:pt modelId="{043B79E5-DB85-4C27-A68E-F55C19BA4C2C}" type="pres">
      <dgm:prSet presAssocID="{AFA8A00B-A01A-498B-B0D5-BD8F091C570E}" presName="sibTrans" presStyleLbl="sibTrans2D1" presStyleIdx="0" presStyleCnt="2"/>
      <dgm:spPr/>
    </dgm:pt>
    <dgm:pt modelId="{C587096B-B94F-46EA-8091-E0F36DFF68B2}" type="pres">
      <dgm:prSet presAssocID="{AFA8A00B-A01A-498B-B0D5-BD8F091C570E}" presName="connectorText" presStyleLbl="sibTrans2D1" presStyleIdx="0" presStyleCnt="2"/>
      <dgm:spPr/>
    </dgm:pt>
    <dgm:pt modelId="{9985A465-F5F1-4B6A-AE50-3C669DD5C86F}" type="pres">
      <dgm:prSet presAssocID="{415267EF-69B3-48B6-9022-8292F33DD55F}" presName="node" presStyleLbl="node1" presStyleIdx="1" presStyleCnt="3" custScaleX="69021">
        <dgm:presLayoutVars>
          <dgm:bulletEnabled val="1"/>
        </dgm:presLayoutVars>
      </dgm:prSet>
      <dgm:spPr/>
    </dgm:pt>
    <dgm:pt modelId="{C9A70D97-460F-43A2-88F1-57D4895EFDDF}" type="pres">
      <dgm:prSet presAssocID="{8C9E42F0-4AD8-4A26-86F9-64CAF1F877BE}" presName="sibTrans" presStyleLbl="sibTrans2D1" presStyleIdx="1" presStyleCnt="2"/>
      <dgm:spPr/>
    </dgm:pt>
    <dgm:pt modelId="{D22BEAF1-5364-436C-937D-73A4CE198CDF}" type="pres">
      <dgm:prSet presAssocID="{8C9E42F0-4AD8-4A26-86F9-64CAF1F877BE}" presName="connectorText" presStyleLbl="sibTrans2D1" presStyleIdx="1" presStyleCnt="2"/>
      <dgm:spPr/>
    </dgm:pt>
    <dgm:pt modelId="{0DA5E820-E8F1-475E-8678-AB318DBB2825}" type="pres">
      <dgm:prSet presAssocID="{6838E3CC-CE14-415E-888F-6565A9DD309A}" presName="node" presStyleLbl="node1" presStyleIdx="2" presStyleCnt="3" custScaleX="69021">
        <dgm:presLayoutVars>
          <dgm:bulletEnabled val="1"/>
        </dgm:presLayoutVars>
      </dgm:prSet>
      <dgm:spPr/>
    </dgm:pt>
  </dgm:ptLst>
  <dgm:cxnLst>
    <dgm:cxn modelId="{B6622F08-9CC3-4D1E-AEAE-C80E8217ADA3}" type="presOf" srcId="{8C9E42F0-4AD8-4A26-86F9-64CAF1F877BE}" destId="{C9A70D97-460F-43A2-88F1-57D4895EFDDF}" srcOrd="0" destOrd="0" presId="urn:microsoft.com/office/officeart/2005/8/layout/process1"/>
    <dgm:cxn modelId="{901D7510-7539-4B00-A9B5-403B14B11AAD}" type="presOf" srcId="{6838E3CC-CE14-415E-888F-6565A9DD309A}" destId="{0DA5E820-E8F1-475E-8678-AB318DBB2825}" srcOrd="0" destOrd="0" presId="urn:microsoft.com/office/officeart/2005/8/layout/process1"/>
    <dgm:cxn modelId="{4D63E81E-5C6B-49CF-B583-4A6128336F48}" type="presOf" srcId="{415267EF-69B3-48B6-9022-8292F33DD55F}" destId="{9985A465-F5F1-4B6A-AE50-3C669DD5C86F}" srcOrd="0" destOrd="0" presId="urn:microsoft.com/office/officeart/2005/8/layout/process1"/>
    <dgm:cxn modelId="{4ADA041F-7B23-4290-BB51-9779C02D4743}" type="presOf" srcId="{AFA8A00B-A01A-498B-B0D5-BD8F091C570E}" destId="{043B79E5-DB85-4C27-A68E-F55C19BA4C2C}" srcOrd="0" destOrd="0" presId="urn:microsoft.com/office/officeart/2005/8/layout/process1"/>
    <dgm:cxn modelId="{96AA153D-555C-49F2-B638-ABFD6BD2DE0D}" srcId="{454A4F06-358A-4B63-BBF7-A5123C76B296}" destId="{6838E3CC-CE14-415E-888F-6565A9DD309A}" srcOrd="2" destOrd="0" parTransId="{617B8561-0C4D-4AC3-87BE-B3CB17328C30}" sibTransId="{2F024393-23D4-4D42-800E-731C190750DE}"/>
    <dgm:cxn modelId="{B3368F41-A0FD-441E-BA58-E68E2173D690}" srcId="{454A4F06-358A-4B63-BBF7-A5123C76B296}" destId="{2288FB15-3563-4B38-B20A-3120ED7772D1}" srcOrd="0" destOrd="0" parTransId="{6AE267C2-B689-4A79-8BC5-BEF0B7382E03}" sibTransId="{AFA8A00B-A01A-498B-B0D5-BD8F091C570E}"/>
    <dgm:cxn modelId="{F27ED464-1D38-4304-A0BE-CD806BDCC29B}" type="presOf" srcId="{AFA8A00B-A01A-498B-B0D5-BD8F091C570E}" destId="{C587096B-B94F-46EA-8091-E0F36DFF68B2}" srcOrd="1"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132B8249-76DB-4125-98DE-EA04F804448C}" type="presOf" srcId="{8C9E42F0-4AD8-4A26-86F9-64CAF1F877BE}" destId="{D22BEAF1-5364-436C-937D-73A4CE198CDF}" srcOrd="1" destOrd="0" presId="urn:microsoft.com/office/officeart/2005/8/layout/process1"/>
    <dgm:cxn modelId="{9989B0BB-9B18-42BE-AAE6-06AA69605129}" srcId="{454A4F06-358A-4B63-BBF7-A5123C76B296}" destId="{415267EF-69B3-48B6-9022-8292F33DD55F}" srcOrd="1" destOrd="0" parTransId="{D8C8022F-7A42-4AEC-ACD8-7E499DA78D81}" sibTransId="{8C9E42F0-4AD8-4A26-86F9-64CAF1F877BE}"/>
    <dgm:cxn modelId="{BDA3E5DF-E17A-46F9-A036-AC8B60B3302D}" type="presOf" srcId="{454A4F06-358A-4B63-BBF7-A5123C76B296}" destId="{34FA0222-9C5C-438E-9528-BB79A132E3A4}" srcOrd="0"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BE415C84-B954-4E1C-B313-4C1E958602D1}" type="presParOf" srcId="{34FA0222-9C5C-438E-9528-BB79A132E3A4}" destId="{043B79E5-DB85-4C27-A68E-F55C19BA4C2C}" srcOrd="1" destOrd="0" presId="urn:microsoft.com/office/officeart/2005/8/layout/process1"/>
    <dgm:cxn modelId="{9FCE8CD1-E218-497A-B195-335AAD9CCFEB}" type="presParOf" srcId="{043B79E5-DB85-4C27-A68E-F55C19BA4C2C}" destId="{C587096B-B94F-46EA-8091-E0F36DFF68B2}" srcOrd="0" destOrd="0" presId="urn:microsoft.com/office/officeart/2005/8/layout/process1"/>
    <dgm:cxn modelId="{85850A2B-A2A1-48DC-AC54-A73A4E03D297}" type="presParOf" srcId="{34FA0222-9C5C-438E-9528-BB79A132E3A4}" destId="{9985A465-F5F1-4B6A-AE50-3C669DD5C86F}" srcOrd="2" destOrd="0" presId="urn:microsoft.com/office/officeart/2005/8/layout/process1"/>
    <dgm:cxn modelId="{0C41605B-D681-4F7D-925F-2511C8428A96}" type="presParOf" srcId="{34FA0222-9C5C-438E-9528-BB79A132E3A4}" destId="{C9A70D97-460F-43A2-88F1-57D4895EFDDF}" srcOrd="3" destOrd="0" presId="urn:microsoft.com/office/officeart/2005/8/layout/process1"/>
    <dgm:cxn modelId="{137C1DC3-4C37-4E38-910A-F6A353E14126}" type="presParOf" srcId="{C9A70D97-460F-43A2-88F1-57D4895EFDDF}" destId="{D22BEAF1-5364-436C-937D-73A4CE198CDF}" srcOrd="0" destOrd="0" presId="urn:microsoft.com/office/officeart/2005/8/layout/process1"/>
    <dgm:cxn modelId="{478B7C50-D1B2-4556-AEAE-30078E53C840}" type="presParOf" srcId="{34FA0222-9C5C-438E-9528-BB79A132E3A4}" destId="{0DA5E820-E8F1-475E-8678-AB318DBB2825}"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Model accuracy Testing</a:t>
          </a:r>
        </a:p>
      </dgm:t>
    </dgm:pt>
    <dgm:pt modelId="{6AE267C2-B689-4A79-8BC5-BEF0B7382E03}" type="parTrans" cxnId="{B3368F41-A0FD-441E-BA58-E68E2173D690}">
      <dgm:prSet/>
      <dgm:spPr/>
      <dgm:t>
        <a:bodyPr/>
        <a:lstStyle/>
        <a:p>
          <a:endParaRPr lang="en-US" sz="1200" b="1"/>
        </a:p>
      </dgm:t>
    </dgm:pt>
    <dgm:pt modelId="{AFA8A00B-A01A-498B-B0D5-BD8F091C570E}" type="sibTrans" cxnId="{B3368F41-A0FD-441E-BA58-E68E2173D690}">
      <dgm:prSet custT="1"/>
      <dgm:spPr/>
      <dgm:t>
        <a:bodyPr/>
        <a:lstStyle/>
        <a:p>
          <a:endParaRPr lang="en-US" sz="1200" b="1"/>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API End point</a:t>
          </a:r>
        </a:p>
      </dgm:t>
    </dgm:pt>
    <dgm:pt modelId="{C1E8FF36-9CBB-495F-B7B2-61D5A3369FEB}" type="parTrans" cxnId="{06A9EC00-2296-47A0-9790-955B9E87D3A4}">
      <dgm:prSet/>
      <dgm:spPr/>
      <dgm:t>
        <a:bodyPr/>
        <a:lstStyle/>
        <a:p>
          <a:endParaRPr lang="en-US" sz="1200" b="1"/>
        </a:p>
      </dgm:t>
    </dgm:pt>
    <dgm:pt modelId="{EBED3CF2-E9C6-4512-9F26-69D65AD5CBEC}" type="sibTrans" cxnId="{06A9EC00-2296-47A0-9790-955B9E87D3A4}">
      <dgm:prSet custT="1"/>
      <dgm:spPr/>
      <dgm:t>
        <a:bodyPr/>
        <a:lstStyle/>
        <a:p>
          <a:endParaRPr lang="en-US" sz="1200" b="1"/>
        </a:p>
      </dgm:t>
    </dgm:pt>
    <dgm:pt modelId="{C6BBB4C2-F0B3-412D-B27D-A6E2995D4A4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API Testing</a:t>
          </a:r>
        </a:p>
      </dgm:t>
    </dgm:pt>
    <dgm:pt modelId="{BD79659F-50E5-4B96-BA52-8B8E8653E7AE}" type="parTrans" cxnId="{B97CE94D-D9CF-429C-BFBD-5F75653C51C6}">
      <dgm:prSet/>
      <dgm:spPr/>
      <dgm:t>
        <a:bodyPr/>
        <a:lstStyle/>
        <a:p>
          <a:endParaRPr lang="en-US" b="1"/>
        </a:p>
      </dgm:t>
    </dgm:pt>
    <dgm:pt modelId="{CDBED88D-7A2A-453E-82B5-E672D42FE75A}" type="sibTrans" cxnId="{B97CE94D-D9CF-429C-BFBD-5F75653C51C6}">
      <dgm:prSet/>
      <dgm:spPr/>
      <dgm:t>
        <a:bodyPr/>
        <a:lstStyle/>
        <a:p>
          <a:endParaRPr lang="en-US" b="1"/>
        </a:p>
      </dgm:t>
    </dgm:pt>
    <dgm:pt modelId="{40F5FB18-964D-4E2D-9787-26D3FA7A9430}">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Deploy in server</a:t>
          </a:r>
        </a:p>
      </dgm:t>
    </dgm:pt>
    <dgm:pt modelId="{524140A3-E915-489D-AA26-62A669F50E44}" type="parTrans" cxnId="{C78E48BE-3E81-4BEB-92AC-50A409F28C4B}">
      <dgm:prSet/>
      <dgm:spPr/>
      <dgm:t>
        <a:bodyPr/>
        <a:lstStyle/>
        <a:p>
          <a:endParaRPr lang="en-US" b="1"/>
        </a:p>
      </dgm:t>
    </dgm:pt>
    <dgm:pt modelId="{BBE0D7E6-6005-4E2B-8F2C-94E4E6B05E42}" type="sibTrans" cxnId="{C78E48BE-3E81-4BEB-92AC-50A409F28C4B}">
      <dgm:prSet/>
      <dgm:spPr/>
      <dgm:t>
        <a:bodyPr/>
        <a:lstStyle/>
        <a:p>
          <a:endParaRPr lang="en-US" b="1"/>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4" custScaleX="84267" custScaleY="84005">
        <dgm:presLayoutVars>
          <dgm:bulletEnabled val="1"/>
        </dgm:presLayoutVars>
      </dgm:prSet>
      <dgm:spPr/>
    </dgm:pt>
    <dgm:pt modelId="{E0341E51-5EE6-4528-B8AA-0DF2EAE99399}" type="pres">
      <dgm:prSet presAssocID="{AFA8A00B-A01A-498B-B0D5-BD8F091C570E}" presName="sibTrans" presStyleLbl="sibTrans2D1" presStyleIdx="0" presStyleCnt="3"/>
      <dgm:spPr/>
    </dgm:pt>
    <dgm:pt modelId="{F91816CF-F620-47D9-A288-D09AFB16C503}" type="pres">
      <dgm:prSet presAssocID="{AFA8A00B-A01A-498B-B0D5-BD8F091C570E}" presName="connectorText" presStyleLbl="sibTrans2D1" presStyleIdx="0" presStyleCnt="3"/>
      <dgm:spPr/>
    </dgm:pt>
    <dgm:pt modelId="{92E7257E-8711-44E1-BE12-A3712BBA541C}" type="pres">
      <dgm:prSet presAssocID="{6940972A-8FC9-41A1-B75E-3B221569315A}" presName="node" presStyleLbl="node1" presStyleIdx="1" presStyleCnt="4" custScaleX="84267" custScaleY="84005">
        <dgm:presLayoutVars>
          <dgm:bulletEnabled val="1"/>
        </dgm:presLayoutVars>
      </dgm:prSet>
      <dgm:spPr/>
    </dgm:pt>
    <dgm:pt modelId="{2ED02781-51C3-4855-B044-A5AED8511350}" type="pres">
      <dgm:prSet presAssocID="{EBED3CF2-E9C6-4512-9F26-69D65AD5CBEC}" presName="sibTrans" presStyleLbl="sibTrans2D1" presStyleIdx="1" presStyleCnt="3"/>
      <dgm:spPr/>
    </dgm:pt>
    <dgm:pt modelId="{C4C986ED-4A2C-4A5C-8286-D814753F362A}" type="pres">
      <dgm:prSet presAssocID="{EBED3CF2-E9C6-4512-9F26-69D65AD5CBEC}" presName="connectorText" presStyleLbl="sibTrans2D1" presStyleIdx="1" presStyleCnt="3"/>
      <dgm:spPr/>
    </dgm:pt>
    <dgm:pt modelId="{8155BE0F-BE7E-44CC-A121-2D826697FD67}" type="pres">
      <dgm:prSet presAssocID="{C6BBB4C2-F0B3-412D-B27D-A6E2995D4A41}" presName="node" presStyleLbl="node1" presStyleIdx="2" presStyleCnt="4" custScaleX="84267" custScaleY="84005">
        <dgm:presLayoutVars>
          <dgm:bulletEnabled val="1"/>
        </dgm:presLayoutVars>
      </dgm:prSet>
      <dgm:spPr/>
    </dgm:pt>
    <dgm:pt modelId="{6E12BC93-DB98-4153-8067-42823149D921}" type="pres">
      <dgm:prSet presAssocID="{CDBED88D-7A2A-453E-82B5-E672D42FE75A}" presName="sibTrans" presStyleLbl="sibTrans2D1" presStyleIdx="2" presStyleCnt="3"/>
      <dgm:spPr/>
    </dgm:pt>
    <dgm:pt modelId="{0755A458-4F0C-4731-8C86-A1A906285877}" type="pres">
      <dgm:prSet presAssocID="{CDBED88D-7A2A-453E-82B5-E672D42FE75A}" presName="connectorText" presStyleLbl="sibTrans2D1" presStyleIdx="2" presStyleCnt="3"/>
      <dgm:spPr/>
    </dgm:pt>
    <dgm:pt modelId="{EE327C89-5508-4561-B207-8BF99A0F0E94}" type="pres">
      <dgm:prSet presAssocID="{40F5FB18-964D-4E2D-9787-26D3FA7A9430}" presName="node" presStyleLbl="node1" presStyleIdx="3" presStyleCnt="4" custScaleX="84267" custScaleY="84005">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DF466F02-989C-4330-8C9D-3B05F1266505}" type="presOf" srcId="{C6BBB4C2-F0B3-412D-B27D-A6E2995D4A41}" destId="{8155BE0F-BE7E-44CC-A121-2D826697FD67}" srcOrd="0" destOrd="0" presId="urn:microsoft.com/office/officeart/2005/8/layout/process1"/>
    <dgm:cxn modelId="{436FD60C-EDCA-407D-AC3E-0E06313F5D41}" type="presOf" srcId="{EBED3CF2-E9C6-4512-9F26-69D65AD5CBEC}" destId="{C4C986ED-4A2C-4A5C-8286-D814753F362A}" srcOrd="1" destOrd="0" presId="urn:microsoft.com/office/officeart/2005/8/layout/process1"/>
    <dgm:cxn modelId="{B3368F41-A0FD-441E-BA58-E68E2173D690}" srcId="{454A4F06-358A-4B63-BBF7-A5123C76B296}" destId="{2288FB15-3563-4B38-B20A-3120ED7772D1}" srcOrd="0" destOrd="0" parTransId="{6AE267C2-B689-4A79-8BC5-BEF0B7382E03}" sibTransId="{AFA8A00B-A01A-498B-B0D5-BD8F091C570E}"/>
    <dgm:cxn modelId="{0769AB61-2E87-4E9E-9950-68BFBC6B46BA}" type="presOf" srcId="{CDBED88D-7A2A-453E-82B5-E672D42FE75A}" destId="{6E12BC93-DB98-4153-8067-42823149D921}" srcOrd="0" destOrd="0" presId="urn:microsoft.com/office/officeart/2005/8/layout/process1"/>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A532D845-F374-48DC-9654-3C52B9678A9D}" type="presOf" srcId="{EBED3CF2-E9C6-4512-9F26-69D65AD5CBEC}" destId="{2ED02781-51C3-4855-B044-A5AED8511350}" srcOrd="0" destOrd="0" presId="urn:microsoft.com/office/officeart/2005/8/layout/process1"/>
    <dgm:cxn modelId="{B97CE94D-D9CF-429C-BFBD-5F75653C51C6}" srcId="{454A4F06-358A-4B63-BBF7-A5123C76B296}" destId="{C6BBB4C2-F0B3-412D-B27D-A6E2995D4A41}" srcOrd="2" destOrd="0" parTransId="{BD79659F-50E5-4B96-BA52-8B8E8653E7AE}" sibTransId="{CDBED88D-7A2A-453E-82B5-E672D42FE75A}"/>
    <dgm:cxn modelId="{88F10B8E-0FAD-4D4C-B31D-AE8AA0F48361}" type="presOf" srcId="{AFA8A00B-A01A-498B-B0D5-BD8F091C570E}" destId="{E0341E51-5EE6-4528-B8AA-0DF2EAE99399}" srcOrd="0" destOrd="0" presId="urn:microsoft.com/office/officeart/2005/8/layout/process1"/>
    <dgm:cxn modelId="{C987CDA0-EFD4-4602-9D9F-CFE4A468B340}" type="presOf" srcId="{CDBED88D-7A2A-453E-82B5-E672D42FE75A}" destId="{0755A458-4F0C-4731-8C86-A1A906285877}" srcOrd="1" destOrd="0" presId="urn:microsoft.com/office/officeart/2005/8/layout/process1"/>
    <dgm:cxn modelId="{C78E48BE-3E81-4BEB-92AC-50A409F28C4B}" srcId="{454A4F06-358A-4B63-BBF7-A5123C76B296}" destId="{40F5FB18-964D-4E2D-9787-26D3FA7A9430}" srcOrd="3" destOrd="0" parTransId="{524140A3-E915-489D-AA26-62A669F50E44}" sibTransId="{BBE0D7E6-6005-4E2B-8F2C-94E4E6B05E42}"/>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E90CB6F9-E9FD-42D7-9745-7A59902E262E}" type="presOf" srcId="{40F5FB18-964D-4E2D-9787-26D3FA7A9430}" destId="{EE327C89-5508-4561-B207-8BF99A0F0E94}" srcOrd="0"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 modelId="{CD9419ED-F43E-46D3-B1AE-F7183AC89748}" type="presParOf" srcId="{34FA0222-9C5C-438E-9528-BB79A132E3A4}" destId="{2ED02781-51C3-4855-B044-A5AED8511350}" srcOrd="3" destOrd="0" presId="urn:microsoft.com/office/officeart/2005/8/layout/process1"/>
    <dgm:cxn modelId="{1907072D-4A0C-482B-A502-35DF18A4842F}" type="presParOf" srcId="{2ED02781-51C3-4855-B044-A5AED8511350}" destId="{C4C986ED-4A2C-4A5C-8286-D814753F362A}" srcOrd="0" destOrd="0" presId="urn:microsoft.com/office/officeart/2005/8/layout/process1"/>
    <dgm:cxn modelId="{40CAE2F9-FFD8-405A-AE4C-7CF257744296}" type="presParOf" srcId="{34FA0222-9C5C-438E-9528-BB79A132E3A4}" destId="{8155BE0F-BE7E-44CC-A121-2D826697FD67}" srcOrd="4" destOrd="0" presId="urn:microsoft.com/office/officeart/2005/8/layout/process1"/>
    <dgm:cxn modelId="{75336866-F04F-4425-8EB6-276D025E897B}" type="presParOf" srcId="{34FA0222-9C5C-438E-9528-BB79A132E3A4}" destId="{6E12BC93-DB98-4153-8067-42823149D921}" srcOrd="5" destOrd="0" presId="urn:microsoft.com/office/officeart/2005/8/layout/process1"/>
    <dgm:cxn modelId="{51EE6616-1F99-46B3-9567-0C9B9E2EB055}" type="presParOf" srcId="{6E12BC93-DB98-4153-8067-42823149D921}" destId="{0755A458-4F0C-4731-8C86-A1A906285877}" srcOrd="0" destOrd="0" presId="urn:microsoft.com/office/officeart/2005/8/layout/process1"/>
    <dgm:cxn modelId="{E3F534EA-B14D-421F-9EF2-D8C69C9006CC}" type="presParOf" srcId="{34FA0222-9C5C-438E-9528-BB79A132E3A4}" destId="{EE327C89-5508-4561-B207-8BF99A0F0E94}" srcOrd="6"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3553E2D-D447-444E-ACC4-A5F605A8DCE0}" type="doc">
      <dgm:prSet loTypeId="urn:microsoft.com/office/officeart/2005/8/layout/process1" loCatId="process" qsTypeId="urn:microsoft.com/office/officeart/2005/8/quickstyle/simple1" qsCatId="simple" csTypeId="urn:microsoft.com/office/officeart/2005/8/colors/accent6_1" csCatId="accent6" phldr="1"/>
      <dgm:spPr/>
    </dgm:pt>
    <dgm:pt modelId="{79BA6B2C-B8C9-49FE-AD55-9126C07BC473}">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Clean data</a:t>
          </a:r>
        </a:p>
      </dgm:t>
    </dgm:pt>
    <dgm:pt modelId="{6447460D-083F-4314-94C9-81002175DEDF}" type="parTrans" cxnId="{8B1C63A2-6CA9-4C0C-8A71-282312327134}">
      <dgm:prSet/>
      <dgm:spPr/>
      <dgm:t>
        <a:bodyPr/>
        <a:lstStyle/>
        <a:p>
          <a:endParaRPr lang="en-US" sz="1200" b="1"/>
        </a:p>
      </dgm:t>
    </dgm:pt>
    <dgm:pt modelId="{2CBAC7D2-B62E-430B-9584-9A13627F192F}" type="sibTrans" cxnId="{8B1C63A2-6CA9-4C0C-8A71-282312327134}">
      <dgm:prSet custT="1"/>
      <dgm:spPr/>
      <dgm:t>
        <a:bodyPr/>
        <a:lstStyle/>
        <a:p>
          <a:endParaRPr lang="en-US" sz="1200" b="1"/>
        </a:p>
      </dgm:t>
    </dgm:pt>
    <dgm:pt modelId="{4ECA16BA-91A1-4723-98E1-C1C78FA32913}">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Store in firebase</a:t>
          </a:r>
        </a:p>
      </dgm:t>
    </dgm:pt>
    <dgm:pt modelId="{F7DC1757-B41A-4A18-B8C2-49BE08557506}" type="parTrans" cxnId="{AB4F7E5C-D316-4B37-A6A0-92729FA43911}">
      <dgm:prSet/>
      <dgm:spPr/>
      <dgm:t>
        <a:bodyPr/>
        <a:lstStyle/>
        <a:p>
          <a:endParaRPr lang="en-US" sz="1200" b="1"/>
        </a:p>
      </dgm:t>
    </dgm:pt>
    <dgm:pt modelId="{E2AB7B52-3F91-4DE7-AD96-780B11675306}" type="sibTrans" cxnId="{AB4F7E5C-D316-4B37-A6A0-92729FA43911}">
      <dgm:prSet custT="1"/>
      <dgm:spPr/>
      <dgm:t>
        <a:bodyPr/>
        <a:lstStyle/>
        <a:p>
          <a:endParaRPr lang="en-US" sz="1200" b="1"/>
        </a:p>
      </dgm:t>
    </dgm:pt>
    <dgm:pt modelId="{D7936272-D0D9-4CFF-B3FD-41DC29CF8CA0}" type="pres">
      <dgm:prSet presAssocID="{03553E2D-D447-444E-ACC4-A5F605A8DCE0}" presName="Name0" presStyleCnt="0">
        <dgm:presLayoutVars>
          <dgm:dir/>
          <dgm:resizeHandles val="exact"/>
        </dgm:presLayoutVars>
      </dgm:prSet>
      <dgm:spPr/>
    </dgm:pt>
    <dgm:pt modelId="{14005840-EFF6-421A-85A4-366ABE5F7C72}" type="pres">
      <dgm:prSet presAssocID="{79BA6B2C-B8C9-49FE-AD55-9126C07BC473}" presName="node" presStyleLbl="node1" presStyleIdx="0" presStyleCnt="2" custScaleX="72410" custScaleY="72184" custLinFactNeighborY="-8934">
        <dgm:presLayoutVars>
          <dgm:bulletEnabled val="1"/>
        </dgm:presLayoutVars>
      </dgm:prSet>
      <dgm:spPr/>
    </dgm:pt>
    <dgm:pt modelId="{345013FC-DDE1-48AB-B50F-9EFDC374D969}" type="pres">
      <dgm:prSet presAssocID="{2CBAC7D2-B62E-430B-9584-9A13627F192F}" presName="sibTrans" presStyleLbl="sibTrans2D1" presStyleIdx="0" presStyleCnt="1"/>
      <dgm:spPr/>
    </dgm:pt>
    <dgm:pt modelId="{F1A332A4-1BEE-491A-B608-7AF1E041403B}" type="pres">
      <dgm:prSet presAssocID="{2CBAC7D2-B62E-430B-9584-9A13627F192F}" presName="connectorText" presStyleLbl="sibTrans2D1" presStyleIdx="0" presStyleCnt="1"/>
      <dgm:spPr/>
    </dgm:pt>
    <dgm:pt modelId="{DD9A0608-C704-45E4-84AC-59BE825F530E}" type="pres">
      <dgm:prSet presAssocID="{4ECA16BA-91A1-4723-98E1-C1C78FA32913}" presName="node" presStyleLbl="node1" presStyleIdx="1" presStyleCnt="2" custScaleX="72410" custScaleY="72184" custLinFactNeighborY="-4467">
        <dgm:presLayoutVars>
          <dgm:bulletEnabled val="1"/>
        </dgm:presLayoutVars>
      </dgm:prSet>
      <dgm:spPr/>
    </dgm:pt>
  </dgm:ptLst>
  <dgm:cxnLst>
    <dgm:cxn modelId="{09D7CA0C-052E-4771-9980-C987FBED99C3}" type="presOf" srcId="{79BA6B2C-B8C9-49FE-AD55-9126C07BC473}" destId="{14005840-EFF6-421A-85A4-366ABE5F7C72}" srcOrd="0" destOrd="0" presId="urn:microsoft.com/office/officeart/2005/8/layout/process1"/>
    <dgm:cxn modelId="{56AB1110-76C3-4899-9262-1BCDB8FACD7C}" type="presOf" srcId="{03553E2D-D447-444E-ACC4-A5F605A8DCE0}" destId="{D7936272-D0D9-4CFF-B3FD-41DC29CF8CA0}" srcOrd="0" destOrd="0" presId="urn:microsoft.com/office/officeart/2005/8/layout/process1"/>
    <dgm:cxn modelId="{AB4F7E5C-D316-4B37-A6A0-92729FA43911}" srcId="{03553E2D-D447-444E-ACC4-A5F605A8DCE0}" destId="{4ECA16BA-91A1-4723-98E1-C1C78FA32913}" srcOrd="1" destOrd="0" parTransId="{F7DC1757-B41A-4A18-B8C2-49BE08557506}" sibTransId="{E2AB7B52-3F91-4DE7-AD96-780B11675306}"/>
    <dgm:cxn modelId="{8B1C63A2-6CA9-4C0C-8A71-282312327134}" srcId="{03553E2D-D447-444E-ACC4-A5F605A8DCE0}" destId="{79BA6B2C-B8C9-49FE-AD55-9126C07BC473}" srcOrd="0" destOrd="0" parTransId="{6447460D-083F-4314-94C9-81002175DEDF}" sibTransId="{2CBAC7D2-B62E-430B-9584-9A13627F192F}"/>
    <dgm:cxn modelId="{565BB4B1-482A-4459-94EA-72DF8FE22362}" type="presOf" srcId="{2CBAC7D2-B62E-430B-9584-9A13627F192F}" destId="{345013FC-DDE1-48AB-B50F-9EFDC374D969}" srcOrd="0" destOrd="0" presId="urn:microsoft.com/office/officeart/2005/8/layout/process1"/>
    <dgm:cxn modelId="{B32F05C6-06AE-4F9E-81E9-68E9DB700E4A}" type="presOf" srcId="{2CBAC7D2-B62E-430B-9584-9A13627F192F}" destId="{F1A332A4-1BEE-491A-B608-7AF1E041403B}" srcOrd="1" destOrd="0" presId="urn:microsoft.com/office/officeart/2005/8/layout/process1"/>
    <dgm:cxn modelId="{30C90BFF-F395-4EC3-8117-FBF4004C3EF4}" type="presOf" srcId="{4ECA16BA-91A1-4723-98E1-C1C78FA32913}" destId="{DD9A0608-C704-45E4-84AC-59BE825F530E}" srcOrd="0" destOrd="0" presId="urn:microsoft.com/office/officeart/2005/8/layout/process1"/>
    <dgm:cxn modelId="{91EBC1B7-6FC2-4832-BD9F-994AE0F02A9F}" type="presParOf" srcId="{D7936272-D0D9-4CFF-B3FD-41DC29CF8CA0}" destId="{14005840-EFF6-421A-85A4-366ABE5F7C72}" srcOrd="0" destOrd="0" presId="urn:microsoft.com/office/officeart/2005/8/layout/process1"/>
    <dgm:cxn modelId="{D4B950EB-1C87-4BCD-98F2-3AF1DDD4364E}" type="presParOf" srcId="{D7936272-D0D9-4CFF-B3FD-41DC29CF8CA0}" destId="{345013FC-DDE1-48AB-B50F-9EFDC374D969}" srcOrd="1" destOrd="0" presId="urn:microsoft.com/office/officeart/2005/8/layout/process1"/>
    <dgm:cxn modelId="{68E53D50-CE7F-4E6A-A595-491CA8C5368F}" type="presParOf" srcId="{345013FC-DDE1-48AB-B50F-9EFDC374D969}" destId="{F1A332A4-1BEE-491A-B608-7AF1E041403B}" srcOrd="0" destOrd="0" presId="urn:microsoft.com/office/officeart/2005/8/layout/process1"/>
    <dgm:cxn modelId="{7C49A72B-061A-4528-BEF9-A8CCDD87F9AD}" type="presParOf" srcId="{D7936272-D0D9-4CFF-B3FD-41DC29CF8CA0}" destId="{DD9A0608-C704-45E4-84AC-59BE825F530E}" srcOrd="2"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D55B8E86-1076-4454-8694-DAD59D9210C4}" type="doc">
      <dgm:prSet loTypeId="urn:microsoft.com/office/officeart/2005/8/layout/process1" loCatId="process" qsTypeId="urn:microsoft.com/office/officeart/2005/8/quickstyle/simple1" qsCatId="simple" csTypeId="urn:microsoft.com/office/officeart/2005/8/colors/accent6_1" csCatId="accent6" phldr="1"/>
      <dgm:spPr/>
    </dgm:pt>
    <dgm:pt modelId="{BAC0E8A3-609A-4386-BC3B-E16CE7B5348B}">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API end point access</a:t>
          </a:r>
        </a:p>
      </dgm:t>
    </dgm:pt>
    <dgm:pt modelId="{71EC3E07-0CA4-44A9-BA79-AE9B5CE8B60C}" type="parTrans" cxnId="{31BB2B51-022E-40A6-91B8-531E586F128D}">
      <dgm:prSet/>
      <dgm:spPr/>
      <dgm:t>
        <a:bodyPr/>
        <a:lstStyle/>
        <a:p>
          <a:endParaRPr lang="en-US" sz="1200" b="1"/>
        </a:p>
      </dgm:t>
    </dgm:pt>
    <dgm:pt modelId="{AC2C7D4F-0662-4A07-9580-C7A7F080BFAB}" type="sibTrans" cxnId="{31BB2B51-022E-40A6-91B8-531E586F128D}">
      <dgm:prSet custT="1"/>
      <dgm:spPr/>
      <dgm:t>
        <a:bodyPr/>
        <a:lstStyle/>
        <a:p>
          <a:endParaRPr lang="en-US" sz="1200" b="1"/>
        </a:p>
      </dgm:t>
    </dgm:pt>
    <dgm:pt modelId="{D96F48E8-52CA-45B2-95E9-2DE167638593}">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Output the prediction</a:t>
          </a:r>
        </a:p>
      </dgm:t>
    </dgm:pt>
    <dgm:pt modelId="{49D2860C-9A2C-4241-8110-58035E137C92}" type="sibTrans" cxnId="{9112EDBA-38A1-4DE0-99AA-0DB69F57578E}">
      <dgm:prSet custT="1"/>
      <dgm:spPr/>
      <dgm:t>
        <a:bodyPr/>
        <a:lstStyle/>
        <a:p>
          <a:endParaRPr lang="en-US" sz="1200" b="1"/>
        </a:p>
      </dgm:t>
    </dgm:pt>
    <dgm:pt modelId="{6C21F7DF-0DFF-4EC9-B919-0EE255A9AB0E}" type="parTrans" cxnId="{9112EDBA-38A1-4DE0-99AA-0DB69F57578E}">
      <dgm:prSet/>
      <dgm:spPr/>
      <dgm:t>
        <a:bodyPr/>
        <a:lstStyle/>
        <a:p>
          <a:endParaRPr lang="en-US" sz="1200" b="1"/>
        </a:p>
      </dgm:t>
    </dgm:pt>
    <dgm:pt modelId="{E2897E0D-035A-455E-A59B-6A9A76F75CB7}" type="pres">
      <dgm:prSet presAssocID="{D55B8E86-1076-4454-8694-DAD59D9210C4}" presName="Name0" presStyleCnt="0">
        <dgm:presLayoutVars>
          <dgm:dir/>
          <dgm:resizeHandles val="exact"/>
        </dgm:presLayoutVars>
      </dgm:prSet>
      <dgm:spPr/>
    </dgm:pt>
    <dgm:pt modelId="{4A9E3870-9866-4744-AF82-645737CD0762}" type="pres">
      <dgm:prSet presAssocID="{BAC0E8A3-609A-4386-BC3B-E16CE7B5348B}" presName="node" presStyleLbl="node1" presStyleIdx="0" presStyleCnt="2" custScaleX="72410" custScaleY="72184">
        <dgm:presLayoutVars>
          <dgm:bulletEnabled val="1"/>
        </dgm:presLayoutVars>
      </dgm:prSet>
      <dgm:spPr/>
    </dgm:pt>
    <dgm:pt modelId="{767738D6-D89F-4AFC-8AA5-6BAF1D9E8071}" type="pres">
      <dgm:prSet presAssocID="{AC2C7D4F-0662-4A07-9580-C7A7F080BFAB}" presName="sibTrans" presStyleLbl="sibTrans2D1" presStyleIdx="0" presStyleCnt="1"/>
      <dgm:spPr/>
    </dgm:pt>
    <dgm:pt modelId="{45090C28-A30A-4E37-990E-844C59FA73FA}" type="pres">
      <dgm:prSet presAssocID="{AC2C7D4F-0662-4A07-9580-C7A7F080BFAB}" presName="connectorText" presStyleLbl="sibTrans2D1" presStyleIdx="0" presStyleCnt="1"/>
      <dgm:spPr/>
    </dgm:pt>
    <dgm:pt modelId="{B7E5DA83-7577-44E1-B5DD-CB324B5DD994}" type="pres">
      <dgm:prSet presAssocID="{D96F48E8-52CA-45B2-95E9-2DE167638593}" presName="node" presStyleLbl="node1" presStyleIdx="1" presStyleCnt="2" custScaleX="72410" custScaleY="72184" custLinFactNeighborY="-395">
        <dgm:presLayoutVars>
          <dgm:bulletEnabled val="1"/>
        </dgm:presLayoutVars>
      </dgm:prSet>
      <dgm:spPr/>
    </dgm:pt>
  </dgm:ptLst>
  <dgm:cxnLst>
    <dgm:cxn modelId="{83621106-B029-4EA6-8C79-62A7209EE0FB}" type="presOf" srcId="{D55B8E86-1076-4454-8694-DAD59D9210C4}" destId="{E2897E0D-035A-455E-A59B-6A9A76F75CB7}" srcOrd="0" destOrd="0" presId="urn:microsoft.com/office/officeart/2005/8/layout/process1"/>
    <dgm:cxn modelId="{940D8C0C-1ACF-47A3-B485-1493062D3B7B}" type="presOf" srcId="{AC2C7D4F-0662-4A07-9580-C7A7F080BFAB}" destId="{45090C28-A30A-4E37-990E-844C59FA73FA}" srcOrd="1" destOrd="0" presId="urn:microsoft.com/office/officeart/2005/8/layout/process1"/>
    <dgm:cxn modelId="{B761BE13-0675-47CB-B141-C8A21426CAC4}" type="presOf" srcId="{BAC0E8A3-609A-4386-BC3B-E16CE7B5348B}" destId="{4A9E3870-9866-4744-AF82-645737CD0762}" srcOrd="0" destOrd="0" presId="urn:microsoft.com/office/officeart/2005/8/layout/process1"/>
    <dgm:cxn modelId="{31BB2B51-022E-40A6-91B8-531E586F128D}" srcId="{D55B8E86-1076-4454-8694-DAD59D9210C4}" destId="{BAC0E8A3-609A-4386-BC3B-E16CE7B5348B}" srcOrd="0" destOrd="0" parTransId="{71EC3E07-0CA4-44A9-BA79-AE9B5CE8B60C}" sibTransId="{AC2C7D4F-0662-4A07-9580-C7A7F080BFAB}"/>
    <dgm:cxn modelId="{7E6B7454-6666-4D4C-91B8-E553E99AC1A1}" type="presOf" srcId="{D96F48E8-52CA-45B2-95E9-2DE167638593}" destId="{B7E5DA83-7577-44E1-B5DD-CB324B5DD994}" srcOrd="0" destOrd="0" presId="urn:microsoft.com/office/officeart/2005/8/layout/process1"/>
    <dgm:cxn modelId="{9112EDBA-38A1-4DE0-99AA-0DB69F57578E}" srcId="{D55B8E86-1076-4454-8694-DAD59D9210C4}" destId="{D96F48E8-52CA-45B2-95E9-2DE167638593}" srcOrd="1" destOrd="0" parTransId="{6C21F7DF-0DFF-4EC9-B919-0EE255A9AB0E}" sibTransId="{49D2860C-9A2C-4241-8110-58035E137C92}"/>
    <dgm:cxn modelId="{381943FA-47B5-4685-A6BA-C43A94BF3B9F}" type="presOf" srcId="{AC2C7D4F-0662-4A07-9580-C7A7F080BFAB}" destId="{767738D6-D89F-4AFC-8AA5-6BAF1D9E8071}" srcOrd="0" destOrd="0" presId="urn:microsoft.com/office/officeart/2005/8/layout/process1"/>
    <dgm:cxn modelId="{6D6128E4-D5A1-4BA5-B116-0D21989EF3C7}" type="presParOf" srcId="{E2897E0D-035A-455E-A59B-6A9A76F75CB7}" destId="{4A9E3870-9866-4744-AF82-645737CD0762}" srcOrd="0" destOrd="0" presId="urn:microsoft.com/office/officeart/2005/8/layout/process1"/>
    <dgm:cxn modelId="{0F75CB9D-5027-44AC-968F-02501C0DE5E8}" type="presParOf" srcId="{E2897E0D-035A-455E-A59B-6A9A76F75CB7}" destId="{767738D6-D89F-4AFC-8AA5-6BAF1D9E8071}" srcOrd="1" destOrd="0" presId="urn:microsoft.com/office/officeart/2005/8/layout/process1"/>
    <dgm:cxn modelId="{8B4082EC-99FE-4B65-8A7C-C4BB7758D628}" type="presParOf" srcId="{767738D6-D89F-4AFC-8AA5-6BAF1D9E8071}" destId="{45090C28-A30A-4E37-990E-844C59FA73FA}" srcOrd="0" destOrd="0" presId="urn:microsoft.com/office/officeart/2005/8/layout/process1"/>
    <dgm:cxn modelId="{6BC76C59-0E21-4089-BC7B-2B85739D5E12}" type="presParOf" srcId="{E2897E0D-035A-455E-A59B-6A9A76F75CB7}" destId="{B7E5DA83-7577-44E1-B5DD-CB324B5DD994}" srcOrd="2" destOrd="0" presId="urn:microsoft.com/office/officeart/2005/8/layout/process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400" b="1"/>
            <a:t>To be Completed (Final)</a:t>
          </a:r>
        </a:p>
      </dgm:t>
    </dgm:pt>
    <dgm:pt modelId="{6AE267C2-B689-4A79-8BC5-BEF0B7382E03}" type="parTrans" cxnId="{B3368F41-A0FD-441E-BA58-E68E2173D690}">
      <dgm:prSet/>
      <dgm:spPr/>
      <dgm:t>
        <a:bodyPr/>
        <a:lstStyle/>
        <a:p>
          <a:endParaRPr lang="en-US" sz="1100"/>
        </a:p>
      </dgm:t>
    </dgm:pt>
    <dgm:pt modelId="{AFA8A00B-A01A-498B-B0D5-BD8F091C570E}" type="sibTrans" cxnId="{B3368F41-A0FD-441E-BA58-E68E2173D690}">
      <dgm:prSet/>
      <dgm:spPr/>
      <dgm:t>
        <a:bodyPr/>
        <a:lstStyle/>
        <a:p>
          <a:endParaRPr lang="en-US" sz="11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1" custLinFactX="-69127" custLinFactNeighborX="-100000" custLinFactNeighborY="4214">
        <dgm:presLayoutVars>
          <dgm:bulletEnabled val="1"/>
        </dgm:presLayoutVars>
      </dgm:prSet>
      <dgm:spPr/>
    </dgm:pt>
  </dgm:ptLst>
  <dgm:cxnLst>
    <dgm:cxn modelId="{B3368F41-A0FD-441E-BA58-E68E2173D690}" srcId="{454A4F06-358A-4B63-BBF7-A5123C76B296}" destId="{2288FB15-3563-4B38-B20A-3120ED7772D1}" srcOrd="0" destOrd="0" parTransId="{6AE267C2-B689-4A79-8BC5-BEF0B7382E03}" sibTransId="{AFA8A00B-A01A-498B-B0D5-BD8F091C570E}"/>
    <dgm:cxn modelId="{29DDA865-A6DC-4BA7-8DAA-F8B19B1CD114}" type="presOf" srcId="{2288FB15-3563-4B38-B20A-3120ED7772D1}" destId="{793DB40B-5A08-4B8D-9876-28B91ABB8ACC}"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Lst>
  <dgm:bg>
    <a:noFill/>
  </dgm:bg>
  <dgm:whole/>
  <dgm:extLst>
    <a:ext uri="http://schemas.microsoft.com/office/drawing/2008/diagram">
      <dsp:dataModelExt xmlns:dsp="http://schemas.microsoft.com/office/drawing/2008/diagram" relId="rId3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92FF83F-83A1-4841-ADE7-55D82E903D0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8E77B64F-A33C-4AB7-9FDF-2C48EFB38932}">
      <dgm:prSet phldrT="[Text]" custT="1"/>
      <dgm:spPr/>
      <dgm:t>
        <a:bodyPr/>
        <a:lstStyle/>
        <a:p>
          <a:r>
            <a:rPr lang="en-US" sz="1300" b="1"/>
            <a:t>Non - Invasively Data access using mobile phone Sensors</a:t>
          </a:r>
        </a:p>
      </dgm:t>
    </dgm:pt>
    <dgm:pt modelId="{DD3F52F0-DD2D-4D65-BC4A-29DA8126DCD4}" type="parTrans" cxnId="{9AB964ED-AB9F-4F65-8058-1C0E6BF64DC7}">
      <dgm:prSet/>
      <dgm:spPr/>
      <dgm:t>
        <a:bodyPr/>
        <a:lstStyle/>
        <a:p>
          <a:endParaRPr lang="en-US" sz="1300" b="1"/>
        </a:p>
      </dgm:t>
    </dgm:pt>
    <dgm:pt modelId="{A1C0B4EB-EA96-4A9F-AC25-B07020C9C6FE}" type="sibTrans" cxnId="{9AB964ED-AB9F-4F65-8058-1C0E6BF64DC7}">
      <dgm:prSet/>
      <dgm:spPr/>
      <dgm:t>
        <a:bodyPr/>
        <a:lstStyle/>
        <a:p>
          <a:endParaRPr lang="en-US" sz="1300" b="1"/>
        </a:p>
      </dgm:t>
    </dgm:pt>
    <dgm:pt modelId="{172013AD-6D8F-410E-91BC-276E2756759B}">
      <dgm:prSet phldrT="[Text]" custT="1"/>
      <dgm:spPr/>
      <dgm:t>
        <a:bodyPr/>
        <a:lstStyle/>
        <a:p>
          <a:r>
            <a:rPr lang="en-US" sz="1300" b="1"/>
            <a:t>Convert Accelerometer Data to sleep  Data</a:t>
          </a:r>
        </a:p>
      </dgm:t>
    </dgm:pt>
    <dgm:pt modelId="{88D58369-58EE-4F95-A759-2B0E0662CF2B}" type="parTrans" cxnId="{C1AB9ECF-193B-42CA-B5CD-6674B39EB5DB}">
      <dgm:prSet/>
      <dgm:spPr/>
      <dgm:t>
        <a:bodyPr/>
        <a:lstStyle/>
        <a:p>
          <a:endParaRPr lang="en-US" sz="1300" b="1"/>
        </a:p>
      </dgm:t>
    </dgm:pt>
    <dgm:pt modelId="{2BA85B50-232F-423E-9DBF-9467B3B955EF}" type="sibTrans" cxnId="{C1AB9ECF-193B-42CA-B5CD-6674B39EB5DB}">
      <dgm:prSet/>
      <dgm:spPr/>
      <dgm:t>
        <a:bodyPr/>
        <a:lstStyle/>
        <a:p>
          <a:endParaRPr lang="en-US" sz="1300" b="1"/>
        </a:p>
      </dgm:t>
    </dgm:pt>
    <dgm:pt modelId="{E39F44A6-DC3D-4E20-BED6-6377ED8EB1DE}">
      <dgm:prSet phldrT="[Text]" custT="1"/>
      <dgm:spPr/>
      <dgm:t>
        <a:bodyPr/>
        <a:lstStyle/>
        <a:p>
          <a:r>
            <a:rPr lang="en-US" sz="1300" b="1"/>
            <a:t>Non- Invasive Data Modifying and calculation</a:t>
          </a:r>
        </a:p>
      </dgm:t>
    </dgm:pt>
    <dgm:pt modelId="{9B6D2E5B-817A-4AC1-91DE-16968AFF84A7}" type="parTrans" cxnId="{61045554-2AEB-46D8-A90B-4A1EA2E6C8C0}">
      <dgm:prSet/>
      <dgm:spPr/>
      <dgm:t>
        <a:bodyPr/>
        <a:lstStyle/>
        <a:p>
          <a:endParaRPr lang="en-US" sz="1300" b="1"/>
        </a:p>
      </dgm:t>
    </dgm:pt>
    <dgm:pt modelId="{18F5F6F4-6DAB-424D-83FE-7207E34EED44}" type="sibTrans" cxnId="{61045554-2AEB-46D8-A90B-4A1EA2E6C8C0}">
      <dgm:prSet/>
      <dgm:spPr/>
      <dgm:t>
        <a:bodyPr/>
        <a:lstStyle/>
        <a:p>
          <a:endParaRPr lang="en-US" sz="1300" b="1"/>
        </a:p>
      </dgm:t>
    </dgm:pt>
    <dgm:pt modelId="{BDD1FC44-B3FF-42F7-B06C-BAB738E187E5}">
      <dgm:prSet phldrT="[Text]" custT="1"/>
      <dgm:spPr/>
      <dgm:t>
        <a:bodyPr/>
        <a:lstStyle/>
        <a:p>
          <a:r>
            <a:rPr lang="en-US" sz="1300" b="1"/>
            <a:t>Store and rendering the data </a:t>
          </a:r>
        </a:p>
      </dgm:t>
    </dgm:pt>
    <dgm:pt modelId="{0C28C3ED-33F6-48F5-9C1B-F1C27C837074}" type="parTrans" cxnId="{1727D8F1-65F1-45A4-AB72-45FEBD22F691}">
      <dgm:prSet/>
      <dgm:spPr/>
      <dgm:t>
        <a:bodyPr/>
        <a:lstStyle/>
        <a:p>
          <a:endParaRPr lang="en-US" sz="1300" b="1"/>
        </a:p>
      </dgm:t>
    </dgm:pt>
    <dgm:pt modelId="{0F1FAE7A-E51D-4FA9-B8F1-D763D6C86ADE}" type="sibTrans" cxnId="{1727D8F1-65F1-45A4-AB72-45FEBD22F691}">
      <dgm:prSet/>
      <dgm:spPr/>
      <dgm:t>
        <a:bodyPr/>
        <a:lstStyle/>
        <a:p>
          <a:endParaRPr lang="en-US" sz="1300" b="1"/>
        </a:p>
      </dgm:t>
    </dgm:pt>
    <dgm:pt modelId="{CE4A3823-B8E8-40B0-A7EE-90104369D7CF}">
      <dgm:prSet phldrT="[Text]" custT="1"/>
      <dgm:spPr/>
      <dgm:t>
        <a:bodyPr/>
        <a:lstStyle/>
        <a:p>
          <a:r>
            <a:rPr lang="en-US" sz="1300" b="1"/>
            <a:t>Non - Invasive Model Integration with app </a:t>
          </a:r>
        </a:p>
      </dgm:t>
    </dgm:pt>
    <dgm:pt modelId="{9CDFA9EA-C655-4AD3-B62D-BFC0CF2045F7}" type="parTrans" cxnId="{25B1F6F3-D692-4A86-9B08-C50B08E3D421}">
      <dgm:prSet/>
      <dgm:spPr/>
      <dgm:t>
        <a:bodyPr/>
        <a:lstStyle/>
        <a:p>
          <a:endParaRPr lang="en-US" sz="1300" b="1"/>
        </a:p>
      </dgm:t>
    </dgm:pt>
    <dgm:pt modelId="{F3D9033D-1BA3-4462-9453-EA3F4E893F6E}" type="sibTrans" cxnId="{25B1F6F3-D692-4A86-9B08-C50B08E3D421}">
      <dgm:prSet/>
      <dgm:spPr/>
      <dgm:t>
        <a:bodyPr/>
        <a:lstStyle/>
        <a:p>
          <a:endParaRPr lang="en-US" sz="1300" b="1"/>
        </a:p>
      </dgm:t>
    </dgm:pt>
    <dgm:pt modelId="{D5445A70-578F-477E-8DB0-62E09D38780D}">
      <dgm:prSet custT="1"/>
      <dgm:spPr/>
      <dgm:t>
        <a:bodyPr/>
        <a:lstStyle/>
        <a:p>
          <a:r>
            <a:rPr lang="en-US" sz="1300" b="1"/>
            <a:t>Individual components integration</a:t>
          </a:r>
        </a:p>
      </dgm:t>
    </dgm:pt>
    <dgm:pt modelId="{842CF30D-B4BB-4258-A53D-BAE5BDAB55B3}" type="parTrans" cxnId="{D9700BB1-CA8C-4C42-9D5F-DB5EDD4243FD}">
      <dgm:prSet/>
      <dgm:spPr/>
      <dgm:t>
        <a:bodyPr/>
        <a:lstStyle/>
        <a:p>
          <a:endParaRPr lang="en-US" sz="1300" b="1"/>
        </a:p>
      </dgm:t>
    </dgm:pt>
    <dgm:pt modelId="{C7676ED7-356E-4340-80E0-F190BF8C70EF}" type="sibTrans" cxnId="{D9700BB1-CA8C-4C42-9D5F-DB5EDD4243FD}">
      <dgm:prSet/>
      <dgm:spPr/>
      <dgm:t>
        <a:bodyPr/>
        <a:lstStyle/>
        <a:p>
          <a:endParaRPr lang="en-US" sz="1300" b="1"/>
        </a:p>
      </dgm:t>
    </dgm:pt>
    <dgm:pt modelId="{00C0DCE9-74A5-45D9-A2C5-5845818A27FF}">
      <dgm:prSet custT="1"/>
      <dgm:spPr/>
      <dgm:t>
        <a:bodyPr/>
        <a:lstStyle/>
        <a:p>
          <a:r>
            <a:rPr lang="en-US" sz="1300" b="1"/>
            <a:t> Mobile</a:t>
          </a:r>
          <a:r>
            <a:rPr lang="en-US" sz="1300" b="1" baseline="0"/>
            <a:t> App Integration</a:t>
          </a:r>
          <a:endParaRPr lang="en-US" sz="1300" b="1"/>
        </a:p>
      </dgm:t>
    </dgm:pt>
    <dgm:pt modelId="{33032756-B235-4A9B-809F-D182B5AB6224}" type="parTrans" cxnId="{84636423-09A8-448A-88AB-62455A4CBC15}">
      <dgm:prSet/>
      <dgm:spPr/>
      <dgm:t>
        <a:bodyPr/>
        <a:lstStyle/>
        <a:p>
          <a:endParaRPr lang="en-US" sz="1300" b="1"/>
        </a:p>
      </dgm:t>
    </dgm:pt>
    <dgm:pt modelId="{4D00F9FA-6349-42E0-B099-761F3B5C60C5}" type="sibTrans" cxnId="{84636423-09A8-448A-88AB-62455A4CBC15}">
      <dgm:prSet/>
      <dgm:spPr/>
      <dgm:t>
        <a:bodyPr/>
        <a:lstStyle/>
        <a:p>
          <a:endParaRPr lang="en-US" sz="1300" b="1"/>
        </a:p>
      </dgm:t>
    </dgm:pt>
    <dgm:pt modelId="{353F44CC-3EAA-4740-ACAA-78078BFF304D}" type="pres">
      <dgm:prSet presAssocID="{092FF83F-83A1-4841-ADE7-55D82E903D09}" presName="rootnode" presStyleCnt="0">
        <dgm:presLayoutVars>
          <dgm:chMax/>
          <dgm:chPref/>
          <dgm:dir/>
          <dgm:animLvl val="lvl"/>
        </dgm:presLayoutVars>
      </dgm:prSet>
      <dgm:spPr/>
    </dgm:pt>
    <dgm:pt modelId="{C53A8397-0DBC-4DD1-9449-DF9EACCAB637}" type="pres">
      <dgm:prSet presAssocID="{8E77B64F-A33C-4AB7-9FDF-2C48EFB38932}" presName="composite" presStyleCnt="0"/>
      <dgm:spPr/>
    </dgm:pt>
    <dgm:pt modelId="{15B1F82D-5F37-42D0-8F5D-F33716232D14}" type="pres">
      <dgm:prSet presAssocID="{8E77B64F-A33C-4AB7-9FDF-2C48EFB38932}" presName="bentUpArrow1" presStyleLbl="alignImgPlace1" presStyleIdx="0" presStyleCnt="6"/>
      <dgm:spPr/>
    </dgm:pt>
    <dgm:pt modelId="{27E69151-84E2-495B-A81B-A9B0566DE609}" type="pres">
      <dgm:prSet presAssocID="{8E77B64F-A33C-4AB7-9FDF-2C48EFB38932}" presName="ParentText" presStyleLbl="node1" presStyleIdx="0" presStyleCnt="7" custScaleX="225695" custScaleY="113326" custLinFactNeighborY="-3500">
        <dgm:presLayoutVars>
          <dgm:chMax val="1"/>
          <dgm:chPref val="1"/>
          <dgm:bulletEnabled val="1"/>
        </dgm:presLayoutVars>
      </dgm:prSet>
      <dgm:spPr/>
    </dgm:pt>
    <dgm:pt modelId="{D0AAED4B-0C01-4CF6-8E74-7FDDF83033B6}" type="pres">
      <dgm:prSet presAssocID="{8E77B64F-A33C-4AB7-9FDF-2C48EFB38932}" presName="ChildText" presStyleLbl="revTx" presStyleIdx="0" presStyleCnt="6">
        <dgm:presLayoutVars>
          <dgm:chMax val="0"/>
          <dgm:chPref val="0"/>
          <dgm:bulletEnabled val="1"/>
        </dgm:presLayoutVars>
      </dgm:prSet>
      <dgm:spPr/>
    </dgm:pt>
    <dgm:pt modelId="{0E1529AF-3707-4B82-B6D0-10E799438B8B}" type="pres">
      <dgm:prSet presAssocID="{A1C0B4EB-EA96-4A9F-AC25-B07020C9C6FE}" presName="sibTrans" presStyleCnt="0"/>
      <dgm:spPr/>
    </dgm:pt>
    <dgm:pt modelId="{B38F088A-9A83-425C-8A02-494DB30F52A9}" type="pres">
      <dgm:prSet presAssocID="{172013AD-6D8F-410E-91BC-276E2756759B}" presName="composite" presStyleCnt="0"/>
      <dgm:spPr/>
    </dgm:pt>
    <dgm:pt modelId="{50D145C8-B6EF-461D-B808-50BB1460E49E}" type="pres">
      <dgm:prSet presAssocID="{172013AD-6D8F-410E-91BC-276E2756759B}" presName="bentUpArrow1" presStyleLbl="alignImgPlace1" presStyleIdx="1" presStyleCnt="6"/>
      <dgm:spPr/>
    </dgm:pt>
    <dgm:pt modelId="{D452DD4E-F63C-4757-BD8E-9AB91A311286}" type="pres">
      <dgm:prSet presAssocID="{172013AD-6D8F-410E-91BC-276E2756759B}" presName="ParentText" presStyleLbl="node1" presStyleIdx="1" presStyleCnt="7" custScaleX="196472" custScaleY="104215" custLinFactNeighborY="-5260">
        <dgm:presLayoutVars>
          <dgm:chMax val="1"/>
          <dgm:chPref val="1"/>
          <dgm:bulletEnabled val="1"/>
        </dgm:presLayoutVars>
      </dgm:prSet>
      <dgm:spPr/>
    </dgm:pt>
    <dgm:pt modelId="{607116C8-1CAE-418A-BEC8-624570602918}" type="pres">
      <dgm:prSet presAssocID="{172013AD-6D8F-410E-91BC-276E2756759B}" presName="ChildText" presStyleLbl="revTx" presStyleIdx="1" presStyleCnt="6">
        <dgm:presLayoutVars>
          <dgm:chMax val="0"/>
          <dgm:chPref val="0"/>
          <dgm:bulletEnabled val="1"/>
        </dgm:presLayoutVars>
      </dgm:prSet>
      <dgm:spPr/>
    </dgm:pt>
    <dgm:pt modelId="{E6EB487B-52A2-4700-8447-4F75F3877744}" type="pres">
      <dgm:prSet presAssocID="{2BA85B50-232F-423E-9DBF-9467B3B955EF}" presName="sibTrans" presStyleCnt="0"/>
      <dgm:spPr/>
    </dgm:pt>
    <dgm:pt modelId="{6CCDE7AB-776F-4987-9975-D7AA760F427D}" type="pres">
      <dgm:prSet presAssocID="{E39F44A6-DC3D-4E20-BED6-6377ED8EB1DE}" presName="composite" presStyleCnt="0"/>
      <dgm:spPr/>
    </dgm:pt>
    <dgm:pt modelId="{811D7532-7655-45B6-AC41-5DD16683E5CE}" type="pres">
      <dgm:prSet presAssocID="{E39F44A6-DC3D-4E20-BED6-6377ED8EB1DE}" presName="bentUpArrow1" presStyleLbl="alignImgPlace1" presStyleIdx="2" presStyleCnt="6"/>
      <dgm:spPr/>
    </dgm:pt>
    <dgm:pt modelId="{72467541-74D7-4C31-8DDD-C460A6A3965F}" type="pres">
      <dgm:prSet presAssocID="{E39F44A6-DC3D-4E20-BED6-6377ED8EB1DE}" presName="ParentText" presStyleLbl="node1" presStyleIdx="2" presStyleCnt="7" custScaleX="264103" custScaleY="113325" custLinFactNeighborY="-5260">
        <dgm:presLayoutVars>
          <dgm:chMax val="1"/>
          <dgm:chPref val="1"/>
          <dgm:bulletEnabled val="1"/>
        </dgm:presLayoutVars>
      </dgm:prSet>
      <dgm:spPr/>
    </dgm:pt>
    <dgm:pt modelId="{D6EC5A21-F7BF-4288-81C9-CDB2D633FD26}" type="pres">
      <dgm:prSet presAssocID="{E39F44A6-DC3D-4E20-BED6-6377ED8EB1DE}" presName="ChildText" presStyleLbl="revTx" presStyleIdx="2" presStyleCnt="6">
        <dgm:presLayoutVars>
          <dgm:chMax val="0"/>
          <dgm:chPref val="0"/>
          <dgm:bulletEnabled val="1"/>
        </dgm:presLayoutVars>
      </dgm:prSet>
      <dgm:spPr/>
    </dgm:pt>
    <dgm:pt modelId="{3CBBBB9C-B053-479A-B7F2-3937D2E1331F}" type="pres">
      <dgm:prSet presAssocID="{18F5F6F4-6DAB-424D-83FE-7207E34EED44}" presName="sibTrans" presStyleCnt="0"/>
      <dgm:spPr/>
    </dgm:pt>
    <dgm:pt modelId="{E4B80A15-A0D4-47A4-8D11-6293307A1D2B}" type="pres">
      <dgm:prSet presAssocID="{BDD1FC44-B3FF-42F7-B06C-BAB738E187E5}" presName="composite" presStyleCnt="0"/>
      <dgm:spPr/>
    </dgm:pt>
    <dgm:pt modelId="{5DCB0628-39EC-4069-A14F-5EE806038504}" type="pres">
      <dgm:prSet presAssocID="{BDD1FC44-B3FF-42F7-B06C-BAB738E187E5}" presName="bentUpArrow1" presStyleLbl="alignImgPlace1" presStyleIdx="3" presStyleCnt="6"/>
      <dgm:spPr/>
    </dgm:pt>
    <dgm:pt modelId="{E97343F5-63CA-4147-B260-B6A79E56B6F3}" type="pres">
      <dgm:prSet presAssocID="{BDD1FC44-B3FF-42F7-B06C-BAB738E187E5}" presName="ParentText" presStyleLbl="node1" presStyleIdx="3" presStyleCnt="7" custScaleX="196472" custScaleY="104215" custLinFactNeighborY="-5260">
        <dgm:presLayoutVars>
          <dgm:chMax val="1"/>
          <dgm:chPref val="1"/>
          <dgm:bulletEnabled val="1"/>
        </dgm:presLayoutVars>
      </dgm:prSet>
      <dgm:spPr/>
    </dgm:pt>
    <dgm:pt modelId="{CF941350-EB35-4D4D-8BB4-56473EED7747}" type="pres">
      <dgm:prSet presAssocID="{BDD1FC44-B3FF-42F7-B06C-BAB738E187E5}" presName="ChildText" presStyleLbl="revTx" presStyleIdx="3" presStyleCnt="6">
        <dgm:presLayoutVars>
          <dgm:chMax val="0"/>
          <dgm:chPref val="0"/>
          <dgm:bulletEnabled val="1"/>
        </dgm:presLayoutVars>
      </dgm:prSet>
      <dgm:spPr/>
    </dgm:pt>
    <dgm:pt modelId="{F53A3F4D-83B0-44F0-9322-0347139CCD3C}" type="pres">
      <dgm:prSet presAssocID="{0F1FAE7A-E51D-4FA9-B8F1-D763D6C86ADE}" presName="sibTrans" presStyleCnt="0"/>
      <dgm:spPr/>
    </dgm:pt>
    <dgm:pt modelId="{864B8149-6FD5-4606-80D1-28C1AF93E55A}" type="pres">
      <dgm:prSet presAssocID="{CE4A3823-B8E8-40B0-A7EE-90104369D7CF}" presName="composite" presStyleCnt="0"/>
      <dgm:spPr/>
    </dgm:pt>
    <dgm:pt modelId="{1220097E-2EE0-4A09-8E28-D44197C824E0}" type="pres">
      <dgm:prSet presAssocID="{CE4A3823-B8E8-40B0-A7EE-90104369D7CF}" presName="bentUpArrow1" presStyleLbl="alignImgPlace1" presStyleIdx="4" presStyleCnt="6"/>
      <dgm:spPr/>
    </dgm:pt>
    <dgm:pt modelId="{15A13923-7E47-49F3-B1FE-ACC899D023B7}" type="pres">
      <dgm:prSet presAssocID="{CE4A3823-B8E8-40B0-A7EE-90104369D7CF}" presName="ParentText" presStyleLbl="node1" presStyleIdx="4" presStyleCnt="7" custScaleX="196472" custScaleY="104215" custLinFactNeighborY="-5260">
        <dgm:presLayoutVars>
          <dgm:chMax val="1"/>
          <dgm:chPref val="1"/>
          <dgm:bulletEnabled val="1"/>
        </dgm:presLayoutVars>
      </dgm:prSet>
      <dgm:spPr/>
    </dgm:pt>
    <dgm:pt modelId="{F8DE6DBA-D76C-431F-BD68-877E949E01E9}" type="pres">
      <dgm:prSet presAssocID="{CE4A3823-B8E8-40B0-A7EE-90104369D7CF}" presName="ChildText" presStyleLbl="revTx" presStyleIdx="4" presStyleCnt="6">
        <dgm:presLayoutVars>
          <dgm:chMax val="0"/>
          <dgm:chPref val="0"/>
          <dgm:bulletEnabled val="1"/>
        </dgm:presLayoutVars>
      </dgm:prSet>
      <dgm:spPr/>
    </dgm:pt>
    <dgm:pt modelId="{EBEFC95D-DEBD-43DB-9804-62C855B25157}" type="pres">
      <dgm:prSet presAssocID="{F3D9033D-1BA3-4462-9453-EA3F4E893F6E}" presName="sibTrans" presStyleCnt="0"/>
      <dgm:spPr/>
    </dgm:pt>
    <dgm:pt modelId="{DE870BCC-02F5-4B2C-B2A0-EB1C903471A4}" type="pres">
      <dgm:prSet presAssocID="{D5445A70-578F-477E-8DB0-62E09D38780D}" presName="composite" presStyleCnt="0"/>
      <dgm:spPr/>
    </dgm:pt>
    <dgm:pt modelId="{D2043E87-12DA-458F-980C-255D08F788F1}" type="pres">
      <dgm:prSet presAssocID="{D5445A70-578F-477E-8DB0-62E09D38780D}" presName="bentUpArrow1" presStyleLbl="alignImgPlace1" presStyleIdx="5" presStyleCnt="6"/>
      <dgm:spPr/>
    </dgm:pt>
    <dgm:pt modelId="{1AC697C9-3F9D-4D85-9A7A-D22D50EBB86B}" type="pres">
      <dgm:prSet presAssocID="{D5445A70-578F-477E-8DB0-62E09D38780D}" presName="ParentText" presStyleLbl="node1" presStyleIdx="5" presStyleCnt="7" custScaleX="196472" custScaleY="104215" custLinFactNeighborY="-5260">
        <dgm:presLayoutVars>
          <dgm:chMax val="1"/>
          <dgm:chPref val="1"/>
          <dgm:bulletEnabled val="1"/>
        </dgm:presLayoutVars>
      </dgm:prSet>
      <dgm:spPr/>
    </dgm:pt>
    <dgm:pt modelId="{9C63AD7E-D363-462B-AE09-4F453559212C}" type="pres">
      <dgm:prSet presAssocID="{D5445A70-578F-477E-8DB0-62E09D38780D}" presName="ChildText" presStyleLbl="revTx" presStyleIdx="5" presStyleCnt="6">
        <dgm:presLayoutVars>
          <dgm:chMax val="0"/>
          <dgm:chPref val="0"/>
          <dgm:bulletEnabled val="1"/>
        </dgm:presLayoutVars>
      </dgm:prSet>
      <dgm:spPr/>
    </dgm:pt>
    <dgm:pt modelId="{B0512B4E-CEC2-4CF5-AB4C-97DFCB550B59}" type="pres">
      <dgm:prSet presAssocID="{C7676ED7-356E-4340-80E0-F190BF8C70EF}" presName="sibTrans" presStyleCnt="0"/>
      <dgm:spPr/>
    </dgm:pt>
    <dgm:pt modelId="{69165BBB-75A8-461F-A14F-9921BBEA925C}" type="pres">
      <dgm:prSet presAssocID="{00C0DCE9-74A5-45D9-A2C5-5845818A27FF}" presName="composite" presStyleCnt="0"/>
      <dgm:spPr/>
    </dgm:pt>
    <dgm:pt modelId="{87C30D27-962E-4D47-BCDA-6FB18FDFB8ED}" type="pres">
      <dgm:prSet presAssocID="{00C0DCE9-74A5-45D9-A2C5-5845818A27FF}" presName="ParentText" presStyleLbl="node1" presStyleIdx="6" presStyleCnt="7" custScaleX="227738">
        <dgm:presLayoutVars>
          <dgm:chMax val="1"/>
          <dgm:chPref val="1"/>
          <dgm:bulletEnabled val="1"/>
        </dgm:presLayoutVars>
      </dgm:prSet>
      <dgm:spPr/>
    </dgm:pt>
  </dgm:ptLst>
  <dgm:cxnLst>
    <dgm:cxn modelId="{84636423-09A8-448A-88AB-62455A4CBC15}" srcId="{092FF83F-83A1-4841-ADE7-55D82E903D09}" destId="{00C0DCE9-74A5-45D9-A2C5-5845818A27FF}" srcOrd="6" destOrd="0" parTransId="{33032756-B235-4A9B-809F-D182B5AB6224}" sibTransId="{4D00F9FA-6349-42E0-B099-761F3B5C60C5}"/>
    <dgm:cxn modelId="{F9C17633-A857-4148-9973-7B860A81F04F}" type="presOf" srcId="{172013AD-6D8F-410E-91BC-276E2756759B}" destId="{D452DD4E-F63C-4757-BD8E-9AB91A311286}" srcOrd="0" destOrd="0" presId="urn:microsoft.com/office/officeart/2005/8/layout/StepDownProcess"/>
    <dgm:cxn modelId="{B871FE60-D658-4549-9E40-FC6B510EC695}" type="presOf" srcId="{8E77B64F-A33C-4AB7-9FDF-2C48EFB38932}" destId="{27E69151-84E2-495B-A81B-A9B0566DE609}" srcOrd="0" destOrd="0" presId="urn:microsoft.com/office/officeart/2005/8/layout/StepDownProcess"/>
    <dgm:cxn modelId="{936B6163-79F6-485C-A178-7366DF36D392}" type="presOf" srcId="{BDD1FC44-B3FF-42F7-B06C-BAB738E187E5}" destId="{E97343F5-63CA-4147-B260-B6A79E56B6F3}" srcOrd="0" destOrd="0" presId="urn:microsoft.com/office/officeart/2005/8/layout/StepDownProcess"/>
    <dgm:cxn modelId="{7E945F4B-D0FA-4594-B1BE-7D2ED287DEC7}" type="presOf" srcId="{D5445A70-578F-477E-8DB0-62E09D38780D}" destId="{1AC697C9-3F9D-4D85-9A7A-D22D50EBB86B}" srcOrd="0" destOrd="0" presId="urn:microsoft.com/office/officeart/2005/8/layout/StepDownProcess"/>
    <dgm:cxn modelId="{25F03350-4B67-44AF-884F-32D5F5AEF89E}" type="presOf" srcId="{00C0DCE9-74A5-45D9-A2C5-5845818A27FF}" destId="{87C30D27-962E-4D47-BCDA-6FB18FDFB8ED}" srcOrd="0" destOrd="0" presId="urn:microsoft.com/office/officeart/2005/8/layout/StepDownProcess"/>
    <dgm:cxn modelId="{61045554-2AEB-46D8-A90B-4A1EA2E6C8C0}" srcId="{092FF83F-83A1-4841-ADE7-55D82E903D09}" destId="{E39F44A6-DC3D-4E20-BED6-6377ED8EB1DE}" srcOrd="2" destOrd="0" parTransId="{9B6D2E5B-817A-4AC1-91DE-16968AFF84A7}" sibTransId="{18F5F6F4-6DAB-424D-83FE-7207E34EED44}"/>
    <dgm:cxn modelId="{D9700BB1-CA8C-4C42-9D5F-DB5EDD4243FD}" srcId="{092FF83F-83A1-4841-ADE7-55D82E903D09}" destId="{D5445A70-578F-477E-8DB0-62E09D38780D}" srcOrd="5" destOrd="0" parTransId="{842CF30D-B4BB-4258-A53D-BAE5BDAB55B3}" sibTransId="{C7676ED7-356E-4340-80E0-F190BF8C70EF}"/>
    <dgm:cxn modelId="{D0F854B6-A7B0-4E73-A334-43E389F81237}" type="presOf" srcId="{CE4A3823-B8E8-40B0-A7EE-90104369D7CF}" destId="{15A13923-7E47-49F3-B1FE-ACC899D023B7}" srcOrd="0" destOrd="0" presId="urn:microsoft.com/office/officeart/2005/8/layout/StepDownProcess"/>
    <dgm:cxn modelId="{7F50B7C2-6F98-4C82-AED0-87A9BA39C895}" type="presOf" srcId="{E39F44A6-DC3D-4E20-BED6-6377ED8EB1DE}" destId="{72467541-74D7-4C31-8DDD-C460A6A3965F}" srcOrd="0" destOrd="0" presId="urn:microsoft.com/office/officeart/2005/8/layout/StepDownProcess"/>
    <dgm:cxn modelId="{C1AB9ECF-193B-42CA-B5CD-6674B39EB5DB}" srcId="{092FF83F-83A1-4841-ADE7-55D82E903D09}" destId="{172013AD-6D8F-410E-91BC-276E2756759B}" srcOrd="1" destOrd="0" parTransId="{88D58369-58EE-4F95-A759-2B0E0662CF2B}" sibTransId="{2BA85B50-232F-423E-9DBF-9467B3B955EF}"/>
    <dgm:cxn modelId="{F3A7C9DD-7B7C-4324-8AD7-DDA1DAD30BBA}" type="presOf" srcId="{092FF83F-83A1-4841-ADE7-55D82E903D09}" destId="{353F44CC-3EAA-4740-ACAA-78078BFF304D}" srcOrd="0" destOrd="0" presId="urn:microsoft.com/office/officeart/2005/8/layout/StepDownProcess"/>
    <dgm:cxn modelId="{9AB964ED-AB9F-4F65-8058-1C0E6BF64DC7}" srcId="{092FF83F-83A1-4841-ADE7-55D82E903D09}" destId="{8E77B64F-A33C-4AB7-9FDF-2C48EFB38932}" srcOrd="0" destOrd="0" parTransId="{DD3F52F0-DD2D-4D65-BC4A-29DA8126DCD4}" sibTransId="{A1C0B4EB-EA96-4A9F-AC25-B07020C9C6FE}"/>
    <dgm:cxn modelId="{1727D8F1-65F1-45A4-AB72-45FEBD22F691}" srcId="{092FF83F-83A1-4841-ADE7-55D82E903D09}" destId="{BDD1FC44-B3FF-42F7-B06C-BAB738E187E5}" srcOrd="3" destOrd="0" parTransId="{0C28C3ED-33F6-48F5-9C1B-F1C27C837074}" sibTransId="{0F1FAE7A-E51D-4FA9-B8F1-D763D6C86ADE}"/>
    <dgm:cxn modelId="{25B1F6F3-D692-4A86-9B08-C50B08E3D421}" srcId="{092FF83F-83A1-4841-ADE7-55D82E903D09}" destId="{CE4A3823-B8E8-40B0-A7EE-90104369D7CF}" srcOrd="4" destOrd="0" parTransId="{9CDFA9EA-C655-4AD3-B62D-BFC0CF2045F7}" sibTransId="{F3D9033D-1BA3-4462-9453-EA3F4E893F6E}"/>
    <dgm:cxn modelId="{3F4A5824-E984-4D5C-9104-7440FE41A122}" type="presParOf" srcId="{353F44CC-3EAA-4740-ACAA-78078BFF304D}" destId="{C53A8397-0DBC-4DD1-9449-DF9EACCAB637}" srcOrd="0" destOrd="0" presId="urn:microsoft.com/office/officeart/2005/8/layout/StepDownProcess"/>
    <dgm:cxn modelId="{C1D8D556-FA3E-4834-ACFF-152E8B8B91CF}" type="presParOf" srcId="{C53A8397-0DBC-4DD1-9449-DF9EACCAB637}" destId="{15B1F82D-5F37-42D0-8F5D-F33716232D14}" srcOrd="0" destOrd="0" presId="urn:microsoft.com/office/officeart/2005/8/layout/StepDownProcess"/>
    <dgm:cxn modelId="{608103FF-7A1F-4762-B9D8-2E670A0C5CF8}" type="presParOf" srcId="{C53A8397-0DBC-4DD1-9449-DF9EACCAB637}" destId="{27E69151-84E2-495B-A81B-A9B0566DE609}" srcOrd="1" destOrd="0" presId="urn:microsoft.com/office/officeart/2005/8/layout/StepDownProcess"/>
    <dgm:cxn modelId="{71DEC109-08AA-42D6-BB82-F2DFBDF75052}" type="presParOf" srcId="{C53A8397-0DBC-4DD1-9449-DF9EACCAB637}" destId="{D0AAED4B-0C01-4CF6-8E74-7FDDF83033B6}" srcOrd="2" destOrd="0" presId="urn:microsoft.com/office/officeart/2005/8/layout/StepDownProcess"/>
    <dgm:cxn modelId="{C3638F60-56B4-40A9-973E-925CCBE9084E}" type="presParOf" srcId="{353F44CC-3EAA-4740-ACAA-78078BFF304D}" destId="{0E1529AF-3707-4B82-B6D0-10E799438B8B}" srcOrd="1" destOrd="0" presId="urn:microsoft.com/office/officeart/2005/8/layout/StepDownProcess"/>
    <dgm:cxn modelId="{FBADD33F-CB59-4BC5-B002-44587EEBF440}" type="presParOf" srcId="{353F44CC-3EAA-4740-ACAA-78078BFF304D}" destId="{B38F088A-9A83-425C-8A02-494DB30F52A9}" srcOrd="2" destOrd="0" presId="urn:microsoft.com/office/officeart/2005/8/layout/StepDownProcess"/>
    <dgm:cxn modelId="{BB722175-1A0C-4D64-A0FE-37B4825D00A6}" type="presParOf" srcId="{B38F088A-9A83-425C-8A02-494DB30F52A9}" destId="{50D145C8-B6EF-461D-B808-50BB1460E49E}" srcOrd="0" destOrd="0" presId="urn:microsoft.com/office/officeart/2005/8/layout/StepDownProcess"/>
    <dgm:cxn modelId="{813777AC-5CA0-46A1-975D-95B030BDC0E8}" type="presParOf" srcId="{B38F088A-9A83-425C-8A02-494DB30F52A9}" destId="{D452DD4E-F63C-4757-BD8E-9AB91A311286}" srcOrd="1" destOrd="0" presId="urn:microsoft.com/office/officeart/2005/8/layout/StepDownProcess"/>
    <dgm:cxn modelId="{C8CA7A82-C8B1-4DAA-9030-BDAC66E4269A}" type="presParOf" srcId="{B38F088A-9A83-425C-8A02-494DB30F52A9}" destId="{607116C8-1CAE-418A-BEC8-624570602918}" srcOrd="2" destOrd="0" presId="urn:microsoft.com/office/officeart/2005/8/layout/StepDownProcess"/>
    <dgm:cxn modelId="{64AD5628-CE82-4D10-8E93-AE6035C0CA36}" type="presParOf" srcId="{353F44CC-3EAA-4740-ACAA-78078BFF304D}" destId="{E6EB487B-52A2-4700-8447-4F75F3877744}" srcOrd="3" destOrd="0" presId="urn:microsoft.com/office/officeart/2005/8/layout/StepDownProcess"/>
    <dgm:cxn modelId="{A1311EF4-337D-4FD6-8E9B-B0C9F14C54CB}" type="presParOf" srcId="{353F44CC-3EAA-4740-ACAA-78078BFF304D}" destId="{6CCDE7AB-776F-4987-9975-D7AA760F427D}" srcOrd="4" destOrd="0" presId="urn:microsoft.com/office/officeart/2005/8/layout/StepDownProcess"/>
    <dgm:cxn modelId="{02E2EEC9-7C69-4F34-BD72-9DF51680EA09}" type="presParOf" srcId="{6CCDE7AB-776F-4987-9975-D7AA760F427D}" destId="{811D7532-7655-45B6-AC41-5DD16683E5CE}" srcOrd="0" destOrd="0" presId="urn:microsoft.com/office/officeart/2005/8/layout/StepDownProcess"/>
    <dgm:cxn modelId="{2BADE968-D774-4198-A2A1-97CAF9CF3EBD}" type="presParOf" srcId="{6CCDE7AB-776F-4987-9975-D7AA760F427D}" destId="{72467541-74D7-4C31-8DDD-C460A6A3965F}" srcOrd="1" destOrd="0" presId="urn:microsoft.com/office/officeart/2005/8/layout/StepDownProcess"/>
    <dgm:cxn modelId="{02EFFEC0-65CD-4068-A83F-645CC1DB9050}" type="presParOf" srcId="{6CCDE7AB-776F-4987-9975-D7AA760F427D}" destId="{D6EC5A21-F7BF-4288-81C9-CDB2D633FD26}" srcOrd="2" destOrd="0" presId="urn:microsoft.com/office/officeart/2005/8/layout/StepDownProcess"/>
    <dgm:cxn modelId="{E2664DDF-48E9-4406-91AA-D99E631BFFEB}" type="presParOf" srcId="{353F44CC-3EAA-4740-ACAA-78078BFF304D}" destId="{3CBBBB9C-B053-479A-B7F2-3937D2E1331F}" srcOrd="5" destOrd="0" presId="urn:microsoft.com/office/officeart/2005/8/layout/StepDownProcess"/>
    <dgm:cxn modelId="{FE7B2B4E-4F5F-4504-8156-51088119B0B6}" type="presParOf" srcId="{353F44CC-3EAA-4740-ACAA-78078BFF304D}" destId="{E4B80A15-A0D4-47A4-8D11-6293307A1D2B}" srcOrd="6" destOrd="0" presId="urn:microsoft.com/office/officeart/2005/8/layout/StepDownProcess"/>
    <dgm:cxn modelId="{C8640703-5734-4F35-A0BF-B3827E2EC158}" type="presParOf" srcId="{E4B80A15-A0D4-47A4-8D11-6293307A1D2B}" destId="{5DCB0628-39EC-4069-A14F-5EE806038504}" srcOrd="0" destOrd="0" presId="urn:microsoft.com/office/officeart/2005/8/layout/StepDownProcess"/>
    <dgm:cxn modelId="{E9F75BFC-142C-4C55-8148-183A82E03545}" type="presParOf" srcId="{E4B80A15-A0D4-47A4-8D11-6293307A1D2B}" destId="{E97343F5-63CA-4147-B260-B6A79E56B6F3}" srcOrd="1" destOrd="0" presId="urn:microsoft.com/office/officeart/2005/8/layout/StepDownProcess"/>
    <dgm:cxn modelId="{DA9CBD87-DF2E-4652-8D99-F74DAC95C747}" type="presParOf" srcId="{E4B80A15-A0D4-47A4-8D11-6293307A1D2B}" destId="{CF941350-EB35-4D4D-8BB4-56473EED7747}" srcOrd="2" destOrd="0" presId="urn:microsoft.com/office/officeart/2005/8/layout/StepDownProcess"/>
    <dgm:cxn modelId="{D0100EB6-B790-41AB-8A01-5F837E354324}" type="presParOf" srcId="{353F44CC-3EAA-4740-ACAA-78078BFF304D}" destId="{F53A3F4D-83B0-44F0-9322-0347139CCD3C}" srcOrd="7" destOrd="0" presId="urn:microsoft.com/office/officeart/2005/8/layout/StepDownProcess"/>
    <dgm:cxn modelId="{288A47F3-60BE-403B-B7CE-8687CB3FADF2}" type="presParOf" srcId="{353F44CC-3EAA-4740-ACAA-78078BFF304D}" destId="{864B8149-6FD5-4606-80D1-28C1AF93E55A}" srcOrd="8" destOrd="0" presId="urn:microsoft.com/office/officeart/2005/8/layout/StepDownProcess"/>
    <dgm:cxn modelId="{30165F9D-426C-40D9-8FA6-CEF2B73CE789}" type="presParOf" srcId="{864B8149-6FD5-4606-80D1-28C1AF93E55A}" destId="{1220097E-2EE0-4A09-8E28-D44197C824E0}" srcOrd="0" destOrd="0" presId="urn:microsoft.com/office/officeart/2005/8/layout/StepDownProcess"/>
    <dgm:cxn modelId="{63FCF417-02C4-440C-BFAD-93EAECF5634B}" type="presParOf" srcId="{864B8149-6FD5-4606-80D1-28C1AF93E55A}" destId="{15A13923-7E47-49F3-B1FE-ACC899D023B7}" srcOrd="1" destOrd="0" presId="urn:microsoft.com/office/officeart/2005/8/layout/StepDownProcess"/>
    <dgm:cxn modelId="{FE26CFA0-E82F-4B11-A3D9-54706247884C}" type="presParOf" srcId="{864B8149-6FD5-4606-80D1-28C1AF93E55A}" destId="{F8DE6DBA-D76C-431F-BD68-877E949E01E9}" srcOrd="2" destOrd="0" presId="urn:microsoft.com/office/officeart/2005/8/layout/StepDownProcess"/>
    <dgm:cxn modelId="{4ACDF00C-BFE1-4B2F-B78D-19B947F00AD2}" type="presParOf" srcId="{353F44CC-3EAA-4740-ACAA-78078BFF304D}" destId="{EBEFC95D-DEBD-43DB-9804-62C855B25157}" srcOrd="9" destOrd="0" presId="urn:microsoft.com/office/officeart/2005/8/layout/StepDownProcess"/>
    <dgm:cxn modelId="{8745F090-C248-46B2-BEEC-509A6EBC1638}" type="presParOf" srcId="{353F44CC-3EAA-4740-ACAA-78078BFF304D}" destId="{DE870BCC-02F5-4B2C-B2A0-EB1C903471A4}" srcOrd="10" destOrd="0" presId="urn:microsoft.com/office/officeart/2005/8/layout/StepDownProcess"/>
    <dgm:cxn modelId="{1C45D327-9E4B-4158-9106-2F6DD9D27A4F}" type="presParOf" srcId="{DE870BCC-02F5-4B2C-B2A0-EB1C903471A4}" destId="{D2043E87-12DA-458F-980C-255D08F788F1}" srcOrd="0" destOrd="0" presId="urn:microsoft.com/office/officeart/2005/8/layout/StepDownProcess"/>
    <dgm:cxn modelId="{5419EC44-39B4-4232-9611-2CA21D77D02E}" type="presParOf" srcId="{DE870BCC-02F5-4B2C-B2A0-EB1C903471A4}" destId="{1AC697C9-3F9D-4D85-9A7A-D22D50EBB86B}" srcOrd="1" destOrd="0" presId="urn:microsoft.com/office/officeart/2005/8/layout/StepDownProcess"/>
    <dgm:cxn modelId="{794EEC96-A1B3-4BD7-A093-60C24C3C76E8}" type="presParOf" srcId="{DE870BCC-02F5-4B2C-B2A0-EB1C903471A4}" destId="{9C63AD7E-D363-462B-AE09-4F453559212C}" srcOrd="2" destOrd="0" presId="urn:microsoft.com/office/officeart/2005/8/layout/StepDownProcess"/>
    <dgm:cxn modelId="{8D4474AF-C2C5-40CA-A29B-877D3CAC8B67}" type="presParOf" srcId="{353F44CC-3EAA-4740-ACAA-78078BFF304D}" destId="{B0512B4E-CEC2-4CF5-AB4C-97DFCB550B59}" srcOrd="11" destOrd="0" presId="urn:microsoft.com/office/officeart/2005/8/layout/StepDownProcess"/>
    <dgm:cxn modelId="{5C771AF8-7F89-4AF1-B97D-00941F43259F}" type="presParOf" srcId="{353F44CC-3EAA-4740-ACAA-78078BFF304D}" destId="{69165BBB-75A8-461F-A14F-9921BBEA925C}" srcOrd="12" destOrd="0" presId="urn:microsoft.com/office/officeart/2005/8/layout/StepDownProcess"/>
    <dgm:cxn modelId="{731FF4C2-B79E-4739-9DE2-8986BA62D82E}" type="presParOf" srcId="{69165BBB-75A8-461F-A14F-9921BBEA925C}" destId="{87C30D27-962E-4D47-BCDA-6FB18FDFB8ED}"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9.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Accelerometer Access</a:t>
          </a:r>
        </a:p>
      </dgm:t>
    </dgm:pt>
    <dgm:pt modelId="{6AE267C2-B689-4A79-8BC5-BEF0B7382E03}" type="parTrans" cxnId="{B3368F41-A0FD-441E-BA58-E68E2173D690}">
      <dgm:prSet/>
      <dgm:spPr/>
      <dgm:t>
        <a:bodyPr/>
        <a:lstStyle/>
        <a:p>
          <a:endParaRPr lang="en-US" sz="1200"/>
        </a:p>
      </dgm:t>
    </dgm:pt>
    <dgm:pt modelId="{AFA8A00B-A01A-498B-B0D5-BD8F091C570E}" type="sibTrans" cxnId="{B3368F41-A0FD-441E-BA58-E68E2173D690}">
      <dgm:prSet custT="1"/>
      <dgm:spPr/>
      <dgm:t>
        <a:bodyPr/>
        <a:lstStyle/>
        <a:p>
          <a:endParaRPr lang="en-US" sz="1200"/>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Phone camera and flasher access</a:t>
          </a:r>
        </a:p>
      </dgm:t>
    </dgm:pt>
    <dgm:pt modelId="{C1E8FF36-9CBB-495F-B7B2-61D5A3369FEB}" type="parTrans" cxnId="{06A9EC00-2296-47A0-9790-955B9E87D3A4}">
      <dgm:prSet/>
      <dgm:spPr/>
      <dgm:t>
        <a:bodyPr/>
        <a:lstStyle/>
        <a:p>
          <a:endParaRPr lang="en-US" sz="1200"/>
        </a:p>
      </dgm:t>
    </dgm:pt>
    <dgm:pt modelId="{EBED3CF2-E9C6-4512-9F26-69D65AD5CBEC}" type="sibTrans" cxnId="{06A9EC00-2296-47A0-9790-955B9E87D3A4}">
      <dgm:prSet/>
      <dgm:spPr/>
      <dgm:t>
        <a:bodyPr/>
        <a:lstStyle/>
        <a:p>
          <a:endParaRPr lang="en-US" sz="12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2" custLinFactNeighborX="-117" custLinFactNeighborY="1612">
        <dgm:presLayoutVars>
          <dgm:bulletEnabled val="1"/>
        </dgm:presLayoutVars>
      </dgm:prSet>
      <dgm:spPr/>
    </dgm:pt>
    <dgm:pt modelId="{E0341E51-5EE6-4528-B8AA-0DF2EAE99399}" type="pres">
      <dgm:prSet presAssocID="{AFA8A00B-A01A-498B-B0D5-BD8F091C570E}" presName="sibTrans" presStyleLbl="sibTrans2D1" presStyleIdx="0" presStyleCnt="1"/>
      <dgm:spPr/>
    </dgm:pt>
    <dgm:pt modelId="{F91816CF-F620-47D9-A288-D09AFB16C503}" type="pres">
      <dgm:prSet presAssocID="{AFA8A00B-A01A-498B-B0D5-BD8F091C570E}" presName="connectorText" presStyleLbl="sibTrans2D1" presStyleIdx="0" presStyleCnt="1"/>
      <dgm:spPr/>
    </dgm:pt>
    <dgm:pt modelId="{92E7257E-8711-44E1-BE12-A3712BBA541C}" type="pres">
      <dgm:prSet presAssocID="{6940972A-8FC9-41A1-B75E-3B221569315A}" presName="node" presStyleLbl="node1" presStyleIdx="1" presStyleCnt="2" custLinFactNeighborY="-1612">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Emotion Based Model</a:t>
          </a:r>
        </a:p>
      </dgm:t>
    </dgm:pt>
    <dgm:pt modelId="{6AE267C2-B689-4A79-8BC5-BEF0B7382E03}" type="parTrans" cxnId="{B3368F41-A0FD-441E-BA58-E68E2173D690}">
      <dgm:prSet/>
      <dgm:spPr/>
      <dgm:t>
        <a:bodyPr/>
        <a:lstStyle/>
        <a:p>
          <a:endParaRPr lang="en-US" sz="1600"/>
        </a:p>
      </dgm:t>
    </dgm:pt>
    <dgm:pt modelId="{AFA8A00B-A01A-498B-B0D5-BD8F091C570E}" type="sibTrans" cxnId="{B3368F41-A0FD-441E-BA58-E68E2173D690}">
      <dgm:prSet custT="1"/>
      <dgm:spPr/>
      <dgm:t>
        <a:bodyPr/>
        <a:lstStyle/>
        <a:p>
          <a:endParaRPr lang="en-US" sz="1100"/>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Head Posture Based Model</a:t>
          </a:r>
        </a:p>
      </dgm:t>
    </dgm:pt>
    <dgm:pt modelId="{C1E8FF36-9CBB-495F-B7B2-61D5A3369FEB}" type="parTrans" cxnId="{06A9EC00-2296-47A0-9790-955B9E87D3A4}">
      <dgm:prSet/>
      <dgm:spPr/>
      <dgm:t>
        <a:bodyPr/>
        <a:lstStyle/>
        <a:p>
          <a:endParaRPr lang="en-US" sz="1600"/>
        </a:p>
      </dgm:t>
    </dgm:pt>
    <dgm:pt modelId="{EBED3CF2-E9C6-4512-9F26-69D65AD5CBEC}" type="sibTrans" cxnId="{06A9EC00-2296-47A0-9790-955B9E87D3A4}">
      <dgm:prSet custT="1"/>
      <dgm:spPr/>
      <dgm:t>
        <a:bodyPr/>
        <a:lstStyle/>
        <a:p>
          <a:endParaRPr lang="en-US" sz="1100"/>
        </a:p>
      </dgm:t>
    </dgm:pt>
    <dgm:pt modelId="{BDB696A4-8C2F-4AEA-9081-B51CA2D397B9}">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400" b="1"/>
            <a:t>Ensemble Model</a:t>
          </a:r>
        </a:p>
      </dgm:t>
    </dgm:pt>
    <dgm:pt modelId="{52762551-F195-43D8-B5A0-2CA75602A1ED}" type="parTrans" cxnId="{30DEEA7B-991E-4EB6-AA2F-0E7099B42B86}">
      <dgm:prSet/>
      <dgm:spPr/>
      <dgm:t>
        <a:bodyPr/>
        <a:lstStyle/>
        <a:p>
          <a:endParaRPr lang="en-US" sz="1600"/>
        </a:p>
      </dgm:t>
    </dgm:pt>
    <dgm:pt modelId="{B88E08DE-6A34-49A5-B1A5-80EDB8FA6C15}" type="sibTrans" cxnId="{30DEEA7B-991E-4EB6-AA2F-0E7099B42B86}">
      <dgm:prSet/>
      <dgm:spPr/>
      <dgm:t>
        <a:bodyPr/>
        <a:lstStyle/>
        <a:p>
          <a:endParaRPr lang="en-US" sz="16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3" custLinFactNeighborX="-117" custLinFactNeighborY="1612">
        <dgm:presLayoutVars>
          <dgm:bulletEnabled val="1"/>
        </dgm:presLayoutVars>
      </dgm:prSet>
      <dgm:spPr/>
    </dgm:pt>
    <dgm:pt modelId="{E0341E51-5EE6-4528-B8AA-0DF2EAE99399}" type="pres">
      <dgm:prSet presAssocID="{AFA8A00B-A01A-498B-B0D5-BD8F091C570E}" presName="sibTrans" presStyleLbl="sibTrans2D1" presStyleIdx="0" presStyleCnt="2"/>
      <dgm:spPr/>
    </dgm:pt>
    <dgm:pt modelId="{F91816CF-F620-47D9-A288-D09AFB16C503}" type="pres">
      <dgm:prSet presAssocID="{AFA8A00B-A01A-498B-B0D5-BD8F091C570E}" presName="connectorText" presStyleLbl="sibTrans2D1" presStyleIdx="0" presStyleCnt="2"/>
      <dgm:spPr/>
    </dgm:pt>
    <dgm:pt modelId="{92E7257E-8711-44E1-BE12-A3712BBA541C}" type="pres">
      <dgm:prSet presAssocID="{6940972A-8FC9-41A1-B75E-3B221569315A}" presName="node" presStyleLbl="node1" presStyleIdx="1" presStyleCnt="3" custLinFactNeighborY="-1612">
        <dgm:presLayoutVars>
          <dgm:bulletEnabled val="1"/>
        </dgm:presLayoutVars>
      </dgm:prSet>
      <dgm:spPr/>
    </dgm:pt>
    <dgm:pt modelId="{C63AF194-862A-4489-9627-6E70C7A62D14}" type="pres">
      <dgm:prSet presAssocID="{EBED3CF2-E9C6-4512-9F26-69D65AD5CBEC}" presName="sibTrans" presStyleLbl="sibTrans2D1" presStyleIdx="1" presStyleCnt="2"/>
      <dgm:spPr/>
    </dgm:pt>
    <dgm:pt modelId="{85B20B2A-BD6C-4A54-9215-82E5312A3074}" type="pres">
      <dgm:prSet presAssocID="{EBED3CF2-E9C6-4512-9F26-69D65AD5CBEC}" presName="connectorText" presStyleLbl="sibTrans2D1" presStyleIdx="1" presStyleCnt="2"/>
      <dgm:spPr/>
    </dgm:pt>
    <dgm:pt modelId="{4497A021-E203-449A-917C-6A84C5E8D513}" type="pres">
      <dgm:prSet presAssocID="{BDB696A4-8C2F-4AEA-9081-B51CA2D397B9}" presName="node" presStyleLbl="node1" presStyleIdx="2" presStyleCnt="3">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A29F4A06-E8FA-4B8C-A6A3-5A741FFCD207}" type="presOf" srcId="{EBED3CF2-E9C6-4512-9F26-69D65AD5CBEC}" destId="{C63AF194-862A-4489-9627-6E70C7A62D14}" srcOrd="0" destOrd="0" presId="urn:microsoft.com/office/officeart/2005/8/layout/process1"/>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30DEEA7B-991E-4EB6-AA2F-0E7099B42B86}" srcId="{454A4F06-358A-4B63-BBF7-A5123C76B296}" destId="{BDB696A4-8C2F-4AEA-9081-B51CA2D397B9}" srcOrd="2" destOrd="0" parTransId="{52762551-F195-43D8-B5A0-2CA75602A1ED}" sibTransId="{B88E08DE-6A34-49A5-B1A5-80EDB8FA6C15}"/>
    <dgm:cxn modelId="{641FCB7F-FF3A-47A5-8ACE-431820659A1E}" type="presOf" srcId="{EBED3CF2-E9C6-4512-9F26-69D65AD5CBEC}" destId="{85B20B2A-BD6C-4A54-9215-82E5312A3074}" srcOrd="1"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A0235296-7CEC-489D-AB82-88D6E6A80504}" type="presOf" srcId="{BDB696A4-8C2F-4AEA-9081-B51CA2D397B9}" destId="{4497A021-E203-449A-917C-6A84C5E8D513}"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 modelId="{008D97B7-4CED-46D4-BDCC-64D700AB1DA3}" type="presParOf" srcId="{34FA0222-9C5C-438E-9528-BB79A132E3A4}" destId="{C63AF194-862A-4489-9627-6E70C7A62D14}" srcOrd="3" destOrd="0" presId="urn:microsoft.com/office/officeart/2005/8/layout/process1"/>
    <dgm:cxn modelId="{25508A3B-59AD-4F7B-8C63-DDBB63713F0E}" type="presParOf" srcId="{C63AF194-862A-4489-9627-6E70C7A62D14}" destId="{85B20B2A-BD6C-4A54-9215-82E5312A3074}" srcOrd="0" destOrd="0" presId="urn:microsoft.com/office/officeart/2005/8/layout/process1"/>
    <dgm:cxn modelId="{2B990215-AB16-43EC-ADAA-2C7730410107}" type="presParOf" srcId="{34FA0222-9C5C-438E-9528-BB79A132E3A4}" destId="{4497A021-E203-449A-917C-6A84C5E8D513}" srcOrd="4" destOrd="0" presId="urn:microsoft.com/office/officeart/2005/8/layout/process1"/>
  </dgm:cxnLst>
  <dgm:bg>
    <a:noFill/>
  </dgm:bg>
  <dgm:whole/>
  <dgm:extLst>
    <a:ext uri="http://schemas.microsoft.com/office/drawing/2008/diagram">
      <dsp:dataModelExt xmlns:dsp="http://schemas.microsoft.com/office/drawing/2008/diagram" relId="rId2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Program Implementation</a:t>
          </a:r>
        </a:p>
      </dgm:t>
    </dgm:pt>
    <dgm:pt modelId="{6AE267C2-B689-4A79-8BC5-BEF0B7382E03}" type="parTrans" cxnId="{B3368F41-A0FD-441E-BA58-E68E2173D690}">
      <dgm:prSet/>
      <dgm:spPr/>
      <dgm:t>
        <a:bodyPr/>
        <a:lstStyle/>
        <a:p>
          <a:endParaRPr lang="en-US" sz="1200" b="1"/>
        </a:p>
      </dgm:t>
    </dgm:pt>
    <dgm:pt modelId="{AFA8A00B-A01A-498B-B0D5-BD8F091C570E}" type="sibTrans" cxnId="{B3368F41-A0FD-441E-BA58-E68E2173D690}">
      <dgm:prSet custT="1"/>
      <dgm:spPr/>
      <dgm:t>
        <a:bodyPr/>
        <a:lstStyle/>
        <a:p>
          <a:endParaRPr lang="en-US" sz="1200" b="1"/>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 API Implementation</a:t>
          </a:r>
        </a:p>
      </dgm:t>
    </dgm:pt>
    <dgm:pt modelId="{C1E8FF36-9CBB-495F-B7B2-61D5A3369FEB}" type="parTrans" cxnId="{06A9EC00-2296-47A0-9790-955B9E87D3A4}">
      <dgm:prSet/>
      <dgm:spPr/>
      <dgm:t>
        <a:bodyPr/>
        <a:lstStyle/>
        <a:p>
          <a:endParaRPr lang="en-US" sz="1200" b="1"/>
        </a:p>
      </dgm:t>
    </dgm:pt>
    <dgm:pt modelId="{EBED3CF2-E9C6-4512-9F26-69D65AD5CBEC}" type="sibTrans" cxnId="{06A9EC00-2296-47A0-9790-955B9E87D3A4}">
      <dgm:prSet custT="1"/>
      <dgm:spPr/>
      <dgm:t>
        <a:bodyPr/>
        <a:lstStyle/>
        <a:p>
          <a:endParaRPr lang="en-US" sz="1200" b="1"/>
        </a:p>
      </dgm:t>
    </dgm:pt>
    <dgm:pt modelId="{7AC84215-D2BE-4F3C-B92D-3C9EA9AA0598}">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Testing</a:t>
          </a:r>
        </a:p>
      </dgm:t>
    </dgm:pt>
    <dgm:pt modelId="{21DCED62-31BB-4B02-9C60-A6F3E1E0874D}" type="parTrans" cxnId="{E756844C-5326-46A0-83EF-81523E4DC1FD}">
      <dgm:prSet/>
      <dgm:spPr/>
      <dgm:t>
        <a:bodyPr/>
        <a:lstStyle/>
        <a:p>
          <a:endParaRPr lang="en-US" sz="1200" b="1"/>
        </a:p>
      </dgm:t>
    </dgm:pt>
    <dgm:pt modelId="{7E2A106F-532C-45A1-A84E-E7D3837C4622}" type="sibTrans" cxnId="{E756844C-5326-46A0-83EF-81523E4DC1FD}">
      <dgm:prSet custT="1"/>
      <dgm:spPr/>
      <dgm:t>
        <a:bodyPr/>
        <a:lstStyle/>
        <a:p>
          <a:endParaRPr lang="en-US" sz="1200" b="1"/>
        </a:p>
      </dgm:t>
    </dgm:pt>
    <dgm:pt modelId="{3775E718-63B0-4E4A-8298-B53FB0382F1D}">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Deploy API in server </a:t>
          </a:r>
        </a:p>
      </dgm:t>
    </dgm:pt>
    <dgm:pt modelId="{42F4B7B0-7260-4654-92C0-CEB8C98D1844}" type="parTrans" cxnId="{C8C46FC8-FC3A-4C49-B97D-7FFDA9D0F34A}">
      <dgm:prSet/>
      <dgm:spPr/>
      <dgm:t>
        <a:bodyPr/>
        <a:lstStyle/>
        <a:p>
          <a:endParaRPr lang="en-US" sz="1200" b="1"/>
        </a:p>
      </dgm:t>
    </dgm:pt>
    <dgm:pt modelId="{3D2BAC12-528F-44E2-B395-69075FB68D79}" type="sibTrans" cxnId="{C8C46FC8-FC3A-4C49-B97D-7FFDA9D0F34A}">
      <dgm:prSet/>
      <dgm:spPr/>
      <dgm:t>
        <a:bodyPr/>
        <a:lstStyle/>
        <a:p>
          <a:endParaRPr lang="en-US" sz="1200" b="1"/>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4" custScaleX="84267" custScaleY="84005">
        <dgm:presLayoutVars>
          <dgm:bulletEnabled val="1"/>
        </dgm:presLayoutVars>
      </dgm:prSet>
      <dgm:spPr/>
    </dgm:pt>
    <dgm:pt modelId="{E0341E51-5EE6-4528-B8AA-0DF2EAE99399}" type="pres">
      <dgm:prSet presAssocID="{AFA8A00B-A01A-498B-B0D5-BD8F091C570E}" presName="sibTrans" presStyleLbl="sibTrans2D1" presStyleIdx="0" presStyleCnt="3"/>
      <dgm:spPr/>
    </dgm:pt>
    <dgm:pt modelId="{F91816CF-F620-47D9-A288-D09AFB16C503}" type="pres">
      <dgm:prSet presAssocID="{AFA8A00B-A01A-498B-B0D5-BD8F091C570E}" presName="connectorText" presStyleLbl="sibTrans2D1" presStyleIdx="0" presStyleCnt="3"/>
      <dgm:spPr/>
    </dgm:pt>
    <dgm:pt modelId="{92E7257E-8711-44E1-BE12-A3712BBA541C}" type="pres">
      <dgm:prSet presAssocID="{6940972A-8FC9-41A1-B75E-3B221569315A}" presName="node" presStyleLbl="node1" presStyleIdx="1" presStyleCnt="4" custScaleX="84267" custScaleY="84005">
        <dgm:presLayoutVars>
          <dgm:bulletEnabled val="1"/>
        </dgm:presLayoutVars>
      </dgm:prSet>
      <dgm:spPr/>
    </dgm:pt>
    <dgm:pt modelId="{6579F166-BFBD-4DBA-98C9-38A61FB332FD}" type="pres">
      <dgm:prSet presAssocID="{EBED3CF2-E9C6-4512-9F26-69D65AD5CBEC}" presName="sibTrans" presStyleLbl="sibTrans2D1" presStyleIdx="1" presStyleCnt="3"/>
      <dgm:spPr/>
    </dgm:pt>
    <dgm:pt modelId="{358015FA-50CA-4AA0-BC5A-46AF0241D978}" type="pres">
      <dgm:prSet presAssocID="{EBED3CF2-E9C6-4512-9F26-69D65AD5CBEC}" presName="connectorText" presStyleLbl="sibTrans2D1" presStyleIdx="1" presStyleCnt="3"/>
      <dgm:spPr/>
    </dgm:pt>
    <dgm:pt modelId="{E0F25889-1263-4485-9207-A1BCA77CCF90}" type="pres">
      <dgm:prSet presAssocID="{7AC84215-D2BE-4F3C-B92D-3C9EA9AA0598}" presName="node" presStyleLbl="node1" presStyleIdx="2" presStyleCnt="4" custScaleX="84267" custScaleY="84005">
        <dgm:presLayoutVars>
          <dgm:bulletEnabled val="1"/>
        </dgm:presLayoutVars>
      </dgm:prSet>
      <dgm:spPr/>
    </dgm:pt>
    <dgm:pt modelId="{408B877E-931D-47D2-963E-F93E40182678}" type="pres">
      <dgm:prSet presAssocID="{7E2A106F-532C-45A1-A84E-E7D3837C4622}" presName="sibTrans" presStyleLbl="sibTrans2D1" presStyleIdx="2" presStyleCnt="3"/>
      <dgm:spPr/>
    </dgm:pt>
    <dgm:pt modelId="{2E03266A-903F-431F-A1CD-107A049B3795}" type="pres">
      <dgm:prSet presAssocID="{7E2A106F-532C-45A1-A84E-E7D3837C4622}" presName="connectorText" presStyleLbl="sibTrans2D1" presStyleIdx="2" presStyleCnt="3"/>
      <dgm:spPr/>
    </dgm:pt>
    <dgm:pt modelId="{B6019BA4-B8EB-4860-B38A-60042290DDE7}" type="pres">
      <dgm:prSet presAssocID="{3775E718-63B0-4E4A-8298-B53FB0382F1D}" presName="node" presStyleLbl="node1" presStyleIdx="3" presStyleCnt="4" custScaleX="84267" custScaleY="84005">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7B3A6217-BFAB-4A84-8027-49B1A437D2C0}" type="presOf" srcId="{7E2A106F-532C-45A1-A84E-E7D3837C4622}" destId="{408B877E-931D-47D2-963E-F93E40182678}" srcOrd="0" destOrd="0" presId="urn:microsoft.com/office/officeart/2005/8/layout/process1"/>
    <dgm:cxn modelId="{D7FDAB32-5729-46C9-BA92-6504087F2428}" type="presOf" srcId="{EBED3CF2-E9C6-4512-9F26-69D65AD5CBEC}" destId="{6579F166-BFBD-4DBA-98C9-38A61FB332FD}" srcOrd="0" destOrd="0" presId="urn:microsoft.com/office/officeart/2005/8/layout/process1"/>
    <dgm:cxn modelId="{32F7E63B-2543-4F93-9897-FE6E71132FA2}" type="presOf" srcId="{7E2A106F-532C-45A1-A84E-E7D3837C4622}" destId="{2E03266A-903F-431F-A1CD-107A049B3795}" srcOrd="1" destOrd="0" presId="urn:microsoft.com/office/officeart/2005/8/layout/process1"/>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DBA4DF66-D906-47AE-8D73-0AFF61E30784}" type="presOf" srcId="{3775E718-63B0-4E4A-8298-B53FB0382F1D}" destId="{B6019BA4-B8EB-4860-B38A-60042290DDE7}" srcOrd="0" destOrd="0" presId="urn:microsoft.com/office/officeart/2005/8/layout/process1"/>
    <dgm:cxn modelId="{E756844C-5326-46A0-83EF-81523E4DC1FD}" srcId="{454A4F06-358A-4B63-BBF7-A5123C76B296}" destId="{7AC84215-D2BE-4F3C-B92D-3C9EA9AA0598}" srcOrd="2" destOrd="0" parTransId="{21DCED62-31BB-4B02-9C60-A6F3E1E0874D}" sibTransId="{7E2A106F-532C-45A1-A84E-E7D3837C4622}"/>
    <dgm:cxn modelId="{88F10B8E-0FAD-4D4C-B31D-AE8AA0F48361}" type="presOf" srcId="{AFA8A00B-A01A-498B-B0D5-BD8F091C570E}" destId="{E0341E51-5EE6-4528-B8AA-0DF2EAE99399}" srcOrd="0" destOrd="0" presId="urn:microsoft.com/office/officeart/2005/8/layout/process1"/>
    <dgm:cxn modelId="{F06B36AD-D93D-4B38-8EF5-6B595DAA5304}" type="presOf" srcId="{7AC84215-D2BE-4F3C-B92D-3C9EA9AA0598}" destId="{E0F25889-1263-4485-9207-A1BCA77CCF90}" srcOrd="0" destOrd="0" presId="urn:microsoft.com/office/officeart/2005/8/layout/process1"/>
    <dgm:cxn modelId="{C8C46FC8-FC3A-4C49-B97D-7FFDA9D0F34A}" srcId="{454A4F06-358A-4B63-BBF7-A5123C76B296}" destId="{3775E718-63B0-4E4A-8298-B53FB0382F1D}" srcOrd="3" destOrd="0" parTransId="{42F4B7B0-7260-4654-92C0-CEB8C98D1844}" sibTransId="{3D2BAC12-528F-44E2-B395-69075FB68D79}"/>
    <dgm:cxn modelId="{BDA3E5DF-E17A-46F9-A036-AC8B60B3302D}" type="presOf" srcId="{454A4F06-358A-4B63-BBF7-A5123C76B296}" destId="{34FA0222-9C5C-438E-9528-BB79A132E3A4}" srcOrd="0" destOrd="0" presId="urn:microsoft.com/office/officeart/2005/8/layout/process1"/>
    <dgm:cxn modelId="{CDC431EC-E3F1-4158-9209-EDEF87631C10}" type="presOf" srcId="{EBED3CF2-E9C6-4512-9F26-69D65AD5CBEC}" destId="{358015FA-50CA-4AA0-BC5A-46AF0241D978}" srcOrd="1"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 modelId="{BAB21CE0-DC38-4C8A-8E49-EDD0474CBB77}" type="presParOf" srcId="{34FA0222-9C5C-438E-9528-BB79A132E3A4}" destId="{6579F166-BFBD-4DBA-98C9-38A61FB332FD}" srcOrd="3" destOrd="0" presId="urn:microsoft.com/office/officeart/2005/8/layout/process1"/>
    <dgm:cxn modelId="{23D42168-8B00-48F2-BAE9-493C65227DCE}" type="presParOf" srcId="{6579F166-BFBD-4DBA-98C9-38A61FB332FD}" destId="{358015FA-50CA-4AA0-BC5A-46AF0241D978}" srcOrd="0" destOrd="0" presId="urn:microsoft.com/office/officeart/2005/8/layout/process1"/>
    <dgm:cxn modelId="{C2C1D839-802D-466A-B92A-889348C0C3E8}" type="presParOf" srcId="{34FA0222-9C5C-438E-9528-BB79A132E3A4}" destId="{E0F25889-1263-4485-9207-A1BCA77CCF90}" srcOrd="4" destOrd="0" presId="urn:microsoft.com/office/officeart/2005/8/layout/process1"/>
    <dgm:cxn modelId="{38E33331-BDFD-4E54-935D-C3F03ED3EAA4}" type="presParOf" srcId="{34FA0222-9C5C-438E-9528-BB79A132E3A4}" destId="{408B877E-931D-47D2-963E-F93E40182678}" srcOrd="5" destOrd="0" presId="urn:microsoft.com/office/officeart/2005/8/layout/process1"/>
    <dgm:cxn modelId="{EB984446-9D42-4872-BB7B-79367F232DB2}" type="presParOf" srcId="{408B877E-931D-47D2-963E-F93E40182678}" destId="{2E03266A-903F-431F-A1CD-107A049B3795}" srcOrd="0" destOrd="0" presId="urn:microsoft.com/office/officeart/2005/8/layout/process1"/>
    <dgm:cxn modelId="{0D0F05D5-91ED-41CC-9915-278100DD9F39}" type="presParOf" srcId="{34FA0222-9C5C-438E-9528-BB79A132E3A4}" destId="{B6019BA4-B8EB-4860-B38A-60042290DDE7}" srcOrd="6"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55B8E86-1076-4454-8694-DAD59D9210C4}" type="doc">
      <dgm:prSet loTypeId="urn:microsoft.com/office/officeart/2005/8/layout/process1" loCatId="process" qsTypeId="urn:microsoft.com/office/officeart/2005/8/quickstyle/simple1" qsCatId="simple" csTypeId="urn:microsoft.com/office/officeart/2005/8/colors/accent6_1" csCatId="accent6" phldr="1"/>
      <dgm:spPr/>
    </dgm:pt>
    <dgm:pt modelId="{BAC0E8A3-609A-4386-BC3B-E16CE7B5348B}">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r>
            <a:rPr lang="en-US" sz="1200" b="1"/>
            <a:t>Invasive  &amp; Non-Invasive integration</a:t>
          </a:r>
        </a:p>
      </dgm:t>
    </dgm:pt>
    <dgm:pt modelId="{71EC3E07-0CA4-44A9-BA79-AE9B5CE8B60C}" type="parTrans" cxnId="{31BB2B51-022E-40A6-91B8-531E586F128D}">
      <dgm:prSet/>
      <dgm:spPr/>
      <dgm:t>
        <a:bodyPr/>
        <a:lstStyle/>
        <a:p>
          <a:endParaRPr lang="en-US" sz="1200" b="1"/>
        </a:p>
      </dgm:t>
    </dgm:pt>
    <dgm:pt modelId="{AC2C7D4F-0662-4A07-9580-C7A7F080BFAB}" type="sibTrans" cxnId="{31BB2B51-022E-40A6-91B8-531E586F128D}">
      <dgm:prSet custT="1"/>
      <dgm:spPr/>
      <dgm:t>
        <a:bodyPr/>
        <a:lstStyle/>
        <a:p>
          <a:endParaRPr lang="en-US" sz="1200" b="1"/>
        </a:p>
      </dgm:t>
    </dgm:pt>
    <dgm:pt modelId="{D96F48E8-52CA-45B2-95E9-2DE167638593}">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UI implementation</a:t>
          </a:r>
        </a:p>
      </dgm:t>
    </dgm:pt>
    <dgm:pt modelId="{6C21F7DF-0DFF-4EC9-B919-0EE255A9AB0E}" type="parTrans" cxnId="{9112EDBA-38A1-4DE0-99AA-0DB69F57578E}">
      <dgm:prSet/>
      <dgm:spPr/>
      <dgm:t>
        <a:bodyPr/>
        <a:lstStyle/>
        <a:p>
          <a:endParaRPr lang="en-US" sz="1200" b="1"/>
        </a:p>
      </dgm:t>
    </dgm:pt>
    <dgm:pt modelId="{49D2860C-9A2C-4241-8110-58035E137C92}" type="sibTrans" cxnId="{9112EDBA-38A1-4DE0-99AA-0DB69F57578E}">
      <dgm:prSet custT="1"/>
      <dgm:spPr/>
      <dgm:t>
        <a:bodyPr/>
        <a:lstStyle/>
        <a:p>
          <a:endParaRPr lang="en-US" sz="1200" b="1"/>
        </a:p>
      </dgm:t>
    </dgm:pt>
    <dgm:pt modelId="{4D4A9BF7-99A5-4D39-862A-FB7A90AEAE00}">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Complete Individual Component</a:t>
          </a:r>
        </a:p>
      </dgm:t>
    </dgm:pt>
    <dgm:pt modelId="{F76B7708-52B8-40DD-B339-4DB59B889ED1}" type="parTrans" cxnId="{98586EC7-1020-48C2-8738-77C95847E80F}">
      <dgm:prSet/>
      <dgm:spPr/>
      <dgm:t>
        <a:bodyPr/>
        <a:lstStyle/>
        <a:p>
          <a:endParaRPr lang="en-US" sz="1200" b="1"/>
        </a:p>
      </dgm:t>
    </dgm:pt>
    <dgm:pt modelId="{AB05C646-B330-4741-B8D3-1F43EFC535B3}" type="sibTrans" cxnId="{98586EC7-1020-48C2-8738-77C95847E80F}">
      <dgm:prSet/>
      <dgm:spPr/>
      <dgm:t>
        <a:bodyPr/>
        <a:lstStyle/>
        <a:p>
          <a:endParaRPr lang="en-US" sz="1200" b="1"/>
        </a:p>
      </dgm:t>
    </dgm:pt>
    <dgm:pt modelId="{C34DFE73-4AB4-414B-BD87-3528DC7EE12C}">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Testing</a:t>
          </a:r>
        </a:p>
      </dgm:t>
    </dgm:pt>
    <dgm:pt modelId="{78501861-B3A9-421F-B0CC-165DDF49F201}" type="parTrans" cxnId="{8D0B64FE-C0B6-4655-97BD-23F128C73084}">
      <dgm:prSet/>
      <dgm:spPr/>
      <dgm:t>
        <a:bodyPr/>
        <a:lstStyle/>
        <a:p>
          <a:endParaRPr lang="en-US" b="1"/>
        </a:p>
      </dgm:t>
    </dgm:pt>
    <dgm:pt modelId="{4ED6AA0B-88C9-4316-B261-7E3432DBF57C}" type="sibTrans" cxnId="{8D0B64FE-C0B6-4655-97BD-23F128C73084}">
      <dgm:prSet/>
      <dgm:spPr/>
      <dgm:t>
        <a:bodyPr/>
        <a:lstStyle/>
        <a:p>
          <a:endParaRPr lang="en-US" b="1"/>
        </a:p>
      </dgm:t>
    </dgm:pt>
    <dgm:pt modelId="{E2897E0D-035A-455E-A59B-6A9A76F75CB7}" type="pres">
      <dgm:prSet presAssocID="{D55B8E86-1076-4454-8694-DAD59D9210C4}" presName="Name0" presStyleCnt="0">
        <dgm:presLayoutVars>
          <dgm:dir/>
          <dgm:resizeHandles val="exact"/>
        </dgm:presLayoutVars>
      </dgm:prSet>
      <dgm:spPr/>
    </dgm:pt>
    <dgm:pt modelId="{4A9E3870-9866-4744-AF82-645737CD0762}" type="pres">
      <dgm:prSet presAssocID="{BAC0E8A3-609A-4386-BC3B-E16CE7B5348B}" presName="node" presStyleLbl="node1" presStyleIdx="0" presStyleCnt="4" custScaleX="72410" custScaleY="72184">
        <dgm:presLayoutVars>
          <dgm:bulletEnabled val="1"/>
        </dgm:presLayoutVars>
      </dgm:prSet>
      <dgm:spPr/>
    </dgm:pt>
    <dgm:pt modelId="{767738D6-D89F-4AFC-8AA5-6BAF1D9E8071}" type="pres">
      <dgm:prSet presAssocID="{AC2C7D4F-0662-4A07-9580-C7A7F080BFAB}" presName="sibTrans" presStyleLbl="sibTrans2D1" presStyleIdx="0" presStyleCnt="3"/>
      <dgm:spPr/>
    </dgm:pt>
    <dgm:pt modelId="{45090C28-A30A-4E37-990E-844C59FA73FA}" type="pres">
      <dgm:prSet presAssocID="{AC2C7D4F-0662-4A07-9580-C7A7F080BFAB}" presName="connectorText" presStyleLbl="sibTrans2D1" presStyleIdx="0" presStyleCnt="3"/>
      <dgm:spPr/>
    </dgm:pt>
    <dgm:pt modelId="{B7E5DA83-7577-44E1-B5DD-CB324B5DD994}" type="pres">
      <dgm:prSet presAssocID="{D96F48E8-52CA-45B2-95E9-2DE167638593}" presName="node" presStyleLbl="node1" presStyleIdx="1" presStyleCnt="4" custScaleX="72410" custScaleY="72184" custLinFactNeighborY="-395">
        <dgm:presLayoutVars>
          <dgm:bulletEnabled val="1"/>
        </dgm:presLayoutVars>
      </dgm:prSet>
      <dgm:spPr/>
    </dgm:pt>
    <dgm:pt modelId="{ACFA5685-7CF8-4D28-9736-7FAE50730451}" type="pres">
      <dgm:prSet presAssocID="{49D2860C-9A2C-4241-8110-58035E137C92}" presName="sibTrans" presStyleLbl="sibTrans2D1" presStyleIdx="1" presStyleCnt="3"/>
      <dgm:spPr/>
    </dgm:pt>
    <dgm:pt modelId="{5571876F-ED18-44DE-9BFD-B3CBE0E12A2D}" type="pres">
      <dgm:prSet presAssocID="{49D2860C-9A2C-4241-8110-58035E137C92}" presName="connectorText" presStyleLbl="sibTrans2D1" presStyleIdx="1" presStyleCnt="3"/>
      <dgm:spPr/>
    </dgm:pt>
    <dgm:pt modelId="{24FBC5B0-7D97-4077-8DBB-725ECEF40572}" type="pres">
      <dgm:prSet presAssocID="{4D4A9BF7-99A5-4D39-862A-FB7A90AEAE00}" presName="node" presStyleLbl="node1" presStyleIdx="2" presStyleCnt="4" custScaleX="72410" custScaleY="72184">
        <dgm:presLayoutVars>
          <dgm:bulletEnabled val="1"/>
        </dgm:presLayoutVars>
      </dgm:prSet>
      <dgm:spPr/>
    </dgm:pt>
    <dgm:pt modelId="{CC57F5AB-BE49-4765-B1D1-EF8B965089CD}" type="pres">
      <dgm:prSet presAssocID="{AB05C646-B330-4741-B8D3-1F43EFC535B3}" presName="sibTrans" presStyleLbl="sibTrans2D1" presStyleIdx="2" presStyleCnt="3"/>
      <dgm:spPr/>
    </dgm:pt>
    <dgm:pt modelId="{17F1367D-95B4-4183-8FA0-40F8D6274489}" type="pres">
      <dgm:prSet presAssocID="{AB05C646-B330-4741-B8D3-1F43EFC535B3}" presName="connectorText" presStyleLbl="sibTrans2D1" presStyleIdx="2" presStyleCnt="3"/>
      <dgm:spPr/>
    </dgm:pt>
    <dgm:pt modelId="{632B7160-1768-4DA9-AACF-41D4544A185A}" type="pres">
      <dgm:prSet presAssocID="{C34DFE73-4AB4-414B-BD87-3528DC7EE12C}" presName="node" presStyleLbl="node1" presStyleIdx="3" presStyleCnt="4" custScaleX="72410" custScaleY="72184">
        <dgm:presLayoutVars>
          <dgm:bulletEnabled val="1"/>
        </dgm:presLayoutVars>
      </dgm:prSet>
      <dgm:spPr/>
    </dgm:pt>
  </dgm:ptLst>
  <dgm:cxnLst>
    <dgm:cxn modelId="{760BB903-5195-4879-9C5F-6EAD5C908096}" type="presOf" srcId="{49D2860C-9A2C-4241-8110-58035E137C92}" destId="{5571876F-ED18-44DE-9BFD-B3CBE0E12A2D}" srcOrd="1" destOrd="0" presId="urn:microsoft.com/office/officeart/2005/8/layout/process1"/>
    <dgm:cxn modelId="{83621106-B029-4EA6-8C79-62A7209EE0FB}" type="presOf" srcId="{D55B8E86-1076-4454-8694-DAD59D9210C4}" destId="{E2897E0D-035A-455E-A59B-6A9A76F75CB7}" srcOrd="0" destOrd="0" presId="urn:microsoft.com/office/officeart/2005/8/layout/process1"/>
    <dgm:cxn modelId="{940D8C0C-1ACF-47A3-B485-1493062D3B7B}" type="presOf" srcId="{AC2C7D4F-0662-4A07-9580-C7A7F080BFAB}" destId="{45090C28-A30A-4E37-990E-844C59FA73FA}" srcOrd="1" destOrd="0" presId="urn:microsoft.com/office/officeart/2005/8/layout/process1"/>
    <dgm:cxn modelId="{B761BE13-0675-47CB-B141-C8A21426CAC4}" type="presOf" srcId="{BAC0E8A3-609A-4386-BC3B-E16CE7B5348B}" destId="{4A9E3870-9866-4744-AF82-645737CD0762}" srcOrd="0" destOrd="0" presId="urn:microsoft.com/office/officeart/2005/8/layout/process1"/>
    <dgm:cxn modelId="{31BB2B51-022E-40A6-91B8-531E586F128D}" srcId="{D55B8E86-1076-4454-8694-DAD59D9210C4}" destId="{BAC0E8A3-609A-4386-BC3B-E16CE7B5348B}" srcOrd="0" destOrd="0" parTransId="{71EC3E07-0CA4-44A9-BA79-AE9B5CE8B60C}" sibTransId="{AC2C7D4F-0662-4A07-9580-C7A7F080BFAB}"/>
    <dgm:cxn modelId="{7E6B7454-6666-4D4C-91B8-E553E99AC1A1}" type="presOf" srcId="{D96F48E8-52CA-45B2-95E9-2DE167638593}" destId="{B7E5DA83-7577-44E1-B5DD-CB324B5DD994}" srcOrd="0" destOrd="0" presId="urn:microsoft.com/office/officeart/2005/8/layout/process1"/>
    <dgm:cxn modelId="{A45DDF89-FBCD-470B-983B-3CB7358A7F05}" type="presOf" srcId="{C34DFE73-4AB4-414B-BD87-3528DC7EE12C}" destId="{632B7160-1768-4DA9-AACF-41D4544A185A}" srcOrd="0" destOrd="0" presId="urn:microsoft.com/office/officeart/2005/8/layout/process1"/>
    <dgm:cxn modelId="{3E5E8399-43D4-44A3-AD11-A1B9401393FA}" type="presOf" srcId="{AB05C646-B330-4741-B8D3-1F43EFC535B3}" destId="{17F1367D-95B4-4183-8FA0-40F8D6274489}" srcOrd="1" destOrd="0" presId="urn:microsoft.com/office/officeart/2005/8/layout/process1"/>
    <dgm:cxn modelId="{9112EDBA-38A1-4DE0-99AA-0DB69F57578E}" srcId="{D55B8E86-1076-4454-8694-DAD59D9210C4}" destId="{D96F48E8-52CA-45B2-95E9-2DE167638593}" srcOrd="1" destOrd="0" parTransId="{6C21F7DF-0DFF-4EC9-B919-0EE255A9AB0E}" sibTransId="{49D2860C-9A2C-4241-8110-58035E137C92}"/>
    <dgm:cxn modelId="{98586EC7-1020-48C2-8738-77C95847E80F}" srcId="{D55B8E86-1076-4454-8694-DAD59D9210C4}" destId="{4D4A9BF7-99A5-4D39-862A-FB7A90AEAE00}" srcOrd="2" destOrd="0" parTransId="{F76B7708-52B8-40DD-B339-4DB59B889ED1}" sibTransId="{AB05C646-B330-4741-B8D3-1F43EFC535B3}"/>
    <dgm:cxn modelId="{EE1000D5-4EE4-4576-9AF3-5887BA85E9B7}" type="presOf" srcId="{4D4A9BF7-99A5-4D39-862A-FB7A90AEAE00}" destId="{24FBC5B0-7D97-4077-8DBB-725ECEF40572}" srcOrd="0" destOrd="0" presId="urn:microsoft.com/office/officeart/2005/8/layout/process1"/>
    <dgm:cxn modelId="{4363E8D7-976A-40A9-A93C-8854AF7B59FA}" type="presOf" srcId="{AB05C646-B330-4741-B8D3-1F43EFC535B3}" destId="{CC57F5AB-BE49-4765-B1D1-EF8B965089CD}" srcOrd="0" destOrd="0" presId="urn:microsoft.com/office/officeart/2005/8/layout/process1"/>
    <dgm:cxn modelId="{381943FA-47B5-4685-A6BA-C43A94BF3B9F}" type="presOf" srcId="{AC2C7D4F-0662-4A07-9580-C7A7F080BFAB}" destId="{767738D6-D89F-4AFC-8AA5-6BAF1D9E8071}" srcOrd="0" destOrd="0" presId="urn:microsoft.com/office/officeart/2005/8/layout/process1"/>
    <dgm:cxn modelId="{8D0B64FE-C0B6-4655-97BD-23F128C73084}" srcId="{D55B8E86-1076-4454-8694-DAD59D9210C4}" destId="{C34DFE73-4AB4-414B-BD87-3528DC7EE12C}" srcOrd="3" destOrd="0" parTransId="{78501861-B3A9-421F-B0CC-165DDF49F201}" sibTransId="{4ED6AA0B-88C9-4316-B261-7E3432DBF57C}"/>
    <dgm:cxn modelId="{FB5FDEFE-FB75-4C12-88F8-5449C25F0D85}" type="presOf" srcId="{49D2860C-9A2C-4241-8110-58035E137C92}" destId="{ACFA5685-7CF8-4D28-9736-7FAE50730451}" srcOrd="0" destOrd="0" presId="urn:microsoft.com/office/officeart/2005/8/layout/process1"/>
    <dgm:cxn modelId="{6D6128E4-D5A1-4BA5-B116-0D21989EF3C7}" type="presParOf" srcId="{E2897E0D-035A-455E-A59B-6A9A76F75CB7}" destId="{4A9E3870-9866-4744-AF82-645737CD0762}" srcOrd="0" destOrd="0" presId="urn:microsoft.com/office/officeart/2005/8/layout/process1"/>
    <dgm:cxn modelId="{0F75CB9D-5027-44AC-968F-02501C0DE5E8}" type="presParOf" srcId="{E2897E0D-035A-455E-A59B-6A9A76F75CB7}" destId="{767738D6-D89F-4AFC-8AA5-6BAF1D9E8071}" srcOrd="1" destOrd="0" presId="urn:microsoft.com/office/officeart/2005/8/layout/process1"/>
    <dgm:cxn modelId="{8B4082EC-99FE-4B65-8A7C-C4BB7758D628}" type="presParOf" srcId="{767738D6-D89F-4AFC-8AA5-6BAF1D9E8071}" destId="{45090C28-A30A-4E37-990E-844C59FA73FA}" srcOrd="0" destOrd="0" presId="urn:microsoft.com/office/officeart/2005/8/layout/process1"/>
    <dgm:cxn modelId="{6BC76C59-0E21-4089-BC7B-2B85739D5E12}" type="presParOf" srcId="{E2897E0D-035A-455E-A59B-6A9A76F75CB7}" destId="{B7E5DA83-7577-44E1-B5DD-CB324B5DD994}" srcOrd="2" destOrd="0" presId="urn:microsoft.com/office/officeart/2005/8/layout/process1"/>
    <dgm:cxn modelId="{1AB3A7C8-424D-434E-999C-7D6E86DFA8A8}" type="presParOf" srcId="{E2897E0D-035A-455E-A59B-6A9A76F75CB7}" destId="{ACFA5685-7CF8-4D28-9736-7FAE50730451}" srcOrd="3" destOrd="0" presId="urn:microsoft.com/office/officeart/2005/8/layout/process1"/>
    <dgm:cxn modelId="{3398716E-8FDB-4F41-AEEE-E8C9FE0323ED}" type="presParOf" srcId="{ACFA5685-7CF8-4D28-9736-7FAE50730451}" destId="{5571876F-ED18-44DE-9BFD-B3CBE0E12A2D}" srcOrd="0" destOrd="0" presId="urn:microsoft.com/office/officeart/2005/8/layout/process1"/>
    <dgm:cxn modelId="{AED954E7-391B-4AB3-B728-BB062134EC35}" type="presParOf" srcId="{E2897E0D-035A-455E-A59B-6A9A76F75CB7}" destId="{24FBC5B0-7D97-4077-8DBB-725ECEF40572}" srcOrd="4" destOrd="0" presId="urn:microsoft.com/office/officeart/2005/8/layout/process1"/>
    <dgm:cxn modelId="{8D439300-A640-43C1-A87C-FFE20D3D6002}" type="presParOf" srcId="{E2897E0D-035A-455E-A59B-6A9A76F75CB7}" destId="{CC57F5AB-BE49-4765-B1D1-EF8B965089CD}" srcOrd="5" destOrd="0" presId="urn:microsoft.com/office/officeart/2005/8/layout/process1"/>
    <dgm:cxn modelId="{8BC5457A-C4E5-46EF-8BF7-CB01C040EB88}" type="presParOf" srcId="{CC57F5AB-BE49-4765-B1D1-EF8B965089CD}" destId="{17F1367D-95B4-4183-8FA0-40F8D6274489}" srcOrd="0" destOrd="0" presId="urn:microsoft.com/office/officeart/2005/8/layout/process1"/>
    <dgm:cxn modelId="{043045D0-848A-4343-B91A-F91333E9E1F5}" type="presParOf" srcId="{E2897E0D-035A-455E-A59B-6A9A76F75CB7}" destId="{632B7160-1768-4DA9-AACF-41D4544A185A}" srcOrd="6"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400" b="1"/>
            <a:t>To be Completed (Final)</a:t>
          </a:r>
        </a:p>
      </dgm:t>
    </dgm:pt>
    <dgm:pt modelId="{6AE267C2-B689-4A79-8BC5-BEF0B7382E03}" type="parTrans" cxnId="{B3368F41-A0FD-441E-BA58-E68E2173D690}">
      <dgm:prSet/>
      <dgm:spPr/>
      <dgm:t>
        <a:bodyPr/>
        <a:lstStyle/>
        <a:p>
          <a:endParaRPr lang="en-US" sz="1100"/>
        </a:p>
      </dgm:t>
    </dgm:pt>
    <dgm:pt modelId="{AFA8A00B-A01A-498B-B0D5-BD8F091C570E}" type="sibTrans" cxnId="{B3368F41-A0FD-441E-BA58-E68E2173D690}">
      <dgm:prSet/>
      <dgm:spPr/>
      <dgm:t>
        <a:bodyPr/>
        <a:lstStyle/>
        <a:p>
          <a:endParaRPr lang="en-US" sz="11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1" custLinFactX="-69127" custLinFactNeighborX="-100000" custLinFactNeighborY="4214">
        <dgm:presLayoutVars>
          <dgm:bulletEnabled val="1"/>
        </dgm:presLayoutVars>
      </dgm:prSet>
      <dgm:spPr/>
    </dgm:pt>
  </dgm:ptLst>
  <dgm:cxnLst>
    <dgm:cxn modelId="{B3368F41-A0FD-441E-BA58-E68E2173D690}" srcId="{454A4F06-358A-4B63-BBF7-A5123C76B296}" destId="{2288FB15-3563-4B38-B20A-3120ED7772D1}" srcOrd="0" destOrd="0" parTransId="{6AE267C2-B689-4A79-8BC5-BEF0B7382E03}" sibTransId="{AFA8A00B-A01A-498B-B0D5-BD8F091C570E}"/>
    <dgm:cxn modelId="{29DDA865-A6DC-4BA7-8DAA-F8B19B1CD114}" type="presOf" srcId="{2288FB15-3563-4B38-B20A-3120ED7772D1}" destId="{793DB40B-5A08-4B8D-9876-28B91ABB8ACC}"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Lst>
  <dgm:bg>
    <a:noFill/>
  </dgm:bg>
  <dgm:whole/>
  <dgm:extLst>
    <a:ext uri="http://schemas.microsoft.com/office/drawing/2008/diagram">
      <dsp:dataModelExt xmlns:dsp="http://schemas.microsoft.com/office/drawing/2008/diagram" relId="rId2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03553E2D-D447-444E-ACC4-A5F605A8DCE0}" type="doc">
      <dgm:prSet loTypeId="urn:microsoft.com/office/officeart/2005/8/layout/process1" loCatId="process" qsTypeId="urn:microsoft.com/office/officeart/2005/8/quickstyle/simple1" qsCatId="simple" csTypeId="urn:microsoft.com/office/officeart/2005/8/colors/accent6_1" csCatId="accent6" phldr="1"/>
      <dgm:spPr/>
    </dgm:pt>
    <dgm:pt modelId="{79BA6B2C-B8C9-49FE-AD55-9126C07BC473}">
      <dgm:prSet phldrT="[Text]" custT="1">
        <dgm:style>
          <a:lnRef idx="0">
            <a:scrgbClr r="0" g="0" b="0"/>
          </a:lnRef>
          <a:fillRef idx="0">
            <a:scrgbClr r="0" g="0" b="0"/>
          </a:fillRef>
          <a:effectRef idx="0">
            <a:scrgbClr r="0" g="0" b="0"/>
          </a:effectRef>
          <a:fontRef idx="minor">
            <a:schemeClr val="lt1"/>
          </a:fontRef>
        </dgm:style>
      </dgm:prSet>
      <dgm:spPr>
        <a:solidFill>
          <a:schemeClr val="accent6">
            <a:lumMod val="60000"/>
            <a:lumOff val="40000"/>
          </a:schemeClr>
        </a:solidFill>
        <a:ln>
          <a:noFill/>
        </a:ln>
      </dgm:spPr>
      <dgm:t>
        <a:bodyPr/>
        <a:lstStyle/>
        <a:p>
          <a:r>
            <a:rPr lang="en-US" sz="1200" b="1"/>
            <a:t>Clean data</a:t>
          </a:r>
        </a:p>
      </dgm:t>
    </dgm:pt>
    <dgm:pt modelId="{6447460D-083F-4314-94C9-81002175DEDF}" type="parTrans" cxnId="{8B1C63A2-6CA9-4C0C-8A71-282312327134}">
      <dgm:prSet/>
      <dgm:spPr/>
      <dgm:t>
        <a:bodyPr/>
        <a:lstStyle/>
        <a:p>
          <a:endParaRPr lang="en-US" sz="1200" b="1"/>
        </a:p>
      </dgm:t>
    </dgm:pt>
    <dgm:pt modelId="{2CBAC7D2-B62E-430B-9584-9A13627F192F}" type="sibTrans" cxnId="{8B1C63A2-6CA9-4C0C-8A71-282312327134}">
      <dgm:prSet custT="1"/>
      <dgm:spPr/>
      <dgm:t>
        <a:bodyPr/>
        <a:lstStyle/>
        <a:p>
          <a:endParaRPr lang="en-US" sz="1200" b="1"/>
        </a:p>
      </dgm:t>
    </dgm:pt>
    <dgm:pt modelId="{4ECA16BA-91A1-4723-98E1-C1C78FA32913}">
      <dgm:prSet phldrT="[Text]" custT="1">
        <dgm:style>
          <a:lnRef idx="0">
            <a:scrgbClr r="0" g="0" b="0"/>
          </a:lnRef>
          <a:fillRef idx="0">
            <a:scrgbClr r="0" g="0" b="0"/>
          </a:fillRef>
          <a:effectRef idx="0">
            <a:scrgbClr r="0" g="0" b="0"/>
          </a:effectRef>
          <a:fontRef idx="minor">
            <a:schemeClr val="lt1"/>
          </a:fontRef>
        </dgm:style>
      </dgm:prSet>
      <dgm:spPr>
        <a:solidFill>
          <a:schemeClr val="accent6">
            <a:lumMod val="60000"/>
            <a:lumOff val="40000"/>
          </a:schemeClr>
        </a:solidFill>
        <a:ln>
          <a:noFill/>
        </a:ln>
      </dgm:spPr>
      <dgm:t>
        <a:bodyPr/>
        <a:lstStyle/>
        <a:p>
          <a:r>
            <a:rPr lang="en-US" sz="1200" b="1"/>
            <a:t>Calculation</a:t>
          </a:r>
        </a:p>
      </dgm:t>
    </dgm:pt>
    <dgm:pt modelId="{F7DC1757-B41A-4A18-B8C2-49BE08557506}" type="parTrans" cxnId="{AB4F7E5C-D316-4B37-A6A0-92729FA43911}">
      <dgm:prSet/>
      <dgm:spPr/>
      <dgm:t>
        <a:bodyPr/>
        <a:lstStyle/>
        <a:p>
          <a:endParaRPr lang="en-US" sz="1200" b="1"/>
        </a:p>
      </dgm:t>
    </dgm:pt>
    <dgm:pt modelId="{E2AB7B52-3F91-4DE7-AD96-780B11675306}" type="sibTrans" cxnId="{AB4F7E5C-D316-4B37-A6A0-92729FA43911}">
      <dgm:prSet custT="1"/>
      <dgm:spPr/>
      <dgm:t>
        <a:bodyPr/>
        <a:lstStyle/>
        <a:p>
          <a:endParaRPr lang="en-US" sz="1200" b="1"/>
        </a:p>
      </dgm:t>
    </dgm:pt>
    <dgm:pt modelId="{D7936272-D0D9-4CFF-B3FD-41DC29CF8CA0}" type="pres">
      <dgm:prSet presAssocID="{03553E2D-D447-444E-ACC4-A5F605A8DCE0}" presName="Name0" presStyleCnt="0">
        <dgm:presLayoutVars>
          <dgm:dir/>
          <dgm:resizeHandles val="exact"/>
        </dgm:presLayoutVars>
      </dgm:prSet>
      <dgm:spPr/>
    </dgm:pt>
    <dgm:pt modelId="{14005840-EFF6-421A-85A4-366ABE5F7C72}" type="pres">
      <dgm:prSet presAssocID="{79BA6B2C-B8C9-49FE-AD55-9126C07BC473}" presName="node" presStyleLbl="node1" presStyleIdx="0" presStyleCnt="2" custScaleX="72410" custScaleY="72184" custLinFactNeighborY="-8934">
        <dgm:presLayoutVars>
          <dgm:bulletEnabled val="1"/>
        </dgm:presLayoutVars>
      </dgm:prSet>
      <dgm:spPr/>
    </dgm:pt>
    <dgm:pt modelId="{345013FC-DDE1-48AB-B50F-9EFDC374D969}" type="pres">
      <dgm:prSet presAssocID="{2CBAC7D2-B62E-430B-9584-9A13627F192F}" presName="sibTrans" presStyleLbl="sibTrans2D1" presStyleIdx="0" presStyleCnt="1"/>
      <dgm:spPr/>
    </dgm:pt>
    <dgm:pt modelId="{F1A332A4-1BEE-491A-B608-7AF1E041403B}" type="pres">
      <dgm:prSet presAssocID="{2CBAC7D2-B62E-430B-9584-9A13627F192F}" presName="connectorText" presStyleLbl="sibTrans2D1" presStyleIdx="0" presStyleCnt="1"/>
      <dgm:spPr/>
    </dgm:pt>
    <dgm:pt modelId="{DD9A0608-C704-45E4-84AC-59BE825F530E}" type="pres">
      <dgm:prSet presAssocID="{4ECA16BA-91A1-4723-98E1-C1C78FA32913}" presName="node" presStyleLbl="node1" presStyleIdx="1" presStyleCnt="2" custScaleX="72410" custScaleY="72184" custLinFactNeighborY="-4467">
        <dgm:presLayoutVars>
          <dgm:bulletEnabled val="1"/>
        </dgm:presLayoutVars>
      </dgm:prSet>
      <dgm:spPr/>
    </dgm:pt>
  </dgm:ptLst>
  <dgm:cxnLst>
    <dgm:cxn modelId="{09D7CA0C-052E-4771-9980-C987FBED99C3}" type="presOf" srcId="{79BA6B2C-B8C9-49FE-AD55-9126C07BC473}" destId="{14005840-EFF6-421A-85A4-366ABE5F7C72}" srcOrd="0" destOrd="0" presId="urn:microsoft.com/office/officeart/2005/8/layout/process1"/>
    <dgm:cxn modelId="{56AB1110-76C3-4899-9262-1BCDB8FACD7C}" type="presOf" srcId="{03553E2D-D447-444E-ACC4-A5F605A8DCE0}" destId="{D7936272-D0D9-4CFF-B3FD-41DC29CF8CA0}" srcOrd="0" destOrd="0" presId="urn:microsoft.com/office/officeart/2005/8/layout/process1"/>
    <dgm:cxn modelId="{AB4F7E5C-D316-4B37-A6A0-92729FA43911}" srcId="{03553E2D-D447-444E-ACC4-A5F605A8DCE0}" destId="{4ECA16BA-91A1-4723-98E1-C1C78FA32913}" srcOrd="1" destOrd="0" parTransId="{F7DC1757-B41A-4A18-B8C2-49BE08557506}" sibTransId="{E2AB7B52-3F91-4DE7-AD96-780B11675306}"/>
    <dgm:cxn modelId="{8B1C63A2-6CA9-4C0C-8A71-282312327134}" srcId="{03553E2D-D447-444E-ACC4-A5F605A8DCE0}" destId="{79BA6B2C-B8C9-49FE-AD55-9126C07BC473}" srcOrd="0" destOrd="0" parTransId="{6447460D-083F-4314-94C9-81002175DEDF}" sibTransId="{2CBAC7D2-B62E-430B-9584-9A13627F192F}"/>
    <dgm:cxn modelId="{565BB4B1-482A-4459-94EA-72DF8FE22362}" type="presOf" srcId="{2CBAC7D2-B62E-430B-9584-9A13627F192F}" destId="{345013FC-DDE1-48AB-B50F-9EFDC374D969}" srcOrd="0" destOrd="0" presId="urn:microsoft.com/office/officeart/2005/8/layout/process1"/>
    <dgm:cxn modelId="{B32F05C6-06AE-4F9E-81E9-68E9DB700E4A}" type="presOf" srcId="{2CBAC7D2-B62E-430B-9584-9A13627F192F}" destId="{F1A332A4-1BEE-491A-B608-7AF1E041403B}" srcOrd="1" destOrd="0" presId="urn:microsoft.com/office/officeart/2005/8/layout/process1"/>
    <dgm:cxn modelId="{30C90BFF-F395-4EC3-8117-FBF4004C3EF4}" type="presOf" srcId="{4ECA16BA-91A1-4723-98E1-C1C78FA32913}" destId="{DD9A0608-C704-45E4-84AC-59BE825F530E}" srcOrd="0" destOrd="0" presId="urn:microsoft.com/office/officeart/2005/8/layout/process1"/>
    <dgm:cxn modelId="{91EBC1B7-6FC2-4832-BD9F-994AE0F02A9F}" type="presParOf" srcId="{D7936272-D0D9-4CFF-B3FD-41DC29CF8CA0}" destId="{14005840-EFF6-421A-85A4-366ABE5F7C72}" srcOrd="0" destOrd="0" presId="urn:microsoft.com/office/officeart/2005/8/layout/process1"/>
    <dgm:cxn modelId="{D4B950EB-1C87-4BCD-98F2-3AF1DDD4364E}" type="presParOf" srcId="{D7936272-D0D9-4CFF-B3FD-41DC29CF8CA0}" destId="{345013FC-DDE1-48AB-B50F-9EFDC374D969}" srcOrd="1" destOrd="0" presId="urn:microsoft.com/office/officeart/2005/8/layout/process1"/>
    <dgm:cxn modelId="{68E53D50-CE7F-4E6A-A595-491CA8C5368F}" type="presParOf" srcId="{345013FC-DDE1-48AB-B50F-9EFDC374D969}" destId="{F1A332A4-1BEE-491A-B608-7AF1E041403B}" srcOrd="0" destOrd="0" presId="urn:microsoft.com/office/officeart/2005/8/layout/process1"/>
    <dgm:cxn modelId="{7C49A72B-061A-4528-BEF9-A8CCDD87F9AD}" type="presParOf" srcId="{D7936272-D0D9-4CFF-B3FD-41DC29CF8CA0}" destId="{DD9A0608-C704-45E4-84AC-59BE825F530E}" srcOrd="2" destOrd="0" presId="urn:microsoft.com/office/officeart/2005/8/layout/process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55B8E86-1076-4454-8694-DAD59D9210C4}" type="doc">
      <dgm:prSet loTypeId="urn:microsoft.com/office/officeart/2005/8/layout/process1" loCatId="process" qsTypeId="urn:microsoft.com/office/officeart/2005/8/quickstyle/simple1" qsCatId="simple" csTypeId="urn:microsoft.com/office/officeart/2005/8/colors/accent6_1" csCatId="accent6" phldr="1"/>
      <dgm:spPr/>
    </dgm:pt>
    <dgm:pt modelId="{BAC0E8A3-609A-4386-BC3B-E16CE7B5348B}">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API end point access</a:t>
          </a:r>
        </a:p>
      </dgm:t>
    </dgm:pt>
    <dgm:pt modelId="{71EC3E07-0CA4-44A9-BA79-AE9B5CE8B60C}" type="parTrans" cxnId="{31BB2B51-022E-40A6-91B8-531E586F128D}">
      <dgm:prSet/>
      <dgm:spPr/>
      <dgm:t>
        <a:bodyPr/>
        <a:lstStyle/>
        <a:p>
          <a:endParaRPr lang="en-US" sz="1200" b="1"/>
        </a:p>
      </dgm:t>
    </dgm:pt>
    <dgm:pt modelId="{AC2C7D4F-0662-4A07-9580-C7A7F080BFAB}" type="sibTrans" cxnId="{31BB2B51-022E-40A6-91B8-531E586F128D}">
      <dgm:prSet custT="1"/>
      <dgm:spPr/>
      <dgm:t>
        <a:bodyPr/>
        <a:lstStyle/>
        <a:p>
          <a:endParaRPr lang="en-US" sz="1200" b="1"/>
        </a:p>
      </dgm:t>
    </dgm:pt>
    <dgm:pt modelId="{4D4A9BF7-99A5-4D39-862A-FB7A90AEAE00}">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Testing</a:t>
          </a:r>
        </a:p>
      </dgm:t>
    </dgm:pt>
    <dgm:pt modelId="{F76B7708-52B8-40DD-B339-4DB59B889ED1}" type="parTrans" cxnId="{98586EC7-1020-48C2-8738-77C95847E80F}">
      <dgm:prSet/>
      <dgm:spPr/>
      <dgm:t>
        <a:bodyPr/>
        <a:lstStyle/>
        <a:p>
          <a:endParaRPr lang="en-US" sz="1200" b="1"/>
        </a:p>
      </dgm:t>
    </dgm:pt>
    <dgm:pt modelId="{AB05C646-B330-4741-B8D3-1F43EFC535B3}" type="sibTrans" cxnId="{98586EC7-1020-48C2-8738-77C95847E80F}">
      <dgm:prSet/>
      <dgm:spPr/>
      <dgm:t>
        <a:bodyPr/>
        <a:lstStyle/>
        <a:p>
          <a:endParaRPr lang="en-US" sz="1200" b="1"/>
        </a:p>
      </dgm:t>
    </dgm:pt>
    <dgm:pt modelId="{D96F48E8-52CA-45B2-95E9-2DE167638593}">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1200" b="1"/>
            <a:t>Output the prediction</a:t>
          </a:r>
        </a:p>
      </dgm:t>
    </dgm:pt>
    <dgm:pt modelId="{49D2860C-9A2C-4241-8110-58035E137C92}" type="sibTrans" cxnId="{9112EDBA-38A1-4DE0-99AA-0DB69F57578E}">
      <dgm:prSet custT="1"/>
      <dgm:spPr/>
      <dgm:t>
        <a:bodyPr/>
        <a:lstStyle/>
        <a:p>
          <a:endParaRPr lang="en-US" sz="1200" b="1"/>
        </a:p>
      </dgm:t>
    </dgm:pt>
    <dgm:pt modelId="{6C21F7DF-0DFF-4EC9-B919-0EE255A9AB0E}" type="parTrans" cxnId="{9112EDBA-38A1-4DE0-99AA-0DB69F57578E}">
      <dgm:prSet/>
      <dgm:spPr/>
      <dgm:t>
        <a:bodyPr/>
        <a:lstStyle/>
        <a:p>
          <a:endParaRPr lang="en-US" sz="1200" b="1"/>
        </a:p>
      </dgm:t>
    </dgm:pt>
    <dgm:pt modelId="{E2897E0D-035A-455E-A59B-6A9A76F75CB7}" type="pres">
      <dgm:prSet presAssocID="{D55B8E86-1076-4454-8694-DAD59D9210C4}" presName="Name0" presStyleCnt="0">
        <dgm:presLayoutVars>
          <dgm:dir/>
          <dgm:resizeHandles val="exact"/>
        </dgm:presLayoutVars>
      </dgm:prSet>
      <dgm:spPr/>
    </dgm:pt>
    <dgm:pt modelId="{4A9E3870-9866-4744-AF82-645737CD0762}" type="pres">
      <dgm:prSet presAssocID="{BAC0E8A3-609A-4386-BC3B-E16CE7B5348B}" presName="node" presStyleLbl="node1" presStyleIdx="0" presStyleCnt="3" custScaleX="72410" custScaleY="72184">
        <dgm:presLayoutVars>
          <dgm:bulletEnabled val="1"/>
        </dgm:presLayoutVars>
      </dgm:prSet>
      <dgm:spPr/>
    </dgm:pt>
    <dgm:pt modelId="{767738D6-D89F-4AFC-8AA5-6BAF1D9E8071}" type="pres">
      <dgm:prSet presAssocID="{AC2C7D4F-0662-4A07-9580-C7A7F080BFAB}" presName="sibTrans" presStyleLbl="sibTrans2D1" presStyleIdx="0" presStyleCnt="2"/>
      <dgm:spPr/>
    </dgm:pt>
    <dgm:pt modelId="{45090C28-A30A-4E37-990E-844C59FA73FA}" type="pres">
      <dgm:prSet presAssocID="{AC2C7D4F-0662-4A07-9580-C7A7F080BFAB}" presName="connectorText" presStyleLbl="sibTrans2D1" presStyleIdx="0" presStyleCnt="2"/>
      <dgm:spPr/>
    </dgm:pt>
    <dgm:pt modelId="{B7E5DA83-7577-44E1-B5DD-CB324B5DD994}" type="pres">
      <dgm:prSet presAssocID="{D96F48E8-52CA-45B2-95E9-2DE167638593}" presName="node" presStyleLbl="node1" presStyleIdx="1" presStyleCnt="3" custScaleX="72410" custScaleY="72184" custLinFactNeighborY="-395">
        <dgm:presLayoutVars>
          <dgm:bulletEnabled val="1"/>
        </dgm:presLayoutVars>
      </dgm:prSet>
      <dgm:spPr/>
    </dgm:pt>
    <dgm:pt modelId="{ACFA5685-7CF8-4D28-9736-7FAE50730451}" type="pres">
      <dgm:prSet presAssocID="{49D2860C-9A2C-4241-8110-58035E137C92}" presName="sibTrans" presStyleLbl="sibTrans2D1" presStyleIdx="1" presStyleCnt="2"/>
      <dgm:spPr/>
    </dgm:pt>
    <dgm:pt modelId="{5571876F-ED18-44DE-9BFD-B3CBE0E12A2D}" type="pres">
      <dgm:prSet presAssocID="{49D2860C-9A2C-4241-8110-58035E137C92}" presName="connectorText" presStyleLbl="sibTrans2D1" presStyleIdx="1" presStyleCnt="2"/>
      <dgm:spPr/>
    </dgm:pt>
    <dgm:pt modelId="{24FBC5B0-7D97-4077-8DBB-725ECEF40572}" type="pres">
      <dgm:prSet presAssocID="{4D4A9BF7-99A5-4D39-862A-FB7A90AEAE00}" presName="node" presStyleLbl="node1" presStyleIdx="2" presStyleCnt="3" custScaleX="72410" custScaleY="72184">
        <dgm:presLayoutVars>
          <dgm:bulletEnabled val="1"/>
        </dgm:presLayoutVars>
      </dgm:prSet>
      <dgm:spPr/>
    </dgm:pt>
  </dgm:ptLst>
  <dgm:cxnLst>
    <dgm:cxn modelId="{760BB903-5195-4879-9C5F-6EAD5C908096}" type="presOf" srcId="{49D2860C-9A2C-4241-8110-58035E137C92}" destId="{5571876F-ED18-44DE-9BFD-B3CBE0E12A2D}" srcOrd="1" destOrd="0" presId="urn:microsoft.com/office/officeart/2005/8/layout/process1"/>
    <dgm:cxn modelId="{83621106-B029-4EA6-8C79-62A7209EE0FB}" type="presOf" srcId="{D55B8E86-1076-4454-8694-DAD59D9210C4}" destId="{E2897E0D-035A-455E-A59B-6A9A76F75CB7}" srcOrd="0" destOrd="0" presId="urn:microsoft.com/office/officeart/2005/8/layout/process1"/>
    <dgm:cxn modelId="{940D8C0C-1ACF-47A3-B485-1493062D3B7B}" type="presOf" srcId="{AC2C7D4F-0662-4A07-9580-C7A7F080BFAB}" destId="{45090C28-A30A-4E37-990E-844C59FA73FA}" srcOrd="1" destOrd="0" presId="urn:microsoft.com/office/officeart/2005/8/layout/process1"/>
    <dgm:cxn modelId="{B761BE13-0675-47CB-B141-C8A21426CAC4}" type="presOf" srcId="{BAC0E8A3-609A-4386-BC3B-E16CE7B5348B}" destId="{4A9E3870-9866-4744-AF82-645737CD0762}" srcOrd="0" destOrd="0" presId="urn:microsoft.com/office/officeart/2005/8/layout/process1"/>
    <dgm:cxn modelId="{31BB2B51-022E-40A6-91B8-531E586F128D}" srcId="{D55B8E86-1076-4454-8694-DAD59D9210C4}" destId="{BAC0E8A3-609A-4386-BC3B-E16CE7B5348B}" srcOrd="0" destOrd="0" parTransId="{71EC3E07-0CA4-44A9-BA79-AE9B5CE8B60C}" sibTransId="{AC2C7D4F-0662-4A07-9580-C7A7F080BFAB}"/>
    <dgm:cxn modelId="{7E6B7454-6666-4D4C-91B8-E553E99AC1A1}" type="presOf" srcId="{D96F48E8-52CA-45B2-95E9-2DE167638593}" destId="{B7E5DA83-7577-44E1-B5DD-CB324B5DD994}" srcOrd="0" destOrd="0" presId="urn:microsoft.com/office/officeart/2005/8/layout/process1"/>
    <dgm:cxn modelId="{9112EDBA-38A1-4DE0-99AA-0DB69F57578E}" srcId="{D55B8E86-1076-4454-8694-DAD59D9210C4}" destId="{D96F48E8-52CA-45B2-95E9-2DE167638593}" srcOrd="1" destOrd="0" parTransId="{6C21F7DF-0DFF-4EC9-B919-0EE255A9AB0E}" sibTransId="{49D2860C-9A2C-4241-8110-58035E137C92}"/>
    <dgm:cxn modelId="{98586EC7-1020-48C2-8738-77C95847E80F}" srcId="{D55B8E86-1076-4454-8694-DAD59D9210C4}" destId="{4D4A9BF7-99A5-4D39-862A-FB7A90AEAE00}" srcOrd="2" destOrd="0" parTransId="{F76B7708-52B8-40DD-B339-4DB59B889ED1}" sibTransId="{AB05C646-B330-4741-B8D3-1F43EFC535B3}"/>
    <dgm:cxn modelId="{EE1000D5-4EE4-4576-9AF3-5887BA85E9B7}" type="presOf" srcId="{4D4A9BF7-99A5-4D39-862A-FB7A90AEAE00}" destId="{24FBC5B0-7D97-4077-8DBB-725ECEF40572}" srcOrd="0" destOrd="0" presId="urn:microsoft.com/office/officeart/2005/8/layout/process1"/>
    <dgm:cxn modelId="{381943FA-47B5-4685-A6BA-C43A94BF3B9F}" type="presOf" srcId="{AC2C7D4F-0662-4A07-9580-C7A7F080BFAB}" destId="{767738D6-D89F-4AFC-8AA5-6BAF1D9E8071}" srcOrd="0" destOrd="0" presId="urn:microsoft.com/office/officeart/2005/8/layout/process1"/>
    <dgm:cxn modelId="{FB5FDEFE-FB75-4C12-88F8-5449C25F0D85}" type="presOf" srcId="{49D2860C-9A2C-4241-8110-58035E137C92}" destId="{ACFA5685-7CF8-4D28-9736-7FAE50730451}" srcOrd="0" destOrd="0" presId="urn:microsoft.com/office/officeart/2005/8/layout/process1"/>
    <dgm:cxn modelId="{6D6128E4-D5A1-4BA5-B116-0D21989EF3C7}" type="presParOf" srcId="{E2897E0D-035A-455E-A59B-6A9A76F75CB7}" destId="{4A9E3870-9866-4744-AF82-645737CD0762}" srcOrd="0" destOrd="0" presId="urn:microsoft.com/office/officeart/2005/8/layout/process1"/>
    <dgm:cxn modelId="{0F75CB9D-5027-44AC-968F-02501C0DE5E8}" type="presParOf" srcId="{E2897E0D-035A-455E-A59B-6A9A76F75CB7}" destId="{767738D6-D89F-4AFC-8AA5-6BAF1D9E8071}" srcOrd="1" destOrd="0" presId="urn:microsoft.com/office/officeart/2005/8/layout/process1"/>
    <dgm:cxn modelId="{8B4082EC-99FE-4B65-8A7C-C4BB7758D628}" type="presParOf" srcId="{767738D6-D89F-4AFC-8AA5-6BAF1D9E8071}" destId="{45090C28-A30A-4E37-990E-844C59FA73FA}" srcOrd="0" destOrd="0" presId="urn:microsoft.com/office/officeart/2005/8/layout/process1"/>
    <dgm:cxn modelId="{6BC76C59-0E21-4089-BC7B-2B85739D5E12}" type="presParOf" srcId="{E2897E0D-035A-455E-A59B-6A9A76F75CB7}" destId="{B7E5DA83-7577-44E1-B5DD-CB324B5DD994}" srcOrd="2" destOrd="0" presId="urn:microsoft.com/office/officeart/2005/8/layout/process1"/>
    <dgm:cxn modelId="{1AB3A7C8-424D-434E-999C-7D6E86DFA8A8}" type="presParOf" srcId="{E2897E0D-035A-455E-A59B-6A9A76F75CB7}" destId="{ACFA5685-7CF8-4D28-9736-7FAE50730451}" srcOrd="3" destOrd="0" presId="urn:microsoft.com/office/officeart/2005/8/layout/process1"/>
    <dgm:cxn modelId="{3398716E-8FDB-4F41-AEEE-E8C9FE0323ED}" type="presParOf" srcId="{ACFA5685-7CF8-4D28-9736-7FAE50730451}" destId="{5571876F-ED18-44DE-9BFD-B3CBE0E12A2D}" srcOrd="0" destOrd="0" presId="urn:microsoft.com/office/officeart/2005/8/layout/process1"/>
    <dgm:cxn modelId="{AED954E7-391B-4AB3-B728-BB062134EC35}" type="presParOf" srcId="{E2897E0D-035A-455E-A59B-6A9A76F75CB7}" destId="{24FBC5B0-7D97-4077-8DBB-725ECEF40572}" srcOrd="4" destOrd="0" presId="urn:microsoft.com/office/officeart/2005/8/layout/process1"/>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3553E2D-D447-444E-ACC4-A5F605A8DCE0}" type="doc">
      <dgm:prSet loTypeId="urn:microsoft.com/office/officeart/2005/8/layout/process1" loCatId="process" qsTypeId="urn:microsoft.com/office/officeart/2005/8/quickstyle/simple1" qsCatId="simple" csTypeId="urn:microsoft.com/office/officeart/2005/8/colors/accent6_1" csCatId="accent6" phldr="1"/>
      <dgm:spPr/>
    </dgm:pt>
    <dgm:pt modelId="{4ECA16BA-91A1-4723-98E1-C1C78FA32913}">
      <dgm:prSet phldrT="[Text]" custT="1">
        <dgm:style>
          <a:lnRef idx="0">
            <a:scrgbClr r="0" g="0" b="0"/>
          </a:lnRef>
          <a:fillRef idx="0">
            <a:scrgbClr r="0" g="0" b="0"/>
          </a:fillRef>
          <a:effectRef idx="0">
            <a:scrgbClr r="0" g="0" b="0"/>
          </a:effectRef>
          <a:fontRef idx="minor">
            <a:schemeClr val="lt1"/>
          </a:fontRef>
        </dgm:style>
      </dgm:prSet>
      <dgm:spPr>
        <a:solidFill>
          <a:schemeClr val="accent6">
            <a:lumMod val="60000"/>
            <a:lumOff val="40000"/>
          </a:schemeClr>
        </a:solidFill>
        <a:ln>
          <a:noFill/>
        </a:ln>
      </dgm:spPr>
      <dgm:t>
        <a:bodyPr/>
        <a:lstStyle/>
        <a:p>
          <a:r>
            <a:rPr lang="en-US" sz="1200" b="1"/>
            <a:t>Store in firebase</a:t>
          </a:r>
        </a:p>
      </dgm:t>
    </dgm:pt>
    <dgm:pt modelId="{F7DC1757-B41A-4A18-B8C2-49BE08557506}" type="parTrans" cxnId="{AB4F7E5C-D316-4B37-A6A0-92729FA43911}">
      <dgm:prSet/>
      <dgm:spPr/>
      <dgm:t>
        <a:bodyPr/>
        <a:lstStyle/>
        <a:p>
          <a:endParaRPr lang="en-US" sz="1200" b="1"/>
        </a:p>
      </dgm:t>
    </dgm:pt>
    <dgm:pt modelId="{E2AB7B52-3F91-4DE7-AD96-780B11675306}" type="sibTrans" cxnId="{AB4F7E5C-D316-4B37-A6A0-92729FA43911}">
      <dgm:prSet custT="1"/>
      <dgm:spPr/>
      <dgm:t>
        <a:bodyPr/>
        <a:lstStyle/>
        <a:p>
          <a:endParaRPr lang="en-US" sz="1200" b="1"/>
        </a:p>
      </dgm:t>
    </dgm:pt>
    <dgm:pt modelId="{D7936272-D0D9-4CFF-B3FD-41DC29CF8CA0}" type="pres">
      <dgm:prSet presAssocID="{03553E2D-D447-444E-ACC4-A5F605A8DCE0}" presName="Name0" presStyleCnt="0">
        <dgm:presLayoutVars>
          <dgm:dir/>
          <dgm:resizeHandles val="exact"/>
        </dgm:presLayoutVars>
      </dgm:prSet>
      <dgm:spPr/>
    </dgm:pt>
    <dgm:pt modelId="{DD9A0608-C704-45E4-84AC-59BE825F530E}" type="pres">
      <dgm:prSet presAssocID="{4ECA16BA-91A1-4723-98E1-C1C78FA32913}" presName="node" presStyleLbl="node1" presStyleIdx="0" presStyleCnt="1" custScaleX="45398" custScaleY="72184" custLinFactNeighborX="-4368">
        <dgm:presLayoutVars>
          <dgm:bulletEnabled val="1"/>
        </dgm:presLayoutVars>
      </dgm:prSet>
      <dgm:spPr/>
    </dgm:pt>
  </dgm:ptLst>
  <dgm:cxnLst>
    <dgm:cxn modelId="{56AB1110-76C3-4899-9262-1BCDB8FACD7C}" type="presOf" srcId="{03553E2D-D447-444E-ACC4-A5F605A8DCE0}" destId="{D7936272-D0D9-4CFF-B3FD-41DC29CF8CA0}" srcOrd="0" destOrd="0" presId="urn:microsoft.com/office/officeart/2005/8/layout/process1"/>
    <dgm:cxn modelId="{AB4F7E5C-D316-4B37-A6A0-92729FA43911}" srcId="{03553E2D-D447-444E-ACC4-A5F605A8DCE0}" destId="{4ECA16BA-91A1-4723-98E1-C1C78FA32913}" srcOrd="0" destOrd="0" parTransId="{F7DC1757-B41A-4A18-B8C2-49BE08557506}" sibTransId="{E2AB7B52-3F91-4DE7-AD96-780B11675306}"/>
    <dgm:cxn modelId="{30C90BFF-F395-4EC3-8117-FBF4004C3EF4}" type="presOf" srcId="{4ECA16BA-91A1-4723-98E1-C1C78FA32913}" destId="{DD9A0608-C704-45E4-84AC-59BE825F530E}" srcOrd="0" destOrd="0" presId="urn:microsoft.com/office/officeart/2005/8/layout/process1"/>
    <dgm:cxn modelId="{7C49A72B-061A-4528-BEF9-A8CCDD87F9AD}" type="presParOf" srcId="{D7936272-D0D9-4CFF-B3FD-41DC29CF8CA0}" destId="{DD9A0608-C704-45E4-84AC-59BE825F530E}" srcOrd="0" destOrd="0" presId="urn:microsoft.com/office/officeart/2005/8/layout/process1"/>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200" b="1"/>
            <a:t>Complete</a:t>
          </a:r>
          <a:r>
            <a:rPr lang="en-US" sz="1200" b="1" baseline="0"/>
            <a:t> UI</a:t>
          </a:r>
          <a:endParaRPr lang="en-US" sz="1200" b="1"/>
        </a:p>
      </dgm:t>
    </dgm:pt>
    <dgm:pt modelId="{6AE267C2-B689-4A79-8BC5-BEF0B7382E03}" type="parTrans" cxnId="{B3368F41-A0FD-441E-BA58-E68E2173D690}">
      <dgm:prSet/>
      <dgm:spPr/>
      <dgm:t>
        <a:bodyPr/>
        <a:lstStyle/>
        <a:p>
          <a:endParaRPr lang="en-US" sz="1200" b="1"/>
        </a:p>
      </dgm:t>
    </dgm:pt>
    <dgm:pt modelId="{AFA8A00B-A01A-498B-B0D5-BD8F091C570E}" type="sibTrans" cxnId="{B3368F41-A0FD-441E-BA58-E68E2173D690}">
      <dgm:prSet custT="1"/>
      <dgm:spPr/>
      <dgm:t>
        <a:bodyPr/>
        <a:lstStyle/>
        <a:p>
          <a:endParaRPr lang="en-US" sz="1200" b="1"/>
        </a:p>
      </dgm:t>
    </dgm:pt>
    <dgm:pt modelId="{6940972A-8FC9-41A1-B75E-3B221569315A}">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200" b="1"/>
            <a:t>Functionality</a:t>
          </a:r>
          <a:r>
            <a:rPr lang="en-US" sz="1200" b="1" baseline="0"/>
            <a:t> Testing </a:t>
          </a:r>
          <a:endParaRPr lang="en-US" sz="1200" b="1"/>
        </a:p>
      </dgm:t>
    </dgm:pt>
    <dgm:pt modelId="{C1E8FF36-9CBB-495F-B7B2-61D5A3369FEB}" type="parTrans" cxnId="{06A9EC00-2296-47A0-9790-955B9E87D3A4}">
      <dgm:prSet/>
      <dgm:spPr/>
      <dgm:t>
        <a:bodyPr/>
        <a:lstStyle/>
        <a:p>
          <a:endParaRPr lang="en-US" sz="1200" b="1"/>
        </a:p>
      </dgm:t>
    </dgm:pt>
    <dgm:pt modelId="{EBED3CF2-E9C6-4512-9F26-69D65AD5CBEC}" type="sibTrans" cxnId="{06A9EC00-2296-47A0-9790-955B9E87D3A4}">
      <dgm:prSet/>
      <dgm:spPr/>
      <dgm:t>
        <a:bodyPr/>
        <a:lstStyle/>
        <a:p>
          <a:endParaRPr lang="en-US" sz="1200" b="1"/>
        </a:p>
      </dgm:t>
    </dgm:pt>
    <dgm:pt modelId="{AFD4B794-E853-4389-935D-72097FFDE9E2}">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200" b="1"/>
            <a:t>Final Testing </a:t>
          </a:r>
        </a:p>
      </dgm:t>
    </dgm:pt>
    <dgm:pt modelId="{D00AF7C0-AD33-4859-9C95-94C7795D9064}" type="parTrans" cxnId="{3D6C23B4-0E9B-4EE8-8018-D2C88E45E14B}">
      <dgm:prSet/>
      <dgm:spPr/>
      <dgm:t>
        <a:bodyPr/>
        <a:lstStyle/>
        <a:p>
          <a:endParaRPr lang="en-US" b="1"/>
        </a:p>
      </dgm:t>
    </dgm:pt>
    <dgm:pt modelId="{CE84845A-81BD-440A-81CD-F268BCCD13FA}" type="sibTrans" cxnId="{3D6C23B4-0E9B-4EE8-8018-D2C88E45E14B}">
      <dgm:prSet/>
      <dgm:spPr/>
      <dgm:t>
        <a:bodyPr/>
        <a:lstStyle/>
        <a:p>
          <a:endParaRPr lang="en-US" b="1"/>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3" custScaleX="98146" custScaleY="83333">
        <dgm:presLayoutVars>
          <dgm:bulletEnabled val="1"/>
        </dgm:presLayoutVars>
      </dgm:prSet>
      <dgm:spPr/>
    </dgm:pt>
    <dgm:pt modelId="{E0341E51-5EE6-4528-B8AA-0DF2EAE99399}" type="pres">
      <dgm:prSet presAssocID="{AFA8A00B-A01A-498B-B0D5-BD8F091C570E}" presName="sibTrans" presStyleLbl="sibTrans2D1" presStyleIdx="0" presStyleCnt="2"/>
      <dgm:spPr/>
    </dgm:pt>
    <dgm:pt modelId="{F91816CF-F620-47D9-A288-D09AFB16C503}" type="pres">
      <dgm:prSet presAssocID="{AFA8A00B-A01A-498B-B0D5-BD8F091C570E}" presName="connectorText" presStyleLbl="sibTrans2D1" presStyleIdx="0" presStyleCnt="2"/>
      <dgm:spPr/>
    </dgm:pt>
    <dgm:pt modelId="{92E7257E-8711-44E1-BE12-A3712BBA541C}" type="pres">
      <dgm:prSet presAssocID="{6940972A-8FC9-41A1-B75E-3B221569315A}" presName="node" presStyleLbl="node1" presStyleIdx="1" presStyleCnt="3" custScaleX="90083" custScaleY="83333" custLinFactNeighborX="5559" custLinFactNeighborY="44339">
        <dgm:presLayoutVars>
          <dgm:bulletEnabled val="1"/>
        </dgm:presLayoutVars>
      </dgm:prSet>
      <dgm:spPr/>
    </dgm:pt>
    <dgm:pt modelId="{ED1774E6-58C1-4B99-90CA-89783BDA285E}" type="pres">
      <dgm:prSet presAssocID="{EBED3CF2-E9C6-4512-9F26-69D65AD5CBEC}" presName="sibTrans" presStyleLbl="sibTrans2D1" presStyleIdx="1" presStyleCnt="2"/>
      <dgm:spPr/>
    </dgm:pt>
    <dgm:pt modelId="{A6E2C188-7AB6-4FAA-A87A-95DA2542A937}" type="pres">
      <dgm:prSet presAssocID="{EBED3CF2-E9C6-4512-9F26-69D65AD5CBEC}" presName="connectorText" presStyleLbl="sibTrans2D1" presStyleIdx="1" presStyleCnt="2"/>
      <dgm:spPr/>
    </dgm:pt>
    <dgm:pt modelId="{0A5924D9-36A7-4E8B-8BDD-4B301E103314}" type="pres">
      <dgm:prSet presAssocID="{AFD4B794-E853-4389-935D-72097FFDE9E2}" presName="node" presStyleLbl="node1" presStyleIdx="2" presStyleCnt="3" custScaleX="84229" custScaleY="83333">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6E901D15-0A10-4912-80AE-67A7B04B0D63}" type="presOf" srcId="{AFD4B794-E853-4389-935D-72097FFDE9E2}" destId="{0A5924D9-36A7-4E8B-8BDD-4B301E103314}" srcOrd="0" destOrd="0" presId="urn:microsoft.com/office/officeart/2005/8/layout/process1"/>
    <dgm:cxn modelId="{966B2A1C-99DB-46BC-BDA0-65C15D612B9C}" type="presOf" srcId="{EBED3CF2-E9C6-4512-9F26-69D65AD5CBEC}" destId="{A6E2C188-7AB6-4FAA-A87A-95DA2542A937}" srcOrd="1" destOrd="0" presId="urn:microsoft.com/office/officeart/2005/8/layout/process1"/>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53CB7890-7F55-45DE-93C2-C24926D5EC5E}" type="presOf" srcId="{EBED3CF2-E9C6-4512-9F26-69D65AD5CBEC}" destId="{ED1774E6-58C1-4B99-90CA-89783BDA285E}" srcOrd="0" destOrd="0" presId="urn:microsoft.com/office/officeart/2005/8/layout/process1"/>
    <dgm:cxn modelId="{3D6C23B4-0E9B-4EE8-8018-D2C88E45E14B}" srcId="{454A4F06-358A-4B63-BBF7-A5123C76B296}" destId="{AFD4B794-E853-4389-935D-72097FFDE9E2}" srcOrd="2" destOrd="0" parTransId="{D00AF7C0-AD33-4859-9C95-94C7795D9064}" sibTransId="{CE84845A-81BD-440A-81CD-F268BCCD13FA}"/>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 modelId="{4FC2FF3E-5FCE-4A98-BB77-746B6C3A207B}" type="presParOf" srcId="{34FA0222-9C5C-438E-9528-BB79A132E3A4}" destId="{ED1774E6-58C1-4B99-90CA-89783BDA285E}" srcOrd="3" destOrd="0" presId="urn:microsoft.com/office/officeart/2005/8/layout/process1"/>
    <dgm:cxn modelId="{0226B982-4869-490F-B3E5-39DBF1CE2996}" type="presParOf" srcId="{ED1774E6-58C1-4B99-90CA-89783BDA285E}" destId="{A6E2C188-7AB6-4FAA-A87A-95DA2542A937}" srcOrd="0" destOrd="0" presId="urn:microsoft.com/office/officeart/2005/8/layout/process1"/>
    <dgm:cxn modelId="{C114BD31-997B-493D-A53E-E9AAB9692BE9}" type="presParOf" srcId="{34FA0222-9C5C-438E-9528-BB79A132E3A4}" destId="{0A5924D9-36A7-4E8B-8BDD-4B301E103314}" srcOrd="4" destOrd="0" presId="urn:microsoft.com/office/officeart/2005/8/layout/process1"/>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FDC9112-D180-408A-9DF1-41E9E51F6E2A}"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6B3839C7-ECB7-48CD-8797-6D6621D2291E}">
      <dgm:prSet/>
      <dgm:spPr>
        <a:xfrm>
          <a:off x="1475716" y="2512"/>
          <a:ext cx="4427148" cy="2205458"/>
        </a:xfrm>
        <a:solidFill>
          <a:srgbClr val="A28E6A">
            <a:tint val="40000"/>
            <a:alpha val="90000"/>
            <a:hueOff val="0"/>
            <a:satOff val="0"/>
            <a:lumOff val="0"/>
            <a:alphaOff val="0"/>
          </a:srgbClr>
        </a:solidFill>
        <a:ln w="12700" cap="flat" cmpd="sng" algn="ctr">
          <a:solidFill>
            <a:srgbClr val="A28E6A">
              <a:tint val="40000"/>
              <a:alpha val="90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a:solidFill>
                <a:sysClr val="windowText" lastClr="000000">
                  <a:hueOff val="0"/>
                  <a:satOff val="0"/>
                  <a:lumOff val="0"/>
                  <a:alphaOff val="0"/>
                </a:sysClr>
              </a:solidFill>
              <a:latin typeface="Calibri" panose="020F0502020204030204"/>
              <a:ea typeface="+mn-ea"/>
              <a:cs typeface="+mn-cs"/>
            </a:rPr>
            <a:t>Data Collection &amp; Analysis.</a:t>
          </a:r>
        </a:p>
      </dgm:t>
    </dgm:pt>
    <dgm:pt modelId="{05FD8DBD-2AD7-4CE6-A1A7-0DB42B9CB478}" type="parTrans" cxnId="{F486E81C-1016-4B45-9F4C-E158F9266E0E}">
      <dgm:prSet/>
      <dgm:spPr/>
      <dgm:t>
        <a:bodyPr/>
        <a:lstStyle/>
        <a:p>
          <a:endParaRPr lang="en-US"/>
        </a:p>
      </dgm:t>
    </dgm:pt>
    <dgm:pt modelId="{64B4ED7C-BF7E-4A99-B38F-A47F2A444F4B}" type="sibTrans" cxnId="{F486E81C-1016-4B45-9F4C-E158F9266E0E}">
      <dgm:prSet/>
      <dgm:spPr/>
      <dgm:t>
        <a:bodyPr/>
        <a:lstStyle/>
        <a:p>
          <a:endParaRPr lang="en-US"/>
        </a:p>
      </dgm:t>
    </dgm:pt>
    <dgm:pt modelId="{85D284DA-2729-4A61-9640-60167D2C048D}">
      <dgm:prSet/>
      <dgm:spPr>
        <a:xfrm>
          <a:off x="0" y="3362432"/>
          <a:ext cx="1475716" cy="2206119"/>
        </a:xfrm>
        <a:solidFill>
          <a:srgbClr val="9B2D1F">
            <a:hueOff val="0"/>
            <a:satOff val="0"/>
            <a:lumOff val="0"/>
            <a:alphaOff val="0"/>
          </a:srgbClr>
        </a:solidFill>
        <a:ln w="12700" cap="flat" cmpd="sng" algn="ctr">
          <a:solidFill>
            <a:srgbClr val="9B2D1F">
              <a:hueOff val="0"/>
              <a:satOff val="0"/>
              <a:lumOff val="0"/>
              <a:alphaOff val="0"/>
            </a:srgbClr>
          </a:solidFill>
          <a:prstDash val="solid"/>
          <a:miter lim="800000"/>
        </a:ln>
        <a:effectLst/>
      </dgm:spPr>
      <dgm:t>
        <a:bodyPr/>
        <a:lstStyle/>
        <a:p>
          <a:pPr>
            <a:buNone/>
          </a:pPr>
          <a:r>
            <a:rPr lang="en-US">
              <a:solidFill>
                <a:sysClr val="window" lastClr="FFFFFF"/>
              </a:solidFill>
              <a:latin typeface="Calibri" panose="020F0502020204030204"/>
              <a:ea typeface="+mn-ea"/>
              <a:cs typeface="+mn-cs"/>
            </a:rPr>
            <a:t>Progress To Be</a:t>
          </a:r>
        </a:p>
      </dgm:t>
    </dgm:pt>
    <dgm:pt modelId="{427D92C6-69A8-4B36-9814-5DF6092B9F8E}" type="parTrans" cxnId="{928209A4-7FE1-4A0E-B370-EFE55C5673D9}">
      <dgm:prSet/>
      <dgm:spPr/>
      <dgm:t>
        <a:bodyPr/>
        <a:lstStyle/>
        <a:p>
          <a:endParaRPr lang="en-US"/>
        </a:p>
      </dgm:t>
    </dgm:pt>
    <dgm:pt modelId="{F81F3A47-1810-4AD8-A277-20013B23EC09}" type="sibTrans" cxnId="{928209A4-7FE1-4A0E-B370-EFE55C5673D9}">
      <dgm:prSet/>
      <dgm:spPr/>
      <dgm:t>
        <a:bodyPr/>
        <a:lstStyle/>
        <a:p>
          <a:endParaRPr lang="en-US"/>
        </a:p>
      </dgm:t>
    </dgm:pt>
    <dgm:pt modelId="{6D35E51E-CCA4-4D68-823D-5329F9A19C10}">
      <dgm:prSet/>
      <dgm:spPr>
        <a:xfrm>
          <a:off x="1475716" y="2512"/>
          <a:ext cx="4427148" cy="2205458"/>
        </a:xfrm>
        <a:solidFill>
          <a:srgbClr val="A28E6A">
            <a:tint val="40000"/>
            <a:alpha val="90000"/>
            <a:hueOff val="0"/>
            <a:satOff val="0"/>
            <a:lumOff val="0"/>
            <a:alphaOff val="0"/>
          </a:srgbClr>
        </a:solidFill>
        <a:ln w="12700" cap="flat" cmpd="sng" algn="ctr">
          <a:solidFill>
            <a:srgbClr val="A28E6A">
              <a:tint val="40000"/>
              <a:alpha val="90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a:solidFill>
                <a:sysClr val="windowText" lastClr="000000">
                  <a:hueOff val="0"/>
                  <a:satOff val="0"/>
                  <a:lumOff val="0"/>
                  <a:alphaOff val="0"/>
                </a:sysClr>
              </a:solidFill>
              <a:latin typeface="Calibri" panose="020F0502020204030204"/>
              <a:ea typeface="+mn-ea"/>
              <a:cs typeface="+mn-cs"/>
            </a:rPr>
            <a:t>Model Implementation.</a:t>
          </a:r>
        </a:p>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a:solidFill>
                <a:sysClr val="windowText" lastClr="000000">
                  <a:hueOff val="0"/>
                  <a:satOff val="0"/>
                  <a:lumOff val="0"/>
                  <a:alphaOff val="0"/>
                </a:sysClr>
              </a:solidFill>
              <a:latin typeface="Calibri" panose="020F0502020204030204"/>
              <a:ea typeface="+mn-ea"/>
              <a:cs typeface="+mn-cs"/>
            </a:rPr>
            <a:t>Mobile App Implementation of Invasive.</a:t>
          </a:r>
        </a:p>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Noninvasive heart rate access, Accelerometer access</a:t>
          </a:r>
        </a:p>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Convert accelerometer data to Sleep Patten.</a:t>
          </a:r>
        </a:p>
        <a:p>
          <a:pPr rtl="0">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API Implementation. </a:t>
          </a:r>
        </a:p>
        <a:p>
          <a:pPr>
            <a:buNone/>
          </a:pPr>
          <a:r>
            <a:rPr lang="en-US">
              <a:sym typeface="Wingdings" panose="05000000000000000000" pitchFamily="2" charset="2"/>
            </a:rPr>
            <a:t>Integrate Non-Invasive Part .</a:t>
          </a: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endParaRPr lang="en-US">
            <a:solidFill>
              <a:sysClr val="windowText" lastClr="000000">
                <a:hueOff val="0"/>
                <a:satOff val="0"/>
                <a:lumOff val="0"/>
                <a:alphaOff val="0"/>
              </a:sysClr>
            </a:solidFill>
            <a:latin typeface="Calibri" panose="020F0502020204030204"/>
            <a:ea typeface="+mn-ea"/>
            <a:cs typeface="+mn-cs"/>
          </a:endParaRPr>
        </a:p>
        <a:p>
          <a:pPr>
            <a:buNone/>
          </a:pPr>
          <a:r>
            <a:rPr lang="en-US">
              <a:sym typeface="Wingdings" panose="05000000000000000000" pitchFamily="2" charset="2"/>
            </a:rPr>
            <a:t></a:t>
          </a:r>
          <a:r>
            <a:rPr lang="en-US"/>
            <a:t>Individual Component Integration.</a:t>
          </a:r>
        </a:p>
      </dgm:t>
    </dgm:pt>
    <dgm:pt modelId="{DB6C959F-6D93-42AB-82CA-93FB96186839}" type="parTrans" cxnId="{008970EE-EE45-419A-8845-4EF108FA3FB4}">
      <dgm:prSet/>
      <dgm:spPr/>
      <dgm:t>
        <a:bodyPr/>
        <a:lstStyle/>
        <a:p>
          <a:endParaRPr lang="en-US"/>
        </a:p>
      </dgm:t>
    </dgm:pt>
    <dgm:pt modelId="{2BBC3C36-F8AD-4B81-8D70-9CA7ED5236B1}" type="sibTrans" cxnId="{008970EE-EE45-419A-8845-4EF108FA3FB4}">
      <dgm:prSet/>
      <dgm:spPr/>
      <dgm:t>
        <a:bodyPr/>
        <a:lstStyle/>
        <a:p>
          <a:endParaRPr lang="en-US"/>
        </a:p>
      </dgm:t>
    </dgm:pt>
    <dgm:pt modelId="{DCFF0D30-A12C-4FA4-BE4C-0CA007843071}">
      <dgm:prSet/>
      <dgm:spPr>
        <a:xfrm rot="10800000">
          <a:off x="0" y="2512"/>
          <a:ext cx="1475716" cy="3393012"/>
        </a:xfrm>
        <a:solidFill>
          <a:srgbClr val="A28E6A">
            <a:hueOff val="0"/>
            <a:satOff val="0"/>
            <a:lumOff val="0"/>
            <a:alphaOff val="0"/>
          </a:srgbClr>
        </a:solidFill>
        <a:ln w="12700" cap="flat" cmpd="sng" algn="ctr">
          <a:solidFill>
            <a:srgbClr val="A28E6A">
              <a:hueOff val="0"/>
              <a:satOff val="0"/>
              <a:lumOff val="0"/>
              <a:alphaOff val="0"/>
            </a:srgbClr>
          </a:solidFill>
          <a:prstDash val="solid"/>
          <a:miter lim="800000"/>
        </a:ln>
        <a:effectLst/>
      </dgm:spPr>
      <dgm:t>
        <a:bodyPr/>
        <a:lstStyle/>
        <a:p>
          <a:pPr algn="ctr">
            <a:buNone/>
          </a:pPr>
          <a:r>
            <a:rPr lang="en-US">
              <a:solidFill>
                <a:sysClr val="window" lastClr="FFFFFF"/>
              </a:solidFill>
              <a:latin typeface="Calibri" panose="020F0502020204030204"/>
              <a:ea typeface="+mn-ea"/>
              <a:cs typeface="+mn-cs"/>
            </a:rPr>
            <a:t>Current Progress</a:t>
          </a:r>
        </a:p>
      </dgm:t>
    </dgm:pt>
    <dgm:pt modelId="{97277841-0EC8-4346-9D8D-FE5B40064D94}" type="parTrans" cxnId="{19C2D201-F440-4487-863C-70C17528F071}">
      <dgm:prSet/>
      <dgm:spPr/>
      <dgm:t>
        <a:bodyPr/>
        <a:lstStyle/>
        <a:p>
          <a:endParaRPr lang="en-US"/>
        </a:p>
      </dgm:t>
    </dgm:pt>
    <dgm:pt modelId="{7FF359B9-839C-44BC-9FC6-98B77E5B4FDE}" type="sibTrans" cxnId="{19C2D201-F440-4487-863C-70C17528F071}">
      <dgm:prSet/>
      <dgm:spPr/>
      <dgm:t>
        <a:bodyPr/>
        <a:lstStyle/>
        <a:p>
          <a:endParaRPr lang="en-US"/>
        </a:p>
      </dgm:t>
    </dgm:pt>
    <dgm:pt modelId="{1C1DBB9A-F285-40D7-B6EB-BEE3488BA6F2}">
      <dgm:prSet phldr="0"/>
      <dgm:spPr>
        <a:solidFill>
          <a:srgbClr val="F8CECC"/>
        </a:solidFill>
      </dgm:spPr>
      <dgm:t>
        <a:bodyPr/>
        <a:lstStyle/>
        <a:p>
          <a:pPr rtl="0"/>
          <a:r>
            <a:rPr lang="en-US">
              <a:sym typeface="Wingdings" panose="05000000000000000000" pitchFamily="2" charset="2"/>
            </a:rPr>
            <a:t> </a:t>
          </a:r>
          <a:r>
            <a:rPr lang="en-US">
              <a:latin typeface="Calibri"/>
              <a:ea typeface="+mn-ea"/>
            </a:rPr>
            <a:t>System Finalizing</a:t>
          </a:r>
          <a:endParaRPr lang="en-US">
            <a:ea typeface="+mn-ea"/>
          </a:endParaRPr>
        </a:p>
        <a:p>
          <a:pPr rtl="0"/>
          <a:endParaRPr lang="en-US">
            <a:latin typeface="Calibri" panose="020F0502020204030204"/>
            <a:ea typeface="+mn-ea"/>
            <a:cs typeface="+mn-cs"/>
          </a:endParaRPr>
        </a:p>
      </dgm:t>
    </dgm:pt>
    <dgm:pt modelId="{058D6350-D082-47F0-B6E1-9762D77D7F6C}" type="parTrans" cxnId="{8BBF552B-DCC6-423A-AB63-94932B002DCB}">
      <dgm:prSet/>
      <dgm:spPr/>
      <dgm:t>
        <a:bodyPr/>
        <a:lstStyle/>
        <a:p>
          <a:endParaRPr lang="en-US"/>
        </a:p>
      </dgm:t>
    </dgm:pt>
    <dgm:pt modelId="{A84A7B98-9F49-40D9-9349-B46B3B58E014}" type="sibTrans" cxnId="{8BBF552B-DCC6-423A-AB63-94932B002DCB}">
      <dgm:prSet/>
      <dgm:spPr/>
      <dgm:t>
        <a:bodyPr/>
        <a:lstStyle/>
        <a:p>
          <a:endParaRPr lang="en-US"/>
        </a:p>
      </dgm:t>
    </dgm:pt>
    <dgm:pt modelId="{8B98244E-7E0A-4693-992F-766A3F6E47BE}" type="pres">
      <dgm:prSet presAssocID="{BFDC9112-D180-408A-9DF1-41E9E51F6E2A}" presName="Name0" presStyleCnt="0">
        <dgm:presLayoutVars>
          <dgm:dir/>
          <dgm:animLvl val="lvl"/>
          <dgm:resizeHandles val="exact"/>
        </dgm:presLayoutVars>
      </dgm:prSet>
      <dgm:spPr/>
    </dgm:pt>
    <dgm:pt modelId="{BA87D8B6-660A-498D-8D43-B2BDEE99562C}" type="pres">
      <dgm:prSet presAssocID="{85D284DA-2729-4A61-9640-60167D2C048D}" presName="boxAndChildren" presStyleCnt="0"/>
      <dgm:spPr/>
    </dgm:pt>
    <dgm:pt modelId="{960AA023-1D8B-4CAD-8B11-B06373760BF2}" type="pres">
      <dgm:prSet presAssocID="{85D284DA-2729-4A61-9640-60167D2C048D}" presName="parentTextBox" presStyleLbl="alignNode1" presStyleIdx="0" presStyleCnt="2"/>
      <dgm:spPr>
        <a:prstGeom prst="rect">
          <a:avLst/>
        </a:prstGeom>
      </dgm:spPr>
    </dgm:pt>
    <dgm:pt modelId="{8ACD7850-5D6A-492B-89F6-B0F8D2C14958}" type="pres">
      <dgm:prSet presAssocID="{85D284DA-2729-4A61-9640-60167D2C048D}" presName="descendantBox" presStyleLbl="bgAccFollowNode1" presStyleIdx="0" presStyleCnt="2"/>
      <dgm:spPr/>
    </dgm:pt>
    <dgm:pt modelId="{8DC6332B-A727-42F7-AD5F-DAC6141D7252}" type="pres">
      <dgm:prSet presAssocID="{7FF359B9-839C-44BC-9FC6-98B77E5B4FDE}" presName="sp" presStyleCnt="0"/>
      <dgm:spPr/>
    </dgm:pt>
    <dgm:pt modelId="{D77F7423-970E-4FD6-8F86-70F6DB5B9AD5}" type="pres">
      <dgm:prSet presAssocID="{DCFF0D30-A12C-4FA4-BE4C-0CA007843071}" presName="arrowAndChildren" presStyleCnt="0"/>
      <dgm:spPr/>
    </dgm:pt>
    <dgm:pt modelId="{2E3D6851-2DDE-4C27-A3D4-522061DEE287}" type="pres">
      <dgm:prSet presAssocID="{DCFF0D30-A12C-4FA4-BE4C-0CA007843071}" presName="parentTextArrow" presStyleLbl="node1" presStyleIdx="0" presStyleCnt="0"/>
      <dgm:spPr>
        <a:prstGeom prst="upArrowCallout">
          <a:avLst>
            <a:gd name="adj1" fmla="val 5000"/>
            <a:gd name="adj2" fmla="val 10000"/>
            <a:gd name="adj3" fmla="val 15000"/>
            <a:gd name="adj4" fmla="val 64977"/>
          </a:avLst>
        </a:prstGeom>
      </dgm:spPr>
    </dgm:pt>
    <dgm:pt modelId="{ABF891B7-F2A1-4DFB-BA31-B5188ADC6048}" type="pres">
      <dgm:prSet presAssocID="{DCFF0D30-A12C-4FA4-BE4C-0CA007843071}" presName="arrow" presStyleLbl="alignNode1" presStyleIdx="1" presStyleCnt="2"/>
      <dgm:spPr/>
    </dgm:pt>
    <dgm:pt modelId="{6E75B8F8-B06F-44F6-981D-007AC06F8813}" type="pres">
      <dgm:prSet presAssocID="{DCFF0D30-A12C-4FA4-BE4C-0CA007843071}" presName="descendantArrow" presStyleLbl="bgAccFollowNode1" presStyleIdx="1" presStyleCnt="2" custLinFactNeighborX="2104" custLinFactNeighborY="-19229"/>
      <dgm:spPr>
        <a:prstGeom prst="rect">
          <a:avLst/>
        </a:prstGeom>
      </dgm:spPr>
    </dgm:pt>
  </dgm:ptLst>
  <dgm:cxnLst>
    <dgm:cxn modelId="{19C2D201-F440-4487-863C-70C17528F071}" srcId="{BFDC9112-D180-408A-9DF1-41E9E51F6E2A}" destId="{DCFF0D30-A12C-4FA4-BE4C-0CA007843071}" srcOrd="0" destOrd="0" parTransId="{97277841-0EC8-4346-9D8D-FE5B40064D94}" sibTransId="{7FF359B9-839C-44BC-9FC6-98B77E5B4FDE}"/>
    <dgm:cxn modelId="{F486E81C-1016-4B45-9F4C-E158F9266E0E}" srcId="{DCFF0D30-A12C-4FA4-BE4C-0CA007843071}" destId="{6B3839C7-ECB7-48CD-8797-6D6621D2291E}" srcOrd="0" destOrd="0" parTransId="{05FD8DBD-2AD7-4CE6-A1A7-0DB42B9CB478}" sibTransId="{64B4ED7C-BF7E-4A99-B38F-A47F2A444F4B}"/>
    <dgm:cxn modelId="{8BBF552B-DCC6-423A-AB63-94932B002DCB}" srcId="{85D284DA-2729-4A61-9640-60167D2C048D}" destId="{1C1DBB9A-F285-40D7-B6EB-BEE3488BA6F2}" srcOrd="0" destOrd="0" parTransId="{058D6350-D082-47F0-B6E1-9762D77D7F6C}" sibTransId="{A84A7B98-9F49-40D9-9349-B46B3B58E014}"/>
    <dgm:cxn modelId="{F790F694-36B6-46FF-BFFA-2F3189503F5C}" type="presOf" srcId="{BFDC9112-D180-408A-9DF1-41E9E51F6E2A}" destId="{8B98244E-7E0A-4693-992F-766A3F6E47BE}" srcOrd="0" destOrd="0" presId="urn:microsoft.com/office/officeart/2016/7/layout/VerticalDownArrowProcess"/>
    <dgm:cxn modelId="{E1DD39A1-E7DC-4015-A2C7-08C587605165}" type="presOf" srcId="{6B3839C7-ECB7-48CD-8797-6D6621D2291E}" destId="{6E75B8F8-B06F-44F6-981D-007AC06F8813}" srcOrd="0" destOrd="0" presId="urn:microsoft.com/office/officeart/2016/7/layout/VerticalDownArrowProcess"/>
    <dgm:cxn modelId="{928209A4-7FE1-4A0E-B370-EFE55C5673D9}" srcId="{BFDC9112-D180-408A-9DF1-41E9E51F6E2A}" destId="{85D284DA-2729-4A61-9640-60167D2C048D}" srcOrd="1" destOrd="0" parTransId="{427D92C6-69A8-4B36-9814-5DF6092B9F8E}" sibTransId="{F81F3A47-1810-4AD8-A277-20013B23EC09}"/>
    <dgm:cxn modelId="{E26686B3-924B-4DF4-ABE1-61459CFCD84E}" type="presOf" srcId="{1C1DBB9A-F285-40D7-B6EB-BEE3488BA6F2}" destId="{8ACD7850-5D6A-492B-89F6-B0F8D2C14958}" srcOrd="0" destOrd="0" presId="urn:microsoft.com/office/officeart/2016/7/layout/VerticalDownArrowProcess"/>
    <dgm:cxn modelId="{5F6726B9-4F7C-4BC2-AE75-8185E5629270}" type="presOf" srcId="{6D35E51E-CCA4-4D68-823D-5329F9A19C10}" destId="{6E75B8F8-B06F-44F6-981D-007AC06F8813}" srcOrd="0" destOrd="1" presId="urn:microsoft.com/office/officeart/2016/7/layout/VerticalDownArrowProcess"/>
    <dgm:cxn modelId="{F57A7DCB-1C04-4955-AC09-3632C789C8CA}" type="presOf" srcId="{DCFF0D30-A12C-4FA4-BE4C-0CA007843071}" destId="{ABF891B7-F2A1-4DFB-BA31-B5188ADC6048}" srcOrd="1" destOrd="0" presId="urn:microsoft.com/office/officeart/2016/7/layout/VerticalDownArrowProcess"/>
    <dgm:cxn modelId="{A7B659DB-B5E7-41FA-9F2F-D207F469BD7F}" type="presOf" srcId="{85D284DA-2729-4A61-9640-60167D2C048D}" destId="{960AA023-1D8B-4CAD-8B11-B06373760BF2}" srcOrd="0" destOrd="0" presId="urn:microsoft.com/office/officeart/2016/7/layout/VerticalDownArrowProcess"/>
    <dgm:cxn modelId="{008970EE-EE45-419A-8845-4EF108FA3FB4}" srcId="{DCFF0D30-A12C-4FA4-BE4C-0CA007843071}" destId="{6D35E51E-CCA4-4D68-823D-5329F9A19C10}" srcOrd="1" destOrd="0" parTransId="{DB6C959F-6D93-42AB-82CA-93FB96186839}" sibTransId="{2BBC3C36-F8AD-4B81-8D70-9CA7ED5236B1}"/>
    <dgm:cxn modelId="{8B5CF4F9-B990-471E-A0E0-8B315F7E4650}" type="presOf" srcId="{DCFF0D30-A12C-4FA4-BE4C-0CA007843071}" destId="{2E3D6851-2DDE-4C27-A3D4-522061DEE287}" srcOrd="0" destOrd="0" presId="urn:microsoft.com/office/officeart/2016/7/layout/VerticalDownArrowProcess"/>
    <dgm:cxn modelId="{07B1D004-6189-403F-8741-A1C0E3169431}" type="presParOf" srcId="{8B98244E-7E0A-4693-992F-766A3F6E47BE}" destId="{BA87D8B6-660A-498D-8D43-B2BDEE99562C}" srcOrd="0" destOrd="0" presId="urn:microsoft.com/office/officeart/2016/7/layout/VerticalDownArrowProcess"/>
    <dgm:cxn modelId="{9717FC32-5E3A-48E2-8434-2035AEA1FA7A}" type="presParOf" srcId="{BA87D8B6-660A-498D-8D43-B2BDEE99562C}" destId="{960AA023-1D8B-4CAD-8B11-B06373760BF2}" srcOrd="0" destOrd="0" presId="urn:microsoft.com/office/officeart/2016/7/layout/VerticalDownArrowProcess"/>
    <dgm:cxn modelId="{CE624E66-89C9-4AEC-9F63-658F9C091B20}" type="presParOf" srcId="{BA87D8B6-660A-498D-8D43-B2BDEE99562C}" destId="{8ACD7850-5D6A-492B-89F6-B0F8D2C14958}" srcOrd="1" destOrd="0" presId="urn:microsoft.com/office/officeart/2016/7/layout/VerticalDownArrowProcess"/>
    <dgm:cxn modelId="{1AAADFF2-D0D0-4C40-B716-F45608ED6E6E}" type="presParOf" srcId="{8B98244E-7E0A-4693-992F-766A3F6E47BE}" destId="{8DC6332B-A727-42F7-AD5F-DAC6141D7252}" srcOrd="1" destOrd="0" presId="urn:microsoft.com/office/officeart/2016/7/layout/VerticalDownArrowProcess"/>
    <dgm:cxn modelId="{6F72523D-5B94-41D3-BB9F-A9343A13ED60}" type="presParOf" srcId="{8B98244E-7E0A-4693-992F-766A3F6E47BE}" destId="{D77F7423-970E-4FD6-8F86-70F6DB5B9AD5}" srcOrd="2" destOrd="0" presId="urn:microsoft.com/office/officeart/2016/7/layout/VerticalDownArrowProcess"/>
    <dgm:cxn modelId="{DF6F1480-DE4E-4882-9A08-E7C942B3CD96}" type="presParOf" srcId="{D77F7423-970E-4FD6-8F86-70F6DB5B9AD5}" destId="{2E3D6851-2DDE-4C27-A3D4-522061DEE287}" srcOrd="0" destOrd="0" presId="urn:microsoft.com/office/officeart/2016/7/layout/VerticalDownArrowProcess"/>
    <dgm:cxn modelId="{0CE1D483-7C51-46D5-BA03-BBAD42D61F62}" type="presParOf" srcId="{D77F7423-970E-4FD6-8F86-70F6DB5B9AD5}" destId="{ABF891B7-F2A1-4DFB-BA31-B5188ADC6048}" srcOrd="1" destOrd="0" presId="urn:microsoft.com/office/officeart/2016/7/layout/VerticalDownArrowProcess"/>
    <dgm:cxn modelId="{41EE5FB7-2A2D-4198-9635-352DC0BCD255}" type="presParOf" srcId="{D77F7423-970E-4FD6-8F86-70F6DB5B9AD5}" destId="{6E75B8F8-B06F-44F6-981D-007AC06F881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b="1"/>
            <a:t>Interface </a:t>
          </a:r>
        </a:p>
        <a:p>
          <a:r>
            <a:rPr lang="en-US" b="1"/>
            <a:t>Design</a:t>
          </a:r>
        </a:p>
      </dgm:t>
    </dgm:pt>
    <dgm:pt modelId="{6AE267C2-B689-4A79-8BC5-BEF0B7382E03}" type="parTrans" cxnId="{B3368F41-A0FD-441E-BA58-E68E2173D690}">
      <dgm:prSet/>
      <dgm:spPr/>
      <dgm:t>
        <a:bodyPr/>
        <a:lstStyle/>
        <a:p>
          <a:endParaRPr lang="en-US"/>
        </a:p>
      </dgm:t>
    </dgm:pt>
    <dgm:pt modelId="{AFA8A00B-A01A-498B-B0D5-BD8F091C570E}" type="sibTrans" cxnId="{B3368F41-A0FD-441E-BA58-E68E2173D690}">
      <dgm:prSet/>
      <dgm:spPr/>
      <dgm:t>
        <a:bodyPr/>
        <a:lstStyle/>
        <a:p>
          <a:endParaRPr lang="en-US"/>
        </a:p>
      </dgm:t>
    </dgm:pt>
    <dgm:pt modelId="{6940972A-8FC9-41A1-B75E-3B221569315A}">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b="1"/>
            <a:t>Functionality Implementation</a:t>
          </a:r>
        </a:p>
      </dgm:t>
    </dgm:pt>
    <dgm:pt modelId="{EBED3CF2-E9C6-4512-9F26-69D65AD5CBEC}" type="sibTrans" cxnId="{06A9EC00-2296-47A0-9790-955B9E87D3A4}">
      <dgm:prSet/>
      <dgm:spPr/>
      <dgm:t>
        <a:bodyPr/>
        <a:lstStyle/>
        <a:p>
          <a:endParaRPr lang="en-US"/>
        </a:p>
      </dgm:t>
    </dgm:pt>
    <dgm:pt modelId="{C1E8FF36-9CBB-495F-B7B2-61D5A3369FEB}" type="parTrans" cxnId="{06A9EC00-2296-47A0-9790-955B9E87D3A4}">
      <dgm:prSet/>
      <dgm:spPr/>
      <dgm:t>
        <a:bodyPr/>
        <a:lstStyle/>
        <a:p>
          <a:endParaRPr lang="en-US"/>
        </a:p>
      </dgm:t>
    </dgm:pt>
    <dgm:pt modelId="{4FAD0CD1-9906-4D34-94CB-FD235D27C3C7}">
      <dgm:prSet phldrT="[Text]">
        <dgm:style>
          <a:lnRef idx="0">
            <a:scrgbClr r="0" g="0" b="0"/>
          </a:lnRef>
          <a:fillRef idx="0">
            <a:scrgbClr r="0" g="0" b="0"/>
          </a:fillRef>
          <a:effectRef idx="0">
            <a:scrgbClr r="0" g="0" b="0"/>
          </a:effectRef>
          <a:fontRef idx="minor">
            <a:schemeClr val="lt1"/>
          </a:fontRef>
        </dgm:style>
      </dgm:prSet>
      <dgm:spPr>
        <a:gradFill flip="none" rotWithShape="0">
          <a:gsLst>
            <a:gs pos="0">
              <a:schemeClr val="accent3">
                <a:lumMod val="40000"/>
                <a:lumOff val="60000"/>
              </a:schemeClr>
            </a:gs>
            <a:gs pos="67000">
              <a:schemeClr val="accent6">
                <a:lumMod val="40000"/>
                <a:lumOff val="60000"/>
              </a:schemeClr>
            </a:gs>
            <a:gs pos="42000">
              <a:schemeClr val="accent4">
                <a:lumMod val="40000"/>
                <a:lumOff val="60000"/>
              </a:schemeClr>
            </a:gs>
            <a:gs pos="100000">
              <a:schemeClr val="accent6">
                <a:lumMod val="40000"/>
                <a:lumOff val="60000"/>
              </a:schemeClr>
            </a:gs>
          </a:gsLst>
          <a:lin ang="10800000" scaled="1"/>
          <a:tileRect/>
        </a:gradFill>
        <a:ln>
          <a:noFill/>
        </a:ln>
      </dgm:spPr>
      <dgm:t>
        <a:bodyPr/>
        <a:lstStyle/>
        <a:p>
          <a:r>
            <a:rPr lang="en-US" b="1"/>
            <a:t>Interface Implementation</a:t>
          </a:r>
        </a:p>
      </dgm:t>
    </dgm:pt>
    <dgm:pt modelId="{1D49F8E1-2A94-4D8E-B279-4618A60BD81E}" type="parTrans" cxnId="{096176A8-C2BB-472E-BFD4-E5E2D3D09B04}">
      <dgm:prSet/>
      <dgm:spPr/>
      <dgm:t>
        <a:bodyPr/>
        <a:lstStyle/>
        <a:p>
          <a:endParaRPr lang="en-US"/>
        </a:p>
      </dgm:t>
    </dgm:pt>
    <dgm:pt modelId="{09EDA432-74C4-47A0-8CF9-8C77AB7C6BA0}" type="sibTrans" cxnId="{096176A8-C2BB-472E-BFD4-E5E2D3D09B04}">
      <dgm:prSet/>
      <dgm:spPr/>
      <dgm:t>
        <a:bodyPr/>
        <a:lstStyle/>
        <a:p>
          <a:endParaRPr lang="en-US"/>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3" custLinFactX="-110446" custLinFactNeighborX="-200000" custLinFactNeighborY="30372">
        <dgm:presLayoutVars>
          <dgm:bulletEnabled val="1"/>
        </dgm:presLayoutVars>
      </dgm:prSet>
      <dgm:spPr/>
    </dgm:pt>
    <dgm:pt modelId="{E0341E51-5EE6-4528-B8AA-0DF2EAE99399}" type="pres">
      <dgm:prSet presAssocID="{AFA8A00B-A01A-498B-B0D5-BD8F091C570E}" presName="sibTrans" presStyleLbl="sibTrans2D1" presStyleIdx="0" presStyleCnt="2"/>
      <dgm:spPr/>
    </dgm:pt>
    <dgm:pt modelId="{F91816CF-F620-47D9-A288-D09AFB16C503}" type="pres">
      <dgm:prSet presAssocID="{AFA8A00B-A01A-498B-B0D5-BD8F091C570E}" presName="connectorText" presStyleLbl="sibTrans2D1" presStyleIdx="0" presStyleCnt="2"/>
      <dgm:spPr/>
    </dgm:pt>
    <dgm:pt modelId="{9BB67903-231C-42B9-9D29-F7F06ED3ECD5}" type="pres">
      <dgm:prSet presAssocID="{4FAD0CD1-9906-4D34-94CB-FD235D27C3C7}" presName="node" presStyleLbl="node1" presStyleIdx="1" presStyleCnt="3">
        <dgm:presLayoutVars>
          <dgm:bulletEnabled val="1"/>
        </dgm:presLayoutVars>
      </dgm:prSet>
      <dgm:spPr/>
    </dgm:pt>
    <dgm:pt modelId="{D4F6B1CE-4E9E-4CF5-8E68-E3FAB9B58478}" type="pres">
      <dgm:prSet presAssocID="{09EDA432-74C4-47A0-8CF9-8C77AB7C6BA0}" presName="sibTrans" presStyleLbl="sibTrans2D1" presStyleIdx="1" presStyleCnt="2"/>
      <dgm:spPr/>
    </dgm:pt>
    <dgm:pt modelId="{FFD94A14-5662-461E-89BE-8DCEF7BEF344}" type="pres">
      <dgm:prSet presAssocID="{09EDA432-74C4-47A0-8CF9-8C77AB7C6BA0}" presName="connectorText" presStyleLbl="sibTrans2D1" presStyleIdx="1" presStyleCnt="2"/>
      <dgm:spPr/>
    </dgm:pt>
    <dgm:pt modelId="{92E7257E-8711-44E1-BE12-A3712BBA541C}" type="pres">
      <dgm:prSet presAssocID="{6940972A-8FC9-41A1-B75E-3B221569315A}" presName="node" presStyleLbl="node1" presStyleIdx="2" presStyleCnt="3" custLinFactNeighborX="2593">
        <dgm:presLayoutVars>
          <dgm:bulletEnabled val="1"/>
        </dgm:presLayoutVars>
      </dgm:prSet>
      <dgm:spPr/>
    </dgm:pt>
  </dgm:ptLst>
  <dgm:cxnLst>
    <dgm:cxn modelId="{06A9EC00-2296-47A0-9790-955B9E87D3A4}" srcId="{454A4F06-358A-4B63-BBF7-A5123C76B296}" destId="{6940972A-8FC9-41A1-B75E-3B221569315A}" srcOrd="2" destOrd="0" parTransId="{C1E8FF36-9CBB-495F-B7B2-61D5A3369FEB}" sibTransId="{EBED3CF2-E9C6-4512-9F26-69D65AD5CBEC}"/>
    <dgm:cxn modelId="{E30C7E0D-5CA4-4DF8-BE03-22F141F72F09}" type="presOf" srcId="{4FAD0CD1-9906-4D34-94CB-FD235D27C3C7}" destId="{9BB67903-231C-42B9-9D29-F7F06ED3ECD5}" srcOrd="0" destOrd="0" presId="urn:microsoft.com/office/officeart/2005/8/layout/process1"/>
    <dgm:cxn modelId="{73DB9B3A-4D7F-40F6-A585-57028AB96162}" type="presOf" srcId="{09EDA432-74C4-47A0-8CF9-8C77AB7C6BA0}" destId="{D4F6B1CE-4E9E-4CF5-8E68-E3FAB9B58478}" srcOrd="0" destOrd="0" presId="urn:microsoft.com/office/officeart/2005/8/layout/process1"/>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E2DAEE6C-A72B-4B3C-895F-825B19B48A74}" type="presOf" srcId="{09EDA432-74C4-47A0-8CF9-8C77AB7C6BA0}" destId="{FFD94A14-5662-461E-89BE-8DCEF7BEF344}" srcOrd="1"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096176A8-C2BB-472E-BFD4-E5E2D3D09B04}" srcId="{454A4F06-358A-4B63-BBF7-A5123C76B296}" destId="{4FAD0CD1-9906-4D34-94CB-FD235D27C3C7}" srcOrd="1" destOrd="0" parTransId="{1D49F8E1-2A94-4D8E-B279-4618A60BD81E}" sibTransId="{09EDA432-74C4-47A0-8CF9-8C77AB7C6BA0}"/>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EB92E78E-A216-40AD-82FF-A744EEF3E494}" type="presParOf" srcId="{34FA0222-9C5C-438E-9528-BB79A132E3A4}" destId="{9BB67903-231C-42B9-9D29-F7F06ED3ECD5}" srcOrd="2" destOrd="0" presId="urn:microsoft.com/office/officeart/2005/8/layout/process1"/>
    <dgm:cxn modelId="{0DE13469-C691-4C8A-BFFC-725E1145E4C7}" type="presParOf" srcId="{34FA0222-9C5C-438E-9528-BB79A132E3A4}" destId="{D4F6B1CE-4E9E-4CF5-8E68-E3FAB9B58478}" srcOrd="3" destOrd="0" presId="urn:microsoft.com/office/officeart/2005/8/layout/process1"/>
    <dgm:cxn modelId="{CCC4079D-B899-4AB5-B3C1-A71C3AE54D91}" type="presParOf" srcId="{D4F6B1CE-4E9E-4CF5-8E68-E3FAB9B58478}" destId="{FFD94A14-5662-461E-89BE-8DCEF7BEF344}" srcOrd="0" destOrd="0" presId="urn:microsoft.com/office/officeart/2005/8/layout/process1"/>
    <dgm:cxn modelId="{4BCDB522-2562-4A90-A340-8382F4395361}" type="presParOf" srcId="{34FA0222-9C5C-438E-9528-BB79A132E3A4}" destId="{92E7257E-8711-44E1-BE12-A3712BBA541C}" srcOrd="4" destOrd="0" presId="urn:microsoft.com/office/officeart/2005/8/layout/process1"/>
  </dgm:cxnLst>
  <dgm:bg>
    <a:noFill/>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b="1"/>
            <a:t>API Implementation</a:t>
          </a:r>
        </a:p>
      </dgm:t>
    </dgm:pt>
    <dgm:pt modelId="{6AE267C2-B689-4A79-8BC5-BEF0B7382E03}" type="parTrans" cxnId="{B3368F41-A0FD-441E-BA58-E68E2173D690}">
      <dgm:prSet/>
      <dgm:spPr/>
      <dgm:t>
        <a:bodyPr/>
        <a:lstStyle/>
        <a:p>
          <a:endParaRPr lang="en-US"/>
        </a:p>
      </dgm:t>
    </dgm:pt>
    <dgm:pt modelId="{AFA8A00B-A01A-498B-B0D5-BD8F091C570E}" type="sibTrans" cxnId="{B3368F41-A0FD-441E-BA58-E68E2173D690}">
      <dgm:prSet/>
      <dgm:spPr/>
      <dgm:t>
        <a:bodyPr/>
        <a:lstStyle/>
        <a:p>
          <a:endParaRPr lang="en-US"/>
        </a:p>
      </dgm:t>
    </dgm:pt>
    <dgm:pt modelId="{6940972A-8FC9-41A1-B75E-3B221569315A}">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b="1"/>
            <a:t>Pipeline Implementation</a:t>
          </a:r>
        </a:p>
      </dgm:t>
    </dgm:pt>
    <dgm:pt modelId="{EBED3CF2-E9C6-4512-9F26-69D65AD5CBEC}" type="sibTrans" cxnId="{06A9EC00-2296-47A0-9790-955B9E87D3A4}">
      <dgm:prSet/>
      <dgm:spPr/>
      <dgm:t>
        <a:bodyPr/>
        <a:lstStyle/>
        <a:p>
          <a:endParaRPr lang="en-US"/>
        </a:p>
      </dgm:t>
    </dgm:pt>
    <dgm:pt modelId="{C1E8FF36-9CBB-495F-B7B2-61D5A3369FEB}" type="parTrans" cxnId="{06A9EC00-2296-47A0-9790-955B9E87D3A4}">
      <dgm:prSet/>
      <dgm:spPr/>
      <dgm:t>
        <a:bodyPr/>
        <a:lstStyle/>
        <a:p>
          <a:endParaRPr lang="en-US"/>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2" custLinFactX="-110446" custLinFactNeighborX="-200000" custLinFactNeighborY="30372">
        <dgm:presLayoutVars>
          <dgm:bulletEnabled val="1"/>
        </dgm:presLayoutVars>
      </dgm:prSet>
      <dgm:spPr/>
    </dgm:pt>
    <dgm:pt modelId="{E0341E51-5EE6-4528-B8AA-0DF2EAE99399}" type="pres">
      <dgm:prSet presAssocID="{AFA8A00B-A01A-498B-B0D5-BD8F091C570E}" presName="sibTrans" presStyleLbl="sibTrans2D1" presStyleIdx="0" presStyleCnt="1"/>
      <dgm:spPr/>
    </dgm:pt>
    <dgm:pt modelId="{F91816CF-F620-47D9-A288-D09AFB16C503}" type="pres">
      <dgm:prSet presAssocID="{AFA8A00B-A01A-498B-B0D5-BD8F091C570E}" presName="connectorText" presStyleLbl="sibTrans2D1" presStyleIdx="0" presStyleCnt="1"/>
      <dgm:spPr/>
    </dgm:pt>
    <dgm:pt modelId="{92E7257E-8711-44E1-BE12-A3712BBA541C}" type="pres">
      <dgm:prSet presAssocID="{6940972A-8FC9-41A1-B75E-3B221569315A}" presName="node" presStyleLbl="node1" presStyleIdx="1" presStyleCnt="2" custLinFactNeighborX="1581">
        <dgm:presLayoutVars>
          <dgm:bulletEnabled val="1"/>
        </dgm:presLayoutVars>
      </dgm:prSet>
      <dgm:spPr/>
    </dgm:pt>
  </dgm:ptLst>
  <dgm:cxnLst>
    <dgm:cxn modelId="{06A9EC00-2296-47A0-9790-955B9E87D3A4}" srcId="{454A4F06-358A-4B63-BBF7-A5123C76B296}" destId="{6940972A-8FC9-41A1-B75E-3B221569315A}" srcOrd="1" destOrd="0" parTransId="{C1E8FF36-9CBB-495F-B7B2-61D5A3369FEB}" sibTransId="{EBED3CF2-E9C6-4512-9F26-69D65AD5CBEC}"/>
    <dgm:cxn modelId="{B3368F41-A0FD-441E-BA58-E68E2173D690}" srcId="{454A4F06-358A-4B63-BBF7-A5123C76B296}" destId="{2288FB15-3563-4B38-B20A-3120ED7772D1}" srcOrd="0" destOrd="0" parTransId="{6AE267C2-B689-4A79-8BC5-BEF0B7382E03}" sibTransId="{AFA8A00B-A01A-498B-B0D5-BD8F091C570E}"/>
    <dgm:cxn modelId="{356DF961-4D1D-4719-BC7F-F3693BD4512D}" type="presOf" srcId="{6940972A-8FC9-41A1-B75E-3B221569315A}" destId="{92E7257E-8711-44E1-BE12-A3712BBA541C}" srcOrd="0" destOrd="0" presId="urn:microsoft.com/office/officeart/2005/8/layout/process1"/>
    <dgm:cxn modelId="{29DDA865-A6DC-4BA7-8DAA-F8B19B1CD114}" type="presOf" srcId="{2288FB15-3563-4B38-B20A-3120ED7772D1}" destId="{793DB40B-5A08-4B8D-9876-28B91ABB8ACC}" srcOrd="0" destOrd="0" presId="urn:microsoft.com/office/officeart/2005/8/layout/process1"/>
    <dgm:cxn modelId="{88F10B8E-0FAD-4D4C-B31D-AE8AA0F48361}" type="presOf" srcId="{AFA8A00B-A01A-498B-B0D5-BD8F091C570E}" destId="{E0341E51-5EE6-4528-B8AA-0DF2EAE99399}"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C8C952ED-F59C-40AB-B626-00E7A6466405}" type="presOf" srcId="{AFA8A00B-A01A-498B-B0D5-BD8F091C570E}" destId="{F91816CF-F620-47D9-A288-D09AFB16C503}" srcOrd="1"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D35D7E5A-245E-468D-8AA7-8A5FC89FB574}" type="presParOf" srcId="{34FA0222-9C5C-438E-9528-BB79A132E3A4}" destId="{E0341E51-5EE6-4528-B8AA-0DF2EAE99399}" srcOrd="1" destOrd="0" presId="urn:microsoft.com/office/officeart/2005/8/layout/process1"/>
    <dgm:cxn modelId="{0F696AB3-7EC6-4BF9-B80B-44141E08786E}" type="presParOf" srcId="{E0341E51-5EE6-4528-B8AA-0DF2EAE99399}" destId="{F91816CF-F620-47D9-A288-D09AFB16C503}" srcOrd="0" destOrd="0" presId="urn:microsoft.com/office/officeart/2005/8/layout/process1"/>
    <dgm:cxn modelId="{4BCDB522-2562-4A90-A340-8382F4395361}" type="presParOf" srcId="{34FA0222-9C5C-438E-9528-BB79A132E3A4}" destId="{92E7257E-8711-44E1-BE12-A3712BBA541C}" srcOrd="2" destOrd="0" presId="urn:microsoft.com/office/officeart/2005/8/layout/process1"/>
  </dgm:cxnLst>
  <dgm:bg>
    <a:noFill/>
  </dgm:bg>
  <dgm:whole/>
  <dgm:extLst>
    <a:ext uri="http://schemas.microsoft.com/office/drawing/2008/diagram">
      <dsp:dataModelExt xmlns:dsp="http://schemas.microsoft.com/office/drawing/2008/diagram" relId="rId3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sz="1400" b="1"/>
            <a:t>Model Deployment</a:t>
          </a:r>
        </a:p>
      </dgm:t>
    </dgm:pt>
    <dgm:pt modelId="{6AE267C2-B689-4A79-8BC5-BEF0B7382E03}" type="parTrans" cxnId="{B3368F41-A0FD-441E-BA58-E68E2173D690}">
      <dgm:prSet/>
      <dgm:spPr/>
      <dgm:t>
        <a:bodyPr/>
        <a:lstStyle/>
        <a:p>
          <a:endParaRPr lang="en-US" sz="1100"/>
        </a:p>
      </dgm:t>
    </dgm:pt>
    <dgm:pt modelId="{AFA8A00B-A01A-498B-B0D5-BD8F091C570E}" type="sibTrans" cxnId="{B3368F41-A0FD-441E-BA58-E68E2173D690}">
      <dgm:prSet/>
      <dgm:spPr/>
      <dgm:t>
        <a:bodyPr/>
        <a:lstStyle/>
        <a:p>
          <a:endParaRPr lang="en-US" sz="1100"/>
        </a:p>
      </dgm:t>
    </dgm:pt>
    <dgm:pt modelId="{06EF13AB-DF41-424B-9C83-D4032A452F93}">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29000">
              <a:schemeClr val="accent2">
                <a:lumMod val="60000"/>
                <a:lumOff val="40000"/>
              </a:schemeClr>
            </a:gs>
            <a:gs pos="14297">
              <a:srgbClr val="4BC0EF"/>
            </a:gs>
            <a:gs pos="0">
              <a:srgbClr val="009DD9"/>
            </a:gs>
            <a:gs pos="49000">
              <a:srgbClr val="87E7CD"/>
            </a:gs>
            <a:gs pos="70000">
              <a:srgbClr val="87E7CD"/>
            </a:gs>
          </a:gsLst>
          <a:lin ang="10800000" scaled="0"/>
          <a:tileRect/>
        </a:gradFill>
        <a:ln>
          <a:noFill/>
        </a:ln>
      </dgm:spPr>
      <dgm:t>
        <a:bodyPr/>
        <a:lstStyle/>
        <a:p>
          <a:r>
            <a:rPr lang="en-US" sz="1400" b="1"/>
            <a:t>Integrate Application</a:t>
          </a:r>
        </a:p>
      </dgm:t>
    </dgm:pt>
    <dgm:pt modelId="{97E239C9-B6B8-45CE-860E-19E32486F45B}" type="parTrans" cxnId="{F7737BBB-A91C-46D4-8AFC-C79B6CC1D949}">
      <dgm:prSet/>
      <dgm:spPr/>
      <dgm:t>
        <a:bodyPr/>
        <a:lstStyle/>
        <a:p>
          <a:endParaRPr lang="en-US"/>
        </a:p>
      </dgm:t>
    </dgm:pt>
    <dgm:pt modelId="{FBB03D10-06E4-4751-9EE8-136A4E44D45B}" type="sibTrans" cxnId="{F7737BBB-A91C-46D4-8AFC-C79B6CC1D949}">
      <dgm:prSet/>
      <dgm:spPr/>
      <dgm:t>
        <a:bodyPr/>
        <a:lstStyle/>
        <a:p>
          <a:endParaRPr lang="en-US"/>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2" custLinFactNeighborX="-1744">
        <dgm:presLayoutVars>
          <dgm:bulletEnabled val="1"/>
        </dgm:presLayoutVars>
      </dgm:prSet>
      <dgm:spPr/>
    </dgm:pt>
    <dgm:pt modelId="{88F354E3-304C-4BA6-BB0B-F2B631393C8F}" type="pres">
      <dgm:prSet presAssocID="{AFA8A00B-A01A-498B-B0D5-BD8F091C570E}" presName="sibTrans" presStyleLbl="sibTrans2D1" presStyleIdx="0" presStyleCnt="1" custScaleX="89603" custScaleY="119934" custLinFactNeighborX="9698" custLinFactNeighborY="0"/>
      <dgm:spPr/>
    </dgm:pt>
    <dgm:pt modelId="{6DC3F4B2-9CE1-4ABF-90AB-79FF03707B92}" type="pres">
      <dgm:prSet presAssocID="{AFA8A00B-A01A-498B-B0D5-BD8F091C570E}" presName="connectorText" presStyleLbl="sibTrans2D1" presStyleIdx="0" presStyleCnt="1"/>
      <dgm:spPr/>
    </dgm:pt>
    <dgm:pt modelId="{7F49C1B0-8F52-4C3B-849A-DE2CC06448BE}" type="pres">
      <dgm:prSet presAssocID="{06EF13AB-DF41-424B-9C83-D4032A452F93}" presName="node" presStyleLbl="node1" presStyleIdx="1" presStyleCnt="2" custLinFactNeighborX="-1883" custLinFactNeighborY="2933">
        <dgm:presLayoutVars>
          <dgm:bulletEnabled val="1"/>
        </dgm:presLayoutVars>
      </dgm:prSet>
      <dgm:spPr/>
    </dgm:pt>
  </dgm:ptLst>
  <dgm:cxnLst>
    <dgm:cxn modelId="{47685912-5AB6-4FE6-A5D2-A1CDECE48BC1}" type="presOf" srcId="{AFA8A00B-A01A-498B-B0D5-BD8F091C570E}" destId="{88F354E3-304C-4BA6-BB0B-F2B631393C8F}" srcOrd="0" destOrd="0" presId="urn:microsoft.com/office/officeart/2005/8/layout/process1"/>
    <dgm:cxn modelId="{B3368F41-A0FD-441E-BA58-E68E2173D690}" srcId="{454A4F06-358A-4B63-BBF7-A5123C76B296}" destId="{2288FB15-3563-4B38-B20A-3120ED7772D1}" srcOrd="0" destOrd="0" parTransId="{6AE267C2-B689-4A79-8BC5-BEF0B7382E03}" sibTransId="{AFA8A00B-A01A-498B-B0D5-BD8F091C570E}"/>
    <dgm:cxn modelId="{29DDA865-A6DC-4BA7-8DAA-F8B19B1CD114}" type="presOf" srcId="{2288FB15-3563-4B38-B20A-3120ED7772D1}" destId="{793DB40B-5A08-4B8D-9876-28B91ABB8ACC}" srcOrd="0" destOrd="0" presId="urn:microsoft.com/office/officeart/2005/8/layout/process1"/>
    <dgm:cxn modelId="{0AC41F87-4B6C-4654-BB05-A9EE8A9DE559}" type="presOf" srcId="{06EF13AB-DF41-424B-9C83-D4032A452F93}" destId="{7F49C1B0-8F52-4C3B-849A-DE2CC06448BE}" srcOrd="0" destOrd="0" presId="urn:microsoft.com/office/officeart/2005/8/layout/process1"/>
    <dgm:cxn modelId="{DDD293B2-1166-4D2B-9F14-CCF51095BC33}" type="presOf" srcId="{AFA8A00B-A01A-498B-B0D5-BD8F091C570E}" destId="{6DC3F4B2-9CE1-4ABF-90AB-79FF03707B92}" srcOrd="1" destOrd="0" presId="urn:microsoft.com/office/officeart/2005/8/layout/process1"/>
    <dgm:cxn modelId="{F7737BBB-A91C-46D4-8AFC-C79B6CC1D949}" srcId="{454A4F06-358A-4B63-BBF7-A5123C76B296}" destId="{06EF13AB-DF41-424B-9C83-D4032A452F93}" srcOrd="1" destOrd="0" parTransId="{97E239C9-B6B8-45CE-860E-19E32486F45B}" sibTransId="{FBB03D10-06E4-4751-9EE8-136A4E44D45B}"/>
    <dgm:cxn modelId="{BDA3E5DF-E17A-46F9-A036-AC8B60B3302D}" type="presOf" srcId="{454A4F06-358A-4B63-BBF7-A5123C76B296}" destId="{34FA0222-9C5C-438E-9528-BB79A132E3A4}" srcOrd="0"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 modelId="{5C22453A-DBB2-4E27-9CF9-84204D4873B0}" type="presParOf" srcId="{34FA0222-9C5C-438E-9528-BB79A132E3A4}" destId="{88F354E3-304C-4BA6-BB0B-F2B631393C8F}" srcOrd="1" destOrd="0" presId="urn:microsoft.com/office/officeart/2005/8/layout/process1"/>
    <dgm:cxn modelId="{28AC493F-C231-4AFA-AFEA-A195324A3139}" type="presParOf" srcId="{88F354E3-304C-4BA6-BB0B-F2B631393C8F}" destId="{6DC3F4B2-9CE1-4ABF-90AB-79FF03707B92}" srcOrd="0" destOrd="0" presId="urn:microsoft.com/office/officeart/2005/8/layout/process1"/>
    <dgm:cxn modelId="{5BF2F0C9-03C9-48AD-8C82-4DE976652097}" type="presParOf" srcId="{34FA0222-9C5C-438E-9528-BB79A132E3A4}" destId="{7F49C1B0-8F52-4C3B-849A-DE2CC06448BE}" srcOrd="2" destOrd="0" presId="urn:microsoft.com/office/officeart/2005/8/layout/process1"/>
  </dgm:cxnLst>
  <dgm:bg>
    <a:noFill/>
  </dgm:bg>
  <dgm:whole/>
  <dgm:extLst>
    <a:ext uri="http://schemas.microsoft.com/office/drawing/2008/diagram">
      <dsp:dataModelExt xmlns:dsp="http://schemas.microsoft.com/office/drawing/2008/diagram" relId="rId3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4A4F06-358A-4B63-BBF7-A5123C76B296}" type="doc">
      <dgm:prSet loTypeId="urn:microsoft.com/office/officeart/2005/8/layout/process1" loCatId="process" qsTypeId="urn:microsoft.com/office/officeart/2005/8/quickstyle/simple1" qsCatId="simple" csTypeId="urn:microsoft.com/office/officeart/2005/8/colors/accent6_1" csCatId="accent6" phldr="1"/>
      <dgm:spPr/>
    </dgm:pt>
    <dgm:pt modelId="{2288FB15-3563-4B38-B20A-3120ED7772D1}">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400" b="1"/>
            <a:t>To be Completed (Final)</a:t>
          </a:r>
        </a:p>
      </dgm:t>
    </dgm:pt>
    <dgm:pt modelId="{6AE267C2-B689-4A79-8BC5-BEF0B7382E03}" type="parTrans" cxnId="{B3368F41-A0FD-441E-BA58-E68E2173D690}">
      <dgm:prSet/>
      <dgm:spPr/>
      <dgm:t>
        <a:bodyPr/>
        <a:lstStyle/>
        <a:p>
          <a:endParaRPr lang="en-US" sz="1100"/>
        </a:p>
      </dgm:t>
    </dgm:pt>
    <dgm:pt modelId="{AFA8A00B-A01A-498B-B0D5-BD8F091C570E}" type="sibTrans" cxnId="{B3368F41-A0FD-441E-BA58-E68E2173D690}">
      <dgm:prSet/>
      <dgm:spPr/>
      <dgm:t>
        <a:bodyPr/>
        <a:lstStyle/>
        <a:p>
          <a:endParaRPr lang="en-US" sz="1100"/>
        </a:p>
      </dgm:t>
    </dgm:pt>
    <dgm:pt modelId="{34FA0222-9C5C-438E-9528-BB79A132E3A4}" type="pres">
      <dgm:prSet presAssocID="{454A4F06-358A-4B63-BBF7-A5123C76B296}" presName="Name0" presStyleCnt="0">
        <dgm:presLayoutVars>
          <dgm:dir/>
          <dgm:resizeHandles val="exact"/>
        </dgm:presLayoutVars>
      </dgm:prSet>
      <dgm:spPr/>
    </dgm:pt>
    <dgm:pt modelId="{793DB40B-5A08-4B8D-9876-28B91ABB8ACC}" type="pres">
      <dgm:prSet presAssocID="{2288FB15-3563-4B38-B20A-3120ED7772D1}" presName="node" presStyleLbl="node1" presStyleIdx="0" presStyleCnt="1" custLinFactX="-69127" custLinFactNeighborX="-100000" custLinFactNeighborY="4214">
        <dgm:presLayoutVars>
          <dgm:bulletEnabled val="1"/>
        </dgm:presLayoutVars>
      </dgm:prSet>
      <dgm:spPr/>
    </dgm:pt>
  </dgm:ptLst>
  <dgm:cxnLst>
    <dgm:cxn modelId="{B3368F41-A0FD-441E-BA58-E68E2173D690}" srcId="{454A4F06-358A-4B63-BBF7-A5123C76B296}" destId="{2288FB15-3563-4B38-B20A-3120ED7772D1}" srcOrd="0" destOrd="0" parTransId="{6AE267C2-B689-4A79-8BC5-BEF0B7382E03}" sibTransId="{AFA8A00B-A01A-498B-B0D5-BD8F091C570E}"/>
    <dgm:cxn modelId="{29DDA865-A6DC-4BA7-8DAA-F8B19B1CD114}" type="presOf" srcId="{2288FB15-3563-4B38-B20A-3120ED7772D1}" destId="{793DB40B-5A08-4B8D-9876-28B91ABB8ACC}" srcOrd="0" destOrd="0" presId="urn:microsoft.com/office/officeart/2005/8/layout/process1"/>
    <dgm:cxn modelId="{BDA3E5DF-E17A-46F9-A036-AC8B60B3302D}" type="presOf" srcId="{454A4F06-358A-4B63-BBF7-A5123C76B296}" destId="{34FA0222-9C5C-438E-9528-BB79A132E3A4}" srcOrd="0" destOrd="0" presId="urn:microsoft.com/office/officeart/2005/8/layout/process1"/>
    <dgm:cxn modelId="{48F44046-4CD4-4475-AF1F-BC1502C0EF0F}" type="presParOf" srcId="{34FA0222-9C5C-438E-9528-BB79A132E3A4}" destId="{793DB40B-5A08-4B8D-9876-28B91ABB8ACC}" srcOrd="0" destOrd="0" presId="urn:microsoft.com/office/officeart/2005/8/layout/process1"/>
  </dgm:cxnLst>
  <dgm:bg>
    <a:noFill/>
  </dgm:bg>
  <dgm:whole/>
  <dgm:extLst>
    <a:ext uri="http://schemas.microsoft.com/office/drawing/2008/diagram">
      <dsp:dataModelExt xmlns:dsp="http://schemas.microsoft.com/office/drawing/2008/diagram" relId="rId4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DC9112-D180-408A-9DF1-41E9E51F6E2A}"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6B3839C7-ECB7-48CD-8797-6D6621D2291E}">
      <dgm:prSet/>
      <dgm:spPr>
        <a:xfrm>
          <a:off x="1475716" y="2512"/>
          <a:ext cx="4427148" cy="2205458"/>
        </a:xfrm>
        <a:solidFill>
          <a:srgbClr val="A28E6A">
            <a:tint val="40000"/>
            <a:alpha val="90000"/>
            <a:hueOff val="0"/>
            <a:satOff val="0"/>
            <a:lumOff val="0"/>
            <a:alphaOff val="0"/>
          </a:srgbClr>
        </a:solidFill>
        <a:ln w="12700" cap="flat" cmpd="sng" algn="ctr">
          <a:solidFill>
            <a:srgbClr val="A28E6A">
              <a:tint val="40000"/>
              <a:alpha val="90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a:solidFill>
                <a:sysClr val="windowText" lastClr="000000">
                  <a:hueOff val="0"/>
                  <a:satOff val="0"/>
                  <a:lumOff val="0"/>
                  <a:alphaOff val="0"/>
                </a:sysClr>
              </a:solidFill>
              <a:latin typeface="Calibri" panose="020F0502020204030204"/>
              <a:ea typeface="+mn-ea"/>
              <a:cs typeface="+mn-cs"/>
            </a:rPr>
            <a:t>Model Implementation.</a:t>
          </a:r>
        </a:p>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a:solidFill>
                <a:sysClr val="windowText" lastClr="000000">
                  <a:hueOff val="0"/>
                  <a:satOff val="0"/>
                  <a:lumOff val="0"/>
                  <a:alphaOff val="0"/>
                </a:sysClr>
              </a:solidFill>
              <a:latin typeface="Calibri" panose="020F0502020204030204"/>
              <a:ea typeface="+mn-ea"/>
              <a:cs typeface="+mn-cs"/>
            </a:rPr>
            <a:t>Mobile App Implementation.</a:t>
          </a:r>
        </a:p>
        <a:p>
          <a:pPr>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Individual components Integration.</a:t>
          </a:r>
          <a:endParaRPr lang="en-US">
            <a:solidFill>
              <a:sysClr val="windowText" lastClr="000000">
                <a:hueOff val="0"/>
                <a:satOff val="0"/>
                <a:lumOff val="0"/>
                <a:alphaOff val="0"/>
              </a:sysClr>
            </a:solidFill>
            <a:latin typeface="Calibri" panose="020F0502020204030204"/>
            <a:ea typeface="+mn-ea"/>
            <a:cs typeface="+mn-cs"/>
          </a:endParaRPr>
        </a:p>
      </dgm:t>
    </dgm:pt>
    <dgm:pt modelId="{05FD8DBD-2AD7-4CE6-A1A7-0DB42B9CB478}" type="parTrans" cxnId="{F486E81C-1016-4B45-9F4C-E158F9266E0E}">
      <dgm:prSet/>
      <dgm:spPr/>
      <dgm:t>
        <a:bodyPr/>
        <a:lstStyle/>
        <a:p>
          <a:endParaRPr lang="en-US"/>
        </a:p>
      </dgm:t>
    </dgm:pt>
    <dgm:pt modelId="{64B4ED7C-BF7E-4A99-B38F-A47F2A444F4B}" type="sibTrans" cxnId="{F486E81C-1016-4B45-9F4C-E158F9266E0E}">
      <dgm:prSet/>
      <dgm:spPr/>
      <dgm:t>
        <a:bodyPr/>
        <a:lstStyle/>
        <a:p>
          <a:endParaRPr lang="en-US"/>
        </a:p>
      </dgm:t>
    </dgm:pt>
    <dgm:pt modelId="{85D284DA-2729-4A61-9640-60167D2C048D}">
      <dgm:prSet/>
      <dgm:spPr>
        <a:xfrm>
          <a:off x="0" y="3362432"/>
          <a:ext cx="1475716" cy="2206119"/>
        </a:xfrm>
        <a:prstGeom prst="rect">
          <a:avLst/>
        </a:prstGeom>
        <a:solidFill>
          <a:srgbClr val="9B2D1F">
            <a:hueOff val="0"/>
            <a:satOff val="0"/>
            <a:lumOff val="0"/>
            <a:alphaOff val="0"/>
          </a:srgbClr>
        </a:solidFill>
        <a:ln w="12700" cap="flat" cmpd="sng" algn="ctr">
          <a:solidFill>
            <a:srgbClr val="9B2D1F">
              <a:hueOff val="0"/>
              <a:satOff val="0"/>
              <a:lumOff val="0"/>
              <a:alphaOff val="0"/>
            </a:srgbClr>
          </a:solidFill>
          <a:prstDash val="solid"/>
          <a:miter lim="800000"/>
        </a:ln>
        <a:effectLst/>
      </dgm:spPr>
      <dgm:t>
        <a:bodyPr/>
        <a:lstStyle/>
        <a:p>
          <a:pPr>
            <a:buNone/>
          </a:pPr>
          <a:r>
            <a:rPr lang="en-US">
              <a:solidFill>
                <a:sysClr val="window" lastClr="FFFFFF"/>
              </a:solidFill>
              <a:latin typeface="Calibri" panose="020F0502020204030204"/>
              <a:ea typeface="+mn-ea"/>
              <a:cs typeface="+mn-cs"/>
            </a:rPr>
            <a:t>Progress To Be</a:t>
          </a:r>
        </a:p>
      </dgm:t>
    </dgm:pt>
    <dgm:pt modelId="{427D92C6-69A8-4B36-9814-5DF6092B9F8E}" type="parTrans" cxnId="{928209A4-7FE1-4A0E-B370-EFE55C5673D9}">
      <dgm:prSet/>
      <dgm:spPr/>
      <dgm:t>
        <a:bodyPr/>
        <a:lstStyle/>
        <a:p>
          <a:endParaRPr lang="en-US"/>
        </a:p>
      </dgm:t>
    </dgm:pt>
    <dgm:pt modelId="{F81F3A47-1810-4AD8-A277-20013B23EC09}" type="sibTrans" cxnId="{928209A4-7FE1-4A0E-B370-EFE55C5673D9}">
      <dgm:prSet/>
      <dgm:spPr/>
      <dgm:t>
        <a:bodyPr/>
        <a:lstStyle/>
        <a:p>
          <a:endParaRPr lang="en-US"/>
        </a:p>
      </dgm:t>
    </dgm:pt>
    <dgm:pt modelId="{FBBE31C7-116F-492D-A29F-11C4027744F2}">
      <dgm:prSet/>
      <dgm:spPr>
        <a:xfrm>
          <a:off x="1475716" y="3362432"/>
          <a:ext cx="4427148" cy="2206119"/>
        </a:xfrm>
        <a:prstGeom prst="rect">
          <a:avLst/>
        </a:prstGeom>
        <a:solidFill>
          <a:srgbClr val="9B2D1F">
            <a:tint val="40000"/>
            <a:alpha val="90000"/>
            <a:hueOff val="0"/>
            <a:satOff val="0"/>
            <a:lumOff val="0"/>
            <a:alphaOff val="0"/>
          </a:srgbClr>
        </a:solidFill>
        <a:ln w="12700" cap="flat" cmpd="sng" algn="ctr">
          <a:solidFill>
            <a:srgbClr val="9B2D1F">
              <a:tint val="40000"/>
              <a:alpha val="90000"/>
              <a:hueOff val="0"/>
              <a:satOff val="0"/>
              <a:lumOff val="0"/>
              <a:alphaOff val="0"/>
            </a:srgbClr>
          </a:solidFill>
          <a:prstDash val="solid"/>
          <a:miter lim="800000"/>
        </a:ln>
        <a:effectLst/>
      </dgm:spPr>
      <dgm:t>
        <a:bodyPr/>
        <a:lstStyle/>
        <a:p>
          <a:pPr>
            <a:buFont typeface="Arial" panose="020B0604020202020204" pitchFamily="34" charset="0"/>
            <a:buNone/>
          </a:pPr>
          <a:r>
            <a:rPr lang="en-US">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System </a:t>
          </a:r>
          <a:r>
            <a:rPr lang="en-US">
              <a:solidFill>
                <a:sysClr val="windowText" lastClr="000000">
                  <a:hueOff val="0"/>
                  <a:satOff val="0"/>
                  <a:lumOff val="0"/>
                  <a:alphaOff val="0"/>
                </a:sysClr>
              </a:solidFill>
              <a:latin typeface="Calibri" panose="020F0502020204030204"/>
              <a:ea typeface="+mn-ea"/>
              <a:cs typeface="+mn-cs"/>
            </a:rPr>
            <a:t>Integration.</a:t>
          </a:r>
        </a:p>
      </dgm:t>
    </dgm:pt>
    <dgm:pt modelId="{D18A87D8-AAA6-446A-9B13-97ECD82989D8}" type="parTrans" cxnId="{6FEA0358-54B7-4C00-BE29-7F141B123178}">
      <dgm:prSet/>
      <dgm:spPr/>
      <dgm:t>
        <a:bodyPr/>
        <a:lstStyle/>
        <a:p>
          <a:endParaRPr lang="en-US"/>
        </a:p>
      </dgm:t>
    </dgm:pt>
    <dgm:pt modelId="{5DAF8FC7-D0A5-4C50-9A97-FC37E81254E6}" type="sibTrans" cxnId="{6FEA0358-54B7-4C00-BE29-7F141B123178}">
      <dgm:prSet/>
      <dgm:spPr/>
      <dgm:t>
        <a:bodyPr/>
        <a:lstStyle/>
        <a:p>
          <a:endParaRPr lang="en-US"/>
        </a:p>
      </dgm:t>
    </dgm:pt>
    <dgm:pt modelId="{DCFF0D30-A12C-4FA4-BE4C-0CA007843071}">
      <dgm:prSet/>
      <dgm:spPr>
        <a:xfrm rot="10800000">
          <a:off x="0" y="2512"/>
          <a:ext cx="1475716" cy="3393012"/>
        </a:xfrm>
        <a:solidFill>
          <a:srgbClr val="A28E6A">
            <a:hueOff val="0"/>
            <a:satOff val="0"/>
            <a:lumOff val="0"/>
            <a:alphaOff val="0"/>
          </a:srgbClr>
        </a:solidFill>
        <a:ln w="12700" cap="flat" cmpd="sng" algn="ctr">
          <a:solidFill>
            <a:srgbClr val="A28E6A">
              <a:hueOff val="0"/>
              <a:satOff val="0"/>
              <a:lumOff val="0"/>
              <a:alphaOff val="0"/>
            </a:srgbClr>
          </a:solidFill>
          <a:prstDash val="solid"/>
          <a:miter lim="800000"/>
        </a:ln>
        <a:effectLst/>
      </dgm:spPr>
      <dgm:t>
        <a:bodyPr/>
        <a:lstStyle/>
        <a:p>
          <a:pPr algn="ctr">
            <a:buNone/>
          </a:pPr>
          <a:r>
            <a:rPr lang="en-US">
              <a:solidFill>
                <a:sysClr val="window" lastClr="FFFFFF"/>
              </a:solidFill>
              <a:latin typeface="Calibri" panose="020F0502020204030204"/>
              <a:ea typeface="+mn-ea"/>
              <a:cs typeface="+mn-cs"/>
            </a:rPr>
            <a:t>Current Progress</a:t>
          </a:r>
        </a:p>
      </dgm:t>
    </dgm:pt>
    <dgm:pt modelId="{97277841-0EC8-4346-9D8D-FE5B40064D94}" type="parTrans" cxnId="{19C2D201-F440-4487-863C-70C17528F071}">
      <dgm:prSet/>
      <dgm:spPr/>
      <dgm:t>
        <a:bodyPr/>
        <a:lstStyle/>
        <a:p>
          <a:endParaRPr lang="en-US"/>
        </a:p>
      </dgm:t>
    </dgm:pt>
    <dgm:pt modelId="{7FF359B9-839C-44BC-9FC6-98B77E5B4FDE}" type="sibTrans" cxnId="{19C2D201-F440-4487-863C-70C17528F071}">
      <dgm:prSet/>
      <dgm:spPr/>
      <dgm:t>
        <a:bodyPr/>
        <a:lstStyle/>
        <a:p>
          <a:endParaRPr lang="en-US"/>
        </a:p>
      </dgm:t>
    </dgm:pt>
    <dgm:pt modelId="{8B98244E-7E0A-4693-992F-766A3F6E47BE}" type="pres">
      <dgm:prSet presAssocID="{BFDC9112-D180-408A-9DF1-41E9E51F6E2A}" presName="Name0" presStyleCnt="0">
        <dgm:presLayoutVars>
          <dgm:dir/>
          <dgm:animLvl val="lvl"/>
          <dgm:resizeHandles val="exact"/>
        </dgm:presLayoutVars>
      </dgm:prSet>
      <dgm:spPr/>
    </dgm:pt>
    <dgm:pt modelId="{98AC96B9-7AD7-4BE3-BC4B-4160FE882602}" type="pres">
      <dgm:prSet presAssocID="{85D284DA-2729-4A61-9640-60167D2C048D}" presName="boxAndChildren" presStyleCnt="0"/>
      <dgm:spPr/>
    </dgm:pt>
    <dgm:pt modelId="{73D8A093-87FD-487E-8E67-7F342C6472FC}" type="pres">
      <dgm:prSet presAssocID="{85D284DA-2729-4A61-9640-60167D2C048D}" presName="parentTextBox" presStyleLbl="alignNode1" presStyleIdx="0" presStyleCnt="2"/>
      <dgm:spPr/>
    </dgm:pt>
    <dgm:pt modelId="{F4285CA9-37C4-48A8-9DFE-C7FD9AC3F0B6}" type="pres">
      <dgm:prSet presAssocID="{85D284DA-2729-4A61-9640-60167D2C048D}" presName="descendantBox" presStyleLbl="bgAccFollowNode1" presStyleIdx="0" presStyleCnt="2"/>
      <dgm:spPr/>
    </dgm:pt>
    <dgm:pt modelId="{8DC6332B-A727-42F7-AD5F-DAC6141D7252}" type="pres">
      <dgm:prSet presAssocID="{7FF359B9-839C-44BC-9FC6-98B77E5B4FDE}" presName="sp" presStyleCnt="0"/>
      <dgm:spPr/>
    </dgm:pt>
    <dgm:pt modelId="{D77F7423-970E-4FD6-8F86-70F6DB5B9AD5}" type="pres">
      <dgm:prSet presAssocID="{DCFF0D30-A12C-4FA4-BE4C-0CA007843071}" presName="arrowAndChildren" presStyleCnt="0"/>
      <dgm:spPr/>
    </dgm:pt>
    <dgm:pt modelId="{2E3D6851-2DDE-4C27-A3D4-522061DEE287}" type="pres">
      <dgm:prSet presAssocID="{DCFF0D30-A12C-4FA4-BE4C-0CA007843071}" presName="parentTextArrow" presStyleLbl="node1" presStyleIdx="0" presStyleCnt="0"/>
      <dgm:spPr>
        <a:prstGeom prst="upArrowCallout">
          <a:avLst>
            <a:gd name="adj1" fmla="val 5000"/>
            <a:gd name="adj2" fmla="val 10000"/>
            <a:gd name="adj3" fmla="val 15000"/>
            <a:gd name="adj4" fmla="val 64977"/>
          </a:avLst>
        </a:prstGeom>
      </dgm:spPr>
    </dgm:pt>
    <dgm:pt modelId="{ABF891B7-F2A1-4DFB-BA31-B5188ADC6048}" type="pres">
      <dgm:prSet presAssocID="{DCFF0D30-A12C-4FA4-BE4C-0CA007843071}" presName="arrow" presStyleLbl="alignNode1" presStyleIdx="1" presStyleCnt="2"/>
      <dgm:spPr/>
    </dgm:pt>
    <dgm:pt modelId="{6E75B8F8-B06F-44F6-981D-007AC06F8813}" type="pres">
      <dgm:prSet presAssocID="{DCFF0D30-A12C-4FA4-BE4C-0CA007843071}" presName="descendantArrow" presStyleLbl="bgAccFollowNode1" presStyleIdx="1" presStyleCnt="2"/>
      <dgm:spPr>
        <a:prstGeom prst="rect">
          <a:avLst/>
        </a:prstGeom>
      </dgm:spPr>
    </dgm:pt>
  </dgm:ptLst>
  <dgm:cxnLst>
    <dgm:cxn modelId="{19C2D201-F440-4487-863C-70C17528F071}" srcId="{BFDC9112-D180-408A-9DF1-41E9E51F6E2A}" destId="{DCFF0D30-A12C-4FA4-BE4C-0CA007843071}" srcOrd="0" destOrd="0" parTransId="{97277841-0EC8-4346-9D8D-FE5B40064D94}" sibTransId="{7FF359B9-839C-44BC-9FC6-98B77E5B4FDE}"/>
    <dgm:cxn modelId="{F486E81C-1016-4B45-9F4C-E158F9266E0E}" srcId="{DCFF0D30-A12C-4FA4-BE4C-0CA007843071}" destId="{6B3839C7-ECB7-48CD-8797-6D6621D2291E}" srcOrd="0" destOrd="0" parTransId="{05FD8DBD-2AD7-4CE6-A1A7-0DB42B9CB478}" sibTransId="{64B4ED7C-BF7E-4A99-B38F-A47F2A444F4B}"/>
    <dgm:cxn modelId="{6FEA0358-54B7-4C00-BE29-7F141B123178}" srcId="{85D284DA-2729-4A61-9640-60167D2C048D}" destId="{FBBE31C7-116F-492D-A29F-11C4027744F2}" srcOrd="0" destOrd="0" parTransId="{D18A87D8-AAA6-446A-9B13-97ECD82989D8}" sibTransId="{5DAF8FC7-D0A5-4C50-9A97-FC37E81254E6}"/>
    <dgm:cxn modelId="{F790F694-36B6-46FF-BFFA-2F3189503F5C}" type="presOf" srcId="{BFDC9112-D180-408A-9DF1-41E9E51F6E2A}" destId="{8B98244E-7E0A-4693-992F-766A3F6E47BE}" srcOrd="0" destOrd="0" presId="urn:microsoft.com/office/officeart/2016/7/layout/VerticalDownArrowProcess"/>
    <dgm:cxn modelId="{E1DD39A1-E7DC-4015-A2C7-08C587605165}" type="presOf" srcId="{6B3839C7-ECB7-48CD-8797-6D6621D2291E}" destId="{6E75B8F8-B06F-44F6-981D-007AC06F8813}" srcOrd="0" destOrd="0" presId="urn:microsoft.com/office/officeart/2016/7/layout/VerticalDownArrowProcess"/>
    <dgm:cxn modelId="{928209A4-7FE1-4A0E-B370-EFE55C5673D9}" srcId="{BFDC9112-D180-408A-9DF1-41E9E51F6E2A}" destId="{85D284DA-2729-4A61-9640-60167D2C048D}" srcOrd="1" destOrd="0" parTransId="{427D92C6-69A8-4B36-9814-5DF6092B9F8E}" sibTransId="{F81F3A47-1810-4AD8-A277-20013B23EC09}"/>
    <dgm:cxn modelId="{FA38DEC3-31C7-4169-A4B8-57D6F8E4E80D}" type="presOf" srcId="{85D284DA-2729-4A61-9640-60167D2C048D}" destId="{73D8A093-87FD-487E-8E67-7F342C6472FC}" srcOrd="0" destOrd="0" presId="urn:microsoft.com/office/officeart/2016/7/layout/VerticalDownArrowProcess"/>
    <dgm:cxn modelId="{F57A7DCB-1C04-4955-AC09-3632C789C8CA}" type="presOf" srcId="{DCFF0D30-A12C-4FA4-BE4C-0CA007843071}" destId="{ABF891B7-F2A1-4DFB-BA31-B5188ADC6048}" srcOrd="1" destOrd="0" presId="urn:microsoft.com/office/officeart/2016/7/layout/VerticalDownArrowProcess"/>
    <dgm:cxn modelId="{D9EC87DD-C0E0-4907-8BE9-0B7FA72AEFD5}" type="presOf" srcId="{FBBE31C7-116F-492D-A29F-11C4027744F2}" destId="{F4285CA9-37C4-48A8-9DFE-C7FD9AC3F0B6}" srcOrd="0" destOrd="0" presId="urn:microsoft.com/office/officeart/2016/7/layout/VerticalDownArrowProcess"/>
    <dgm:cxn modelId="{8B5CF4F9-B990-471E-A0E0-8B315F7E4650}" type="presOf" srcId="{DCFF0D30-A12C-4FA4-BE4C-0CA007843071}" destId="{2E3D6851-2DDE-4C27-A3D4-522061DEE287}" srcOrd="0" destOrd="0" presId="urn:microsoft.com/office/officeart/2016/7/layout/VerticalDownArrowProcess"/>
    <dgm:cxn modelId="{D6B9CCF8-38BF-404A-B3ED-F9CABE0DF9D3}" type="presParOf" srcId="{8B98244E-7E0A-4693-992F-766A3F6E47BE}" destId="{98AC96B9-7AD7-4BE3-BC4B-4160FE882602}" srcOrd="0" destOrd="0" presId="urn:microsoft.com/office/officeart/2016/7/layout/VerticalDownArrowProcess"/>
    <dgm:cxn modelId="{D2521132-4E87-40DA-92CE-52ABC70B1B47}" type="presParOf" srcId="{98AC96B9-7AD7-4BE3-BC4B-4160FE882602}" destId="{73D8A093-87FD-487E-8E67-7F342C6472FC}" srcOrd="0" destOrd="0" presId="urn:microsoft.com/office/officeart/2016/7/layout/VerticalDownArrowProcess"/>
    <dgm:cxn modelId="{7F79B64D-A022-44C7-A1F1-544FA1C8F306}" type="presParOf" srcId="{98AC96B9-7AD7-4BE3-BC4B-4160FE882602}" destId="{F4285CA9-37C4-48A8-9DFE-C7FD9AC3F0B6}" srcOrd="1" destOrd="0" presId="urn:microsoft.com/office/officeart/2016/7/layout/VerticalDownArrowProcess"/>
    <dgm:cxn modelId="{1AAADFF2-D0D0-4C40-B716-F45608ED6E6E}" type="presParOf" srcId="{8B98244E-7E0A-4693-992F-766A3F6E47BE}" destId="{8DC6332B-A727-42F7-AD5F-DAC6141D7252}" srcOrd="1" destOrd="0" presId="urn:microsoft.com/office/officeart/2016/7/layout/VerticalDownArrowProcess"/>
    <dgm:cxn modelId="{6F72523D-5B94-41D3-BB9F-A9343A13ED60}" type="presParOf" srcId="{8B98244E-7E0A-4693-992F-766A3F6E47BE}" destId="{D77F7423-970E-4FD6-8F86-70F6DB5B9AD5}" srcOrd="2" destOrd="0" presId="urn:microsoft.com/office/officeart/2016/7/layout/VerticalDownArrowProcess"/>
    <dgm:cxn modelId="{DF6F1480-DE4E-4882-9A08-E7C942B3CD96}" type="presParOf" srcId="{D77F7423-970E-4FD6-8F86-70F6DB5B9AD5}" destId="{2E3D6851-2DDE-4C27-A3D4-522061DEE287}" srcOrd="0" destOrd="0" presId="urn:microsoft.com/office/officeart/2016/7/layout/VerticalDownArrowProcess"/>
    <dgm:cxn modelId="{0CE1D483-7C51-46D5-BA03-BBAD42D61F62}" type="presParOf" srcId="{D77F7423-970E-4FD6-8F86-70F6DB5B9AD5}" destId="{ABF891B7-F2A1-4DFB-BA31-B5188ADC6048}" srcOrd="1" destOrd="0" presId="urn:microsoft.com/office/officeart/2016/7/layout/VerticalDownArrowProcess"/>
    <dgm:cxn modelId="{41EE5FB7-2A2D-4198-9635-352DC0BCD255}" type="presParOf" srcId="{D77F7423-970E-4FD6-8F86-70F6DB5B9AD5}" destId="{6E75B8F8-B06F-44F6-981D-007AC06F881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B4478-7E05-4F4E-B5A6-D47933E800BE}">
      <dsp:nvSpPr>
        <dsp:cNvPr id="0" name=""/>
        <dsp:cNvSpPr/>
      </dsp:nvSpPr>
      <dsp:spPr>
        <a:xfrm rot="5400000">
          <a:off x="702509" y="739307"/>
          <a:ext cx="577759" cy="65775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9D7C00-1ECB-4017-B8DE-DA5DDC120F51}">
      <dsp:nvSpPr>
        <dsp:cNvPr id="0" name=""/>
        <dsp:cNvSpPr/>
      </dsp:nvSpPr>
      <dsp:spPr>
        <a:xfrm>
          <a:off x="475652" y="0"/>
          <a:ext cx="1848789" cy="680793"/>
        </a:xfrm>
        <a:prstGeom prst="roundRect">
          <a:avLst>
            <a:gd name="adj" fmla="val 1667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Data Collection</a:t>
          </a:r>
        </a:p>
      </dsp:txBody>
      <dsp:txXfrm>
        <a:off x="508892" y="33240"/>
        <a:ext cx="1782309" cy="614313"/>
      </dsp:txXfrm>
    </dsp:sp>
    <dsp:sp modelId="{707E7F91-0795-45C0-B28B-B5233040578B}">
      <dsp:nvSpPr>
        <dsp:cNvPr id="0" name=""/>
        <dsp:cNvSpPr/>
      </dsp:nvSpPr>
      <dsp:spPr>
        <a:xfrm>
          <a:off x="2013394" y="376873"/>
          <a:ext cx="1902856" cy="550247"/>
        </a:xfrm>
        <a:prstGeom prst="rect">
          <a:avLst/>
        </a:prstGeom>
        <a:noFill/>
        <a:ln>
          <a:noFill/>
        </a:ln>
        <a:effectLst/>
      </dsp:spPr>
      <dsp:style>
        <a:lnRef idx="0">
          <a:scrgbClr r="0" g="0" b="0"/>
        </a:lnRef>
        <a:fillRef idx="0">
          <a:scrgbClr r="0" g="0" b="0"/>
        </a:fillRef>
        <a:effectRef idx="0">
          <a:scrgbClr r="0" g="0" b="0"/>
        </a:effectRef>
        <a:fontRef idx="minor"/>
      </dsp:style>
    </dsp:sp>
    <dsp:sp modelId="{A22437D6-B77A-4D2D-BD92-24F533132B52}">
      <dsp:nvSpPr>
        <dsp:cNvPr id="0" name=""/>
        <dsp:cNvSpPr/>
      </dsp:nvSpPr>
      <dsp:spPr>
        <a:xfrm rot="5400000">
          <a:off x="1662735" y="1632608"/>
          <a:ext cx="577759" cy="65775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C28374-66F6-4EF4-8452-90FF8C59AC8A}">
      <dsp:nvSpPr>
        <dsp:cNvPr id="0" name=""/>
        <dsp:cNvSpPr/>
      </dsp:nvSpPr>
      <dsp:spPr>
        <a:xfrm>
          <a:off x="1395026" y="883245"/>
          <a:ext cx="1775338" cy="68079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Data Analysis</a:t>
          </a:r>
        </a:p>
      </dsp:txBody>
      <dsp:txXfrm>
        <a:off x="1428266" y="916485"/>
        <a:ext cx="1708858" cy="614313"/>
      </dsp:txXfrm>
    </dsp:sp>
    <dsp:sp modelId="{43770B19-2DC0-4DBC-ABFB-85083319D549}">
      <dsp:nvSpPr>
        <dsp:cNvPr id="0" name=""/>
        <dsp:cNvSpPr/>
      </dsp:nvSpPr>
      <dsp:spPr>
        <a:xfrm>
          <a:off x="3276257" y="1149849"/>
          <a:ext cx="1741106" cy="550247"/>
        </a:xfrm>
        <a:prstGeom prst="rect">
          <a:avLst/>
        </a:prstGeom>
        <a:noFill/>
        <a:ln>
          <a:noFill/>
        </a:ln>
        <a:effectLst/>
      </dsp:spPr>
      <dsp:style>
        <a:lnRef idx="0">
          <a:scrgbClr r="0" g="0" b="0"/>
        </a:lnRef>
        <a:fillRef idx="0">
          <a:scrgbClr r="0" g="0" b="0"/>
        </a:fillRef>
        <a:effectRef idx="0">
          <a:scrgbClr r="0" g="0" b="0"/>
        </a:effectRef>
        <a:fontRef idx="minor"/>
      </dsp:style>
    </dsp:sp>
    <dsp:sp modelId="{67F69880-D1AD-41CA-815C-22F244B2F78E}">
      <dsp:nvSpPr>
        <dsp:cNvPr id="0" name=""/>
        <dsp:cNvSpPr/>
      </dsp:nvSpPr>
      <dsp:spPr>
        <a:xfrm rot="5400000">
          <a:off x="2686115" y="2569415"/>
          <a:ext cx="577759" cy="65775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D55DA4-6B1E-4499-BB4F-A1E8A115DC1E}">
      <dsp:nvSpPr>
        <dsp:cNvPr id="0" name=""/>
        <dsp:cNvSpPr/>
      </dsp:nvSpPr>
      <dsp:spPr>
        <a:xfrm>
          <a:off x="2413042" y="1814863"/>
          <a:ext cx="2010563" cy="68079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Model Implementation and Testing</a:t>
          </a:r>
        </a:p>
      </dsp:txBody>
      <dsp:txXfrm>
        <a:off x="2446282" y="1848103"/>
        <a:ext cx="1944083" cy="614313"/>
      </dsp:txXfrm>
    </dsp:sp>
    <dsp:sp modelId="{DED54A03-6837-44CA-A4B7-3B40F3061CFB}">
      <dsp:nvSpPr>
        <dsp:cNvPr id="0" name=""/>
        <dsp:cNvSpPr/>
      </dsp:nvSpPr>
      <dsp:spPr>
        <a:xfrm>
          <a:off x="4616061" y="1864841"/>
          <a:ext cx="2299351" cy="550247"/>
        </a:xfrm>
        <a:prstGeom prst="rect">
          <a:avLst/>
        </a:prstGeom>
        <a:noFill/>
        <a:ln>
          <a:noFill/>
        </a:ln>
        <a:effectLst/>
      </dsp:spPr>
      <dsp:style>
        <a:lnRef idx="0">
          <a:scrgbClr r="0" g="0" b="0"/>
        </a:lnRef>
        <a:fillRef idx="0">
          <a:scrgbClr r="0" g="0" b="0"/>
        </a:fillRef>
        <a:effectRef idx="0">
          <a:scrgbClr r="0" g="0" b="0"/>
        </a:effectRef>
        <a:fontRef idx="minor"/>
      </dsp:style>
    </dsp:sp>
    <dsp:sp modelId="{9D5EFB6E-DBF8-4927-BBFD-58B2344DB905}">
      <dsp:nvSpPr>
        <dsp:cNvPr id="0" name=""/>
        <dsp:cNvSpPr/>
      </dsp:nvSpPr>
      <dsp:spPr>
        <a:xfrm rot="5400000">
          <a:off x="3702931" y="3397499"/>
          <a:ext cx="577759" cy="65775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88618-BB88-4C89-9DFD-43F932306304}">
      <dsp:nvSpPr>
        <dsp:cNvPr id="0" name=""/>
        <dsp:cNvSpPr/>
      </dsp:nvSpPr>
      <dsp:spPr>
        <a:xfrm>
          <a:off x="3407199" y="2641816"/>
          <a:ext cx="1831166" cy="68079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Mobile App</a:t>
          </a:r>
        </a:p>
        <a:p>
          <a:pPr marL="0" lvl="0" indent="0" algn="ctr" defTabSz="622300">
            <a:lnSpc>
              <a:spcPct val="90000"/>
            </a:lnSpc>
            <a:spcBef>
              <a:spcPct val="0"/>
            </a:spcBef>
            <a:spcAft>
              <a:spcPct val="35000"/>
            </a:spcAft>
            <a:buNone/>
          </a:pPr>
          <a:r>
            <a:rPr lang="en-US" sz="1400" b="1" kern="1200"/>
            <a:t> Implementation</a:t>
          </a:r>
        </a:p>
      </dsp:txBody>
      <dsp:txXfrm>
        <a:off x="3440439" y="2675056"/>
        <a:ext cx="1764686" cy="614313"/>
      </dsp:txXfrm>
    </dsp:sp>
    <dsp:sp modelId="{7B8D5845-EADD-4E15-BEEC-71B3E5E4182B}">
      <dsp:nvSpPr>
        <dsp:cNvPr id="0" name=""/>
        <dsp:cNvSpPr/>
      </dsp:nvSpPr>
      <dsp:spPr>
        <a:xfrm>
          <a:off x="6151360" y="2655931"/>
          <a:ext cx="2497262" cy="550247"/>
        </a:xfrm>
        <a:prstGeom prst="rect">
          <a:avLst/>
        </a:prstGeom>
        <a:noFill/>
        <a:ln>
          <a:noFill/>
        </a:ln>
        <a:effectLst/>
      </dsp:spPr>
      <dsp:style>
        <a:lnRef idx="0">
          <a:scrgbClr r="0" g="0" b="0"/>
        </a:lnRef>
        <a:fillRef idx="0">
          <a:scrgbClr r="0" g="0" b="0"/>
        </a:fillRef>
        <a:effectRef idx="0">
          <a:scrgbClr r="0" g="0" b="0"/>
        </a:effectRef>
        <a:fontRef idx="minor"/>
      </dsp:style>
    </dsp:sp>
    <dsp:sp modelId="{0EE7F8F8-38D8-41A4-8DB6-F1622212C038}">
      <dsp:nvSpPr>
        <dsp:cNvPr id="0" name=""/>
        <dsp:cNvSpPr/>
      </dsp:nvSpPr>
      <dsp:spPr>
        <a:xfrm rot="5400000">
          <a:off x="4597745" y="4294983"/>
          <a:ext cx="584103" cy="65775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2039AE-183B-4824-8303-D177B541C51D}">
      <dsp:nvSpPr>
        <dsp:cNvPr id="0" name=""/>
        <dsp:cNvSpPr/>
      </dsp:nvSpPr>
      <dsp:spPr>
        <a:xfrm>
          <a:off x="4417016" y="3561514"/>
          <a:ext cx="2054661" cy="68079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Model Integration with Mobile App</a:t>
          </a:r>
        </a:p>
      </dsp:txBody>
      <dsp:txXfrm>
        <a:off x="4450256" y="3594754"/>
        <a:ext cx="1988181" cy="614313"/>
      </dsp:txXfrm>
    </dsp:sp>
    <dsp:sp modelId="{4EEAFDFE-68AA-4494-9AE5-237019EB490E}">
      <dsp:nvSpPr>
        <dsp:cNvPr id="0" name=""/>
        <dsp:cNvSpPr/>
      </dsp:nvSpPr>
      <dsp:spPr>
        <a:xfrm>
          <a:off x="7162877" y="3403013"/>
          <a:ext cx="1682542" cy="550247"/>
        </a:xfrm>
        <a:prstGeom prst="rect">
          <a:avLst/>
        </a:prstGeom>
        <a:noFill/>
        <a:ln>
          <a:noFill/>
        </a:ln>
        <a:effectLst/>
      </dsp:spPr>
      <dsp:style>
        <a:lnRef idx="0">
          <a:scrgbClr r="0" g="0" b="0"/>
        </a:lnRef>
        <a:fillRef idx="0">
          <a:scrgbClr r="0" g="0" b="0"/>
        </a:fillRef>
        <a:effectRef idx="0">
          <a:scrgbClr r="0" g="0" b="0"/>
        </a:effectRef>
        <a:fontRef idx="minor"/>
      </dsp:style>
    </dsp:sp>
    <dsp:sp modelId="{1B5348A8-EE6F-402F-B8EA-E6C46D99B059}">
      <dsp:nvSpPr>
        <dsp:cNvPr id="0" name=""/>
        <dsp:cNvSpPr/>
      </dsp:nvSpPr>
      <dsp:spPr>
        <a:xfrm>
          <a:off x="5332645" y="4414438"/>
          <a:ext cx="2316351" cy="68079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Complete Mobile App</a:t>
          </a:r>
        </a:p>
      </dsp:txBody>
      <dsp:txXfrm>
        <a:off x="5365885" y="4447678"/>
        <a:ext cx="2249871" cy="614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B4478-7E05-4F4E-B5A6-D47933E800BE}">
      <dsp:nvSpPr>
        <dsp:cNvPr id="0" name=""/>
        <dsp:cNvSpPr/>
      </dsp:nvSpPr>
      <dsp:spPr>
        <a:xfrm rot="5400000">
          <a:off x="440497" y="731155"/>
          <a:ext cx="577759" cy="65775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9D7C00-1ECB-4017-B8DE-DA5DDC120F51}">
      <dsp:nvSpPr>
        <dsp:cNvPr id="0" name=""/>
        <dsp:cNvSpPr/>
      </dsp:nvSpPr>
      <dsp:spPr>
        <a:xfrm>
          <a:off x="281666" y="0"/>
          <a:ext cx="1848789" cy="680793"/>
        </a:xfrm>
        <a:prstGeom prst="roundRect">
          <a:avLst>
            <a:gd name="adj" fmla="val 1667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Data Collection</a:t>
          </a:r>
        </a:p>
      </dsp:txBody>
      <dsp:txXfrm>
        <a:off x="314906" y="33240"/>
        <a:ext cx="1782309" cy="614313"/>
      </dsp:txXfrm>
    </dsp:sp>
    <dsp:sp modelId="{707E7F91-0795-45C0-B28B-B5233040578B}">
      <dsp:nvSpPr>
        <dsp:cNvPr id="0" name=""/>
        <dsp:cNvSpPr/>
      </dsp:nvSpPr>
      <dsp:spPr>
        <a:xfrm>
          <a:off x="2013394" y="376873"/>
          <a:ext cx="1902856" cy="550247"/>
        </a:xfrm>
        <a:prstGeom prst="rect">
          <a:avLst/>
        </a:prstGeom>
        <a:noFill/>
        <a:ln>
          <a:noFill/>
        </a:ln>
        <a:effectLst/>
      </dsp:spPr>
      <dsp:style>
        <a:lnRef idx="0">
          <a:scrgbClr r="0" g="0" b="0"/>
        </a:lnRef>
        <a:fillRef idx="0">
          <a:scrgbClr r="0" g="0" b="0"/>
        </a:fillRef>
        <a:effectRef idx="0">
          <a:scrgbClr r="0" g="0" b="0"/>
        </a:effectRef>
        <a:fontRef idx="minor"/>
      </dsp:style>
    </dsp:sp>
    <dsp:sp modelId="{A22437D6-B77A-4D2D-BD92-24F533132B52}">
      <dsp:nvSpPr>
        <dsp:cNvPr id="0" name=""/>
        <dsp:cNvSpPr/>
      </dsp:nvSpPr>
      <dsp:spPr>
        <a:xfrm rot="5400000">
          <a:off x="1478550" y="1624456"/>
          <a:ext cx="577759" cy="65775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C28374-66F6-4EF4-8452-90FF8C59AC8A}">
      <dsp:nvSpPr>
        <dsp:cNvPr id="0" name=""/>
        <dsp:cNvSpPr/>
      </dsp:nvSpPr>
      <dsp:spPr>
        <a:xfrm>
          <a:off x="1171083" y="875722"/>
          <a:ext cx="1775338" cy="68079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Data Analysis</a:t>
          </a:r>
        </a:p>
      </dsp:txBody>
      <dsp:txXfrm>
        <a:off x="1204323" y="908962"/>
        <a:ext cx="1708858" cy="614313"/>
      </dsp:txXfrm>
    </dsp:sp>
    <dsp:sp modelId="{43770B19-2DC0-4DBC-ABFB-85083319D549}">
      <dsp:nvSpPr>
        <dsp:cNvPr id="0" name=""/>
        <dsp:cNvSpPr/>
      </dsp:nvSpPr>
      <dsp:spPr>
        <a:xfrm>
          <a:off x="3276257" y="1149849"/>
          <a:ext cx="1741106" cy="550247"/>
        </a:xfrm>
        <a:prstGeom prst="rect">
          <a:avLst/>
        </a:prstGeom>
        <a:noFill/>
        <a:ln>
          <a:noFill/>
        </a:ln>
        <a:effectLst/>
      </dsp:spPr>
      <dsp:style>
        <a:lnRef idx="0">
          <a:scrgbClr r="0" g="0" b="0"/>
        </a:lnRef>
        <a:fillRef idx="0">
          <a:scrgbClr r="0" g="0" b="0"/>
        </a:fillRef>
        <a:effectRef idx="0">
          <a:scrgbClr r="0" g="0" b="0"/>
        </a:effectRef>
        <a:fontRef idx="minor"/>
      </dsp:style>
    </dsp:sp>
    <dsp:sp modelId="{67F69880-D1AD-41CA-815C-22F244B2F78E}">
      <dsp:nvSpPr>
        <dsp:cNvPr id="0" name=""/>
        <dsp:cNvSpPr/>
      </dsp:nvSpPr>
      <dsp:spPr>
        <a:xfrm rot="5400000">
          <a:off x="2686766" y="2561263"/>
          <a:ext cx="577759" cy="65775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D55DA4-6B1E-4499-BB4F-A1E8A115DC1E}">
      <dsp:nvSpPr>
        <dsp:cNvPr id="0" name=""/>
        <dsp:cNvSpPr/>
      </dsp:nvSpPr>
      <dsp:spPr>
        <a:xfrm>
          <a:off x="2186356" y="1813488"/>
          <a:ext cx="2010563" cy="68079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Model Implementation and Testing</a:t>
          </a:r>
        </a:p>
      </dsp:txBody>
      <dsp:txXfrm>
        <a:off x="2219596" y="1846728"/>
        <a:ext cx="1944083" cy="614313"/>
      </dsp:txXfrm>
    </dsp:sp>
    <dsp:sp modelId="{DED54A03-6837-44CA-A4B7-3B40F3061CFB}">
      <dsp:nvSpPr>
        <dsp:cNvPr id="0" name=""/>
        <dsp:cNvSpPr/>
      </dsp:nvSpPr>
      <dsp:spPr>
        <a:xfrm>
          <a:off x="4616061" y="1864841"/>
          <a:ext cx="2299351" cy="550247"/>
        </a:xfrm>
        <a:prstGeom prst="rect">
          <a:avLst/>
        </a:prstGeom>
        <a:noFill/>
        <a:ln>
          <a:noFill/>
        </a:ln>
        <a:effectLst/>
      </dsp:spPr>
      <dsp:style>
        <a:lnRef idx="0">
          <a:scrgbClr r="0" g="0" b="0"/>
        </a:lnRef>
        <a:fillRef idx="0">
          <a:scrgbClr r="0" g="0" b="0"/>
        </a:fillRef>
        <a:effectRef idx="0">
          <a:scrgbClr r="0" g="0" b="0"/>
        </a:effectRef>
        <a:fontRef idx="minor"/>
      </dsp:style>
    </dsp:sp>
    <dsp:sp modelId="{9D5EFB6E-DBF8-4927-BBFD-58B2344DB905}">
      <dsp:nvSpPr>
        <dsp:cNvPr id="0" name=""/>
        <dsp:cNvSpPr/>
      </dsp:nvSpPr>
      <dsp:spPr>
        <a:xfrm rot="5400000">
          <a:off x="3744804" y="3389347"/>
          <a:ext cx="577759" cy="65775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88618-BB88-4C89-9DFD-43F932306304}">
      <dsp:nvSpPr>
        <dsp:cNvPr id="0" name=""/>
        <dsp:cNvSpPr/>
      </dsp:nvSpPr>
      <dsp:spPr>
        <a:xfrm>
          <a:off x="3413949" y="2640441"/>
          <a:ext cx="1831166" cy="68079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Mobile App</a:t>
          </a:r>
        </a:p>
        <a:p>
          <a:pPr marL="0" lvl="0" indent="0" algn="ctr" defTabSz="622300">
            <a:lnSpc>
              <a:spcPct val="90000"/>
            </a:lnSpc>
            <a:spcBef>
              <a:spcPct val="0"/>
            </a:spcBef>
            <a:spcAft>
              <a:spcPct val="35000"/>
            </a:spcAft>
            <a:buNone/>
          </a:pPr>
          <a:r>
            <a:rPr lang="en-US" sz="1400" b="1" kern="1200"/>
            <a:t> Implementation</a:t>
          </a:r>
        </a:p>
      </dsp:txBody>
      <dsp:txXfrm>
        <a:off x="3447189" y="2673681"/>
        <a:ext cx="1764686" cy="614313"/>
      </dsp:txXfrm>
    </dsp:sp>
    <dsp:sp modelId="{7B8D5845-EADD-4E15-BEEC-71B3E5E4182B}">
      <dsp:nvSpPr>
        <dsp:cNvPr id="0" name=""/>
        <dsp:cNvSpPr/>
      </dsp:nvSpPr>
      <dsp:spPr>
        <a:xfrm>
          <a:off x="6151360" y="2655931"/>
          <a:ext cx="2497262" cy="550247"/>
        </a:xfrm>
        <a:prstGeom prst="rect">
          <a:avLst/>
        </a:prstGeom>
        <a:noFill/>
        <a:ln>
          <a:noFill/>
        </a:ln>
        <a:effectLst/>
      </dsp:spPr>
      <dsp:style>
        <a:lnRef idx="0">
          <a:scrgbClr r="0" g="0" b="0"/>
        </a:lnRef>
        <a:fillRef idx="0">
          <a:scrgbClr r="0" g="0" b="0"/>
        </a:fillRef>
        <a:effectRef idx="0">
          <a:scrgbClr r="0" g="0" b="0"/>
        </a:effectRef>
        <a:fontRef idx="minor"/>
      </dsp:style>
    </dsp:sp>
    <dsp:sp modelId="{0EE7F8F8-38D8-41A4-8DB6-F1622212C038}">
      <dsp:nvSpPr>
        <dsp:cNvPr id="0" name=""/>
        <dsp:cNvSpPr/>
      </dsp:nvSpPr>
      <dsp:spPr>
        <a:xfrm rot="5400000">
          <a:off x="4686589" y="4287461"/>
          <a:ext cx="584103" cy="65775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2039AE-183B-4824-8303-D177B541C51D}">
      <dsp:nvSpPr>
        <dsp:cNvPr id="0" name=""/>
        <dsp:cNvSpPr/>
      </dsp:nvSpPr>
      <dsp:spPr>
        <a:xfrm>
          <a:off x="4468010" y="3560138"/>
          <a:ext cx="2054661" cy="68079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Model Integration with Mobile App</a:t>
          </a:r>
        </a:p>
      </dsp:txBody>
      <dsp:txXfrm>
        <a:off x="4501250" y="3593378"/>
        <a:ext cx="1988181" cy="614313"/>
      </dsp:txXfrm>
    </dsp:sp>
    <dsp:sp modelId="{4EEAFDFE-68AA-4494-9AE5-237019EB490E}">
      <dsp:nvSpPr>
        <dsp:cNvPr id="0" name=""/>
        <dsp:cNvSpPr/>
      </dsp:nvSpPr>
      <dsp:spPr>
        <a:xfrm>
          <a:off x="7162877" y="3403013"/>
          <a:ext cx="1682542" cy="550247"/>
        </a:xfrm>
        <a:prstGeom prst="rect">
          <a:avLst/>
        </a:prstGeom>
        <a:noFill/>
        <a:ln>
          <a:noFill/>
        </a:ln>
        <a:effectLst/>
      </dsp:spPr>
      <dsp:style>
        <a:lnRef idx="0">
          <a:scrgbClr r="0" g="0" b="0"/>
        </a:lnRef>
        <a:fillRef idx="0">
          <a:scrgbClr r="0" g="0" b="0"/>
        </a:fillRef>
        <a:effectRef idx="0">
          <a:scrgbClr r="0" g="0" b="0"/>
        </a:effectRef>
        <a:fontRef idx="minor"/>
      </dsp:style>
    </dsp:sp>
    <dsp:sp modelId="{1B5348A8-EE6F-402F-B8EA-E6C46D99B059}">
      <dsp:nvSpPr>
        <dsp:cNvPr id="0" name=""/>
        <dsp:cNvSpPr/>
      </dsp:nvSpPr>
      <dsp:spPr>
        <a:xfrm>
          <a:off x="5451848" y="4414438"/>
          <a:ext cx="2316351" cy="68079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Complete Mobile App</a:t>
          </a:r>
        </a:p>
      </dsp:txBody>
      <dsp:txXfrm>
        <a:off x="5485088" y="4447678"/>
        <a:ext cx="2249871" cy="6143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2154381" cy="520128"/>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Social Media Content</a:t>
          </a:r>
          <a:r>
            <a:rPr lang="en-US" sz="1600" kern="1200"/>
            <a:t> </a:t>
          </a:r>
          <a:r>
            <a:rPr lang="en-US" sz="1400" b="1" kern="1200"/>
            <a:t>Dataset</a:t>
          </a:r>
          <a:endParaRPr lang="en-US" sz="1600" b="1" kern="1200"/>
        </a:p>
      </dsp:txBody>
      <dsp:txXfrm>
        <a:off x="15234" y="15234"/>
        <a:ext cx="2123913" cy="489660"/>
      </dsp:txXfrm>
    </dsp:sp>
    <dsp:sp modelId="{E0341E51-5EE6-4528-B8AA-0DF2EAE99399}">
      <dsp:nvSpPr>
        <dsp:cNvPr id="0" name=""/>
        <dsp:cNvSpPr/>
      </dsp:nvSpPr>
      <dsp:spPr>
        <a:xfrm>
          <a:off x="2370704" y="0"/>
          <a:ext cx="458604" cy="52012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70704" y="104026"/>
        <a:ext cx="321023" cy="312076"/>
      </dsp:txXfrm>
    </dsp:sp>
    <dsp:sp modelId="{92E7257E-8711-44E1-BE12-A3712BBA541C}">
      <dsp:nvSpPr>
        <dsp:cNvPr id="0" name=""/>
        <dsp:cNvSpPr/>
      </dsp:nvSpPr>
      <dsp:spPr>
        <a:xfrm>
          <a:off x="3019672" y="0"/>
          <a:ext cx="2154381" cy="520128"/>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Chatbot Conversation</a:t>
          </a:r>
          <a:r>
            <a:rPr lang="en-US" sz="1400" kern="1200"/>
            <a:t> </a:t>
          </a:r>
          <a:r>
            <a:rPr lang="en-US" sz="1400" b="1" kern="1200"/>
            <a:t>Dataset</a:t>
          </a:r>
        </a:p>
      </dsp:txBody>
      <dsp:txXfrm>
        <a:off x="3034906" y="15234"/>
        <a:ext cx="2123913" cy="4896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760453" cy="459729"/>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Translation </a:t>
          </a:r>
        </a:p>
      </dsp:txBody>
      <dsp:txXfrm>
        <a:off x="13465" y="13465"/>
        <a:ext cx="1733523" cy="432799"/>
      </dsp:txXfrm>
    </dsp:sp>
    <dsp:sp modelId="{E0341E51-5EE6-4528-B8AA-0DF2EAE99399}">
      <dsp:nvSpPr>
        <dsp:cNvPr id="0" name=""/>
        <dsp:cNvSpPr/>
      </dsp:nvSpPr>
      <dsp:spPr>
        <a:xfrm>
          <a:off x="1939359" y="8385"/>
          <a:ext cx="379280" cy="44295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939359" y="96976"/>
        <a:ext cx="265496" cy="265775"/>
      </dsp:txXfrm>
    </dsp:sp>
    <dsp:sp modelId="{92E7257E-8711-44E1-BE12-A3712BBA541C}">
      <dsp:nvSpPr>
        <dsp:cNvPr id="0" name=""/>
        <dsp:cNvSpPr/>
      </dsp:nvSpPr>
      <dsp:spPr>
        <a:xfrm>
          <a:off x="2476076" y="0"/>
          <a:ext cx="1786119" cy="459729"/>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Word Embedding</a:t>
          </a:r>
        </a:p>
      </dsp:txBody>
      <dsp:txXfrm>
        <a:off x="2489541" y="13465"/>
        <a:ext cx="1759189" cy="43279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4385" y="0"/>
          <a:ext cx="1523823" cy="584751"/>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English Model</a:t>
          </a:r>
        </a:p>
      </dsp:txBody>
      <dsp:txXfrm>
        <a:off x="21512" y="17127"/>
        <a:ext cx="1489569" cy="550497"/>
      </dsp:txXfrm>
    </dsp:sp>
    <dsp:sp modelId="{E0341E51-5EE6-4528-B8AA-0DF2EAE99399}">
      <dsp:nvSpPr>
        <dsp:cNvPr id="0" name=""/>
        <dsp:cNvSpPr/>
      </dsp:nvSpPr>
      <dsp:spPr>
        <a:xfrm>
          <a:off x="1680769" y="103421"/>
          <a:ext cx="323428" cy="37790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80769" y="179003"/>
        <a:ext cx="226400" cy="226744"/>
      </dsp:txXfrm>
    </dsp:sp>
    <dsp:sp modelId="{92E7257E-8711-44E1-BE12-A3712BBA541C}">
      <dsp:nvSpPr>
        <dsp:cNvPr id="0" name=""/>
        <dsp:cNvSpPr/>
      </dsp:nvSpPr>
      <dsp:spPr>
        <a:xfrm>
          <a:off x="2138451" y="0"/>
          <a:ext cx="1523823" cy="584751"/>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Sinhala Model</a:t>
          </a:r>
        </a:p>
      </dsp:txBody>
      <dsp:txXfrm>
        <a:off x="2155578" y="17127"/>
        <a:ext cx="1489569" cy="550497"/>
      </dsp:txXfrm>
    </dsp:sp>
    <dsp:sp modelId="{C63AF194-862A-4489-9627-6E70C7A62D14}">
      <dsp:nvSpPr>
        <dsp:cNvPr id="0" name=""/>
        <dsp:cNvSpPr/>
      </dsp:nvSpPr>
      <dsp:spPr>
        <a:xfrm>
          <a:off x="3814657" y="103421"/>
          <a:ext cx="323050" cy="37790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814657" y="179003"/>
        <a:ext cx="226135" cy="226744"/>
      </dsp:txXfrm>
    </dsp:sp>
    <dsp:sp modelId="{4497A021-E203-449A-917C-6A84C5E8D513}">
      <dsp:nvSpPr>
        <dsp:cNvPr id="0" name=""/>
        <dsp:cNvSpPr/>
      </dsp:nvSpPr>
      <dsp:spPr>
        <a:xfrm>
          <a:off x="4271804" y="0"/>
          <a:ext cx="1523823" cy="584751"/>
        </a:xfrm>
        <a:prstGeom prst="roundRect">
          <a:avLst>
            <a:gd name="adj" fmla="val 10000"/>
          </a:avLst>
        </a:prstGeom>
        <a:gradFill flip="none" rotWithShape="0">
          <a:gsLst>
            <a:gs pos="37400">
              <a:schemeClr val="accent6">
                <a:lumMod val="40000"/>
                <a:lumOff val="60000"/>
              </a:schemeClr>
            </a:gs>
            <a:gs pos="0">
              <a:schemeClr val="accent6">
                <a:lumMod val="40000"/>
                <a:lumOff val="60000"/>
              </a:schemeClr>
            </a:gs>
            <a:gs pos="65000">
              <a:schemeClr val="accent4">
                <a:lumMod val="40000"/>
                <a:lumOff val="60000"/>
              </a:schemeClr>
            </a:gs>
            <a:gs pos="100000">
              <a:schemeClr val="accent4">
                <a:lumMod val="40000"/>
                <a:lumOff val="60000"/>
              </a:schemeClr>
            </a:gs>
          </a:gsLst>
          <a:path path="circle">
            <a:fillToRect t="100000" r="100000"/>
          </a:path>
          <a:tileRect l="-100000" b="-10000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ChatBot Model</a:t>
          </a:r>
        </a:p>
      </dsp:txBody>
      <dsp:txXfrm>
        <a:off x="4288931" y="17127"/>
        <a:ext cx="1489569" cy="55049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384183" cy="584751"/>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Interface </a:t>
          </a:r>
        </a:p>
        <a:p>
          <a:pPr marL="0" lvl="0" indent="0" algn="ctr" defTabSz="577850">
            <a:lnSpc>
              <a:spcPct val="90000"/>
            </a:lnSpc>
            <a:spcBef>
              <a:spcPct val="0"/>
            </a:spcBef>
            <a:spcAft>
              <a:spcPct val="35000"/>
            </a:spcAft>
            <a:buNone/>
          </a:pPr>
          <a:r>
            <a:rPr lang="en-US" sz="1300" b="1" kern="1200"/>
            <a:t>Design</a:t>
          </a:r>
        </a:p>
      </dsp:txBody>
      <dsp:txXfrm>
        <a:off x="17127" y="17127"/>
        <a:ext cx="1349929" cy="550497"/>
      </dsp:txXfrm>
    </dsp:sp>
    <dsp:sp modelId="{E0341E51-5EE6-4528-B8AA-0DF2EAE99399}">
      <dsp:nvSpPr>
        <dsp:cNvPr id="0" name=""/>
        <dsp:cNvSpPr/>
      </dsp:nvSpPr>
      <dsp:spPr>
        <a:xfrm>
          <a:off x="1523759" y="120736"/>
          <a:ext cx="295901" cy="34327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523759" y="189391"/>
        <a:ext cx="207131" cy="205967"/>
      </dsp:txXfrm>
    </dsp:sp>
    <dsp:sp modelId="{9BB67903-231C-42B9-9D29-F7F06ED3ECD5}">
      <dsp:nvSpPr>
        <dsp:cNvPr id="0" name=""/>
        <dsp:cNvSpPr/>
      </dsp:nvSpPr>
      <dsp:spPr>
        <a:xfrm>
          <a:off x="1942487" y="0"/>
          <a:ext cx="1384183" cy="584751"/>
        </a:xfrm>
        <a:prstGeom prst="roundRect">
          <a:avLst>
            <a:gd name="adj" fmla="val 10000"/>
          </a:avLst>
        </a:prstGeom>
        <a:gradFill flip="none" rotWithShape="1">
          <a:gsLst>
            <a:gs pos="0">
              <a:schemeClr val="accent4">
                <a:lumMod val="40000"/>
                <a:lumOff val="60000"/>
              </a:schemeClr>
            </a:gs>
            <a:gs pos="74000">
              <a:schemeClr val="accent6">
                <a:lumMod val="60000"/>
                <a:lumOff val="40000"/>
              </a:schemeClr>
            </a:gs>
            <a:gs pos="29000">
              <a:schemeClr val="accent4">
                <a:lumMod val="40000"/>
                <a:lumOff val="60000"/>
              </a:schemeClr>
            </a:gs>
            <a:gs pos="100000">
              <a:schemeClr val="accent6">
                <a:lumMod val="40000"/>
                <a:lumOff val="60000"/>
              </a:schemeClr>
            </a:gs>
          </a:gsLst>
          <a:path path="circle">
            <a:fillToRect l="100000" t="100000"/>
          </a:path>
          <a:tileRect r="-100000" b="-10000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Interface Implementation</a:t>
          </a:r>
        </a:p>
      </dsp:txBody>
      <dsp:txXfrm>
        <a:off x="1959614" y="17127"/>
        <a:ext cx="1349929" cy="550497"/>
      </dsp:txXfrm>
    </dsp:sp>
    <dsp:sp modelId="{D4F6B1CE-4E9E-4CF5-8E68-E3FAB9B58478}">
      <dsp:nvSpPr>
        <dsp:cNvPr id="0" name=""/>
        <dsp:cNvSpPr/>
      </dsp:nvSpPr>
      <dsp:spPr>
        <a:xfrm>
          <a:off x="3465089" y="120736"/>
          <a:ext cx="293446" cy="34327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465089" y="189391"/>
        <a:ext cx="205412" cy="205967"/>
      </dsp:txXfrm>
    </dsp:sp>
    <dsp:sp modelId="{92E7257E-8711-44E1-BE12-A3712BBA541C}">
      <dsp:nvSpPr>
        <dsp:cNvPr id="0" name=""/>
        <dsp:cNvSpPr/>
      </dsp:nvSpPr>
      <dsp:spPr>
        <a:xfrm>
          <a:off x="3880344" y="0"/>
          <a:ext cx="1384183" cy="584751"/>
        </a:xfrm>
        <a:prstGeom prst="roundRect">
          <a:avLst>
            <a:gd name="adj" fmla="val 10000"/>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Functionality Implementation</a:t>
          </a:r>
        </a:p>
      </dsp:txBody>
      <dsp:txXfrm>
        <a:off x="3897471" y="17127"/>
        <a:ext cx="1349929" cy="55049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660951" cy="584751"/>
        </a:xfrm>
        <a:prstGeom prst="roundRect">
          <a:avLst>
            <a:gd name="adj" fmla="val 10000"/>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API Implementation</a:t>
          </a:r>
        </a:p>
      </dsp:txBody>
      <dsp:txXfrm>
        <a:off x="17127" y="17127"/>
        <a:ext cx="1626697" cy="550497"/>
      </dsp:txXfrm>
    </dsp:sp>
    <dsp:sp modelId="{E0341E51-5EE6-4528-B8AA-0DF2EAE99399}">
      <dsp:nvSpPr>
        <dsp:cNvPr id="0" name=""/>
        <dsp:cNvSpPr/>
      </dsp:nvSpPr>
      <dsp:spPr>
        <a:xfrm>
          <a:off x="1827435" y="86417"/>
          <a:ext cx="352947" cy="411915"/>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27435" y="168800"/>
        <a:ext cx="247063" cy="247149"/>
      </dsp:txXfrm>
    </dsp:sp>
    <dsp:sp modelId="{92E7257E-8711-44E1-BE12-A3712BBA541C}">
      <dsp:nvSpPr>
        <dsp:cNvPr id="0" name=""/>
        <dsp:cNvSpPr/>
      </dsp:nvSpPr>
      <dsp:spPr>
        <a:xfrm>
          <a:off x="2326889" y="0"/>
          <a:ext cx="1660951" cy="584751"/>
        </a:xfrm>
        <a:prstGeom prst="roundRect">
          <a:avLst>
            <a:gd name="adj" fmla="val 10000"/>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Pipeline Implementation</a:t>
          </a:r>
        </a:p>
      </dsp:txBody>
      <dsp:txXfrm>
        <a:off x="2344016" y="17127"/>
        <a:ext cx="1626697" cy="55049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5B21D-A49C-48EB-9015-50D3C10199A0}">
      <dsp:nvSpPr>
        <dsp:cNvPr id="0" name=""/>
        <dsp:cNvSpPr/>
      </dsp:nvSpPr>
      <dsp:spPr>
        <a:xfrm>
          <a:off x="0" y="0"/>
          <a:ext cx="1152631" cy="584751"/>
        </a:xfrm>
        <a:prstGeom prst="roundRect">
          <a:avLst>
            <a:gd name="adj" fmla="val 10000"/>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Model Deployment</a:t>
          </a:r>
        </a:p>
      </dsp:txBody>
      <dsp:txXfrm>
        <a:off x="17127" y="17127"/>
        <a:ext cx="1118377" cy="550497"/>
      </dsp:txXfrm>
    </dsp:sp>
    <dsp:sp modelId="{B4CB0ACA-3BDC-4B33-991D-7A2843ECB419}">
      <dsp:nvSpPr>
        <dsp:cNvPr id="0" name=""/>
        <dsp:cNvSpPr/>
      </dsp:nvSpPr>
      <dsp:spPr>
        <a:xfrm>
          <a:off x="1301285" y="120958"/>
          <a:ext cx="214607" cy="34283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01285" y="189525"/>
        <a:ext cx="150225" cy="205700"/>
      </dsp:txXfrm>
    </dsp:sp>
    <dsp:sp modelId="{77D1E37D-A87C-48C3-8B9D-D8576DE69070}">
      <dsp:nvSpPr>
        <dsp:cNvPr id="0" name=""/>
        <dsp:cNvSpPr/>
      </dsp:nvSpPr>
      <dsp:spPr>
        <a:xfrm>
          <a:off x="1604535" y="0"/>
          <a:ext cx="1152631" cy="584751"/>
        </a:xfrm>
        <a:prstGeom prst="roundRect">
          <a:avLst>
            <a:gd name="adj" fmla="val 10000"/>
          </a:avLst>
        </a:prstGeom>
        <a:gradFill flip="none" rotWithShape="1">
          <a:gsLst>
            <a:gs pos="29000">
              <a:schemeClr val="accent2">
                <a:lumMod val="60000"/>
                <a:lumOff val="40000"/>
              </a:schemeClr>
            </a:gs>
            <a:gs pos="14297">
              <a:srgbClr val="4BC0EF"/>
            </a:gs>
            <a:gs pos="0">
              <a:srgbClr val="009DD9"/>
            </a:gs>
            <a:gs pos="49000">
              <a:srgbClr val="87E7CD"/>
            </a:gs>
            <a:gs pos="70000">
              <a:srgbClr val="87E7CD"/>
            </a:gs>
          </a:gsLst>
          <a:lin ang="10800000" scaled="0"/>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Integrate Application</a:t>
          </a:r>
        </a:p>
      </dsp:txBody>
      <dsp:txXfrm>
        <a:off x="1621662" y="17127"/>
        <a:ext cx="1118377" cy="5504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629740" cy="584751"/>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To be Completed (Final)</a:t>
          </a:r>
        </a:p>
      </dsp:txBody>
      <dsp:txXfrm>
        <a:off x="17127" y="17127"/>
        <a:ext cx="1595486" cy="55049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8A093-87FD-487E-8E67-7F342C6472FC}">
      <dsp:nvSpPr>
        <dsp:cNvPr id="0" name=""/>
        <dsp:cNvSpPr/>
      </dsp:nvSpPr>
      <dsp:spPr>
        <a:xfrm>
          <a:off x="0" y="2742757"/>
          <a:ext cx="1475716" cy="1799545"/>
        </a:xfrm>
        <a:prstGeom prst="rect">
          <a:avLst/>
        </a:prstGeom>
        <a:solidFill>
          <a:srgbClr val="9B2D1F">
            <a:hueOff val="0"/>
            <a:satOff val="0"/>
            <a:lumOff val="0"/>
            <a:alphaOff val="0"/>
          </a:srgbClr>
        </a:solidFill>
        <a:ln w="12700" cap="flat" cmpd="sng" algn="ctr">
          <a:solidFill>
            <a:srgbClr val="9B2D1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953" tIns="192024" rIns="104953" bIns="192024" numCol="1" spcCol="1270" anchor="ctr" anchorCtr="0">
          <a:noAutofit/>
        </a:bodyPr>
        <a:lstStyle/>
        <a:p>
          <a:pPr marL="0" lvl="0" indent="0" algn="ctr" defTabSz="1200150">
            <a:lnSpc>
              <a:spcPct val="90000"/>
            </a:lnSpc>
            <a:spcBef>
              <a:spcPct val="0"/>
            </a:spcBef>
            <a:spcAft>
              <a:spcPct val="35000"/>
            </a:spcAft>
            <a:buNone/>
          </a:pPr>
          <a:r>
            <a:rPr lang="en-US" sz="2700" kern="1200">
              <a:solidFill>
                <a:sysClr val="window" lastClr="FFFFFF"/>
              </a:solidFill>
              <a:latin typeface="Calibri" panose="020F0502020204030204"/>
              <a:ea typeface="+mn-ea"/>
              <a:cs typeface="+mn-cs"/>
            </a:rPr>
            <a:t>Progress To Be</a:t>
          </a:r>
        </a:p>
      </dsp:txBody>
      <dsp:txXfrm>
        <a:off x="0" y="2742757"/>
        <a:ext cx="1475716" cy="1799545"/>
      </dsp:txXfrm>
    </dsp:sp>
    <dsp:sp modelId="{F4285CA9-37C4-48A8-9DFE-C7FD9AC3F0B6}">
      <dsp:nvSpPr>
        <dsp:cNvPr id="0" name=""/>
        <dsp:cNvSpPr/>
      </dsp:nvSpPr>
      <dsp:spPr>
        <a:xfrm>
          <a:off x="1475716" y="2742757"/>
          <a:ext cx="4427148" cy="1799545"/>
        </a:xfrm>
        <a:prstGeom prst="rect">
          <a:avLst/>
        </a:prstGeom>
        <a:solidFill>
          <a:srgbClr val="9B2D1F">
            <a:tint val="40000"/>
            <a:alpha val="90000"/>
            <a:hueOff val="0"/>
            <a:satOff val="0"/>
            <a:lumOff val="0"/>
            <a:alphaOff val="0"/>
          </a:srgbClr>
        </a:solidFill>
        <a:ln w="12700" cap="flat" cmpd="sng" algn="ctr">
          <a:solidFill>
            <a:srgbClr val="9B2D1F">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803" tIns="279400" rIns="89803" bIns="27940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System </a:t>
          </a:r>
          <a:r>
            <a:rPr lang="en-US" sz="2200" kern="1200">
              <a:solidFill>
                <a:sysClr val="windowText" lastClr="000000">
                  <a:hueOff val="0"/>
                  <a:satOff val="0"/>
                  <a:lumOff val="0"/>
                  <a:alphaOff val="0"/>
                </a:sysClr>
              </a:solidFill>
              <a:latin typeface="Calibri" panose="020F0502020204030204"/>
              <a:ea typeface="+mn-ea"/>
              <a:cs typeface="+mn-cs"/>
            </a:rPr>
            <a:t>Integration.</a:t>
          </a:r>
        </a:p>
      </dsp:txBody>
      <dsp:txXfrm>
        <a:off x="1475716" y="2742757"/>
        <a:ext cx="4427148" cy="1799545"/>
      </dsp:txXfrm>
    </dsp:sp>
    <dsp:sp modelId="{ABF891B7-F2A1-4DFB-BA31-B5188ADC6048}">
      <dsp:nvSpPr>
        <dsp:cNvPr id="0" name=""/>
        <dsp:cNvSpPr/>
      </dsp:nvSpPr>
      <dsp:spPr>
        <a:xfrm rot="10800000">
          <a:off x="0" y="2049"/>
          <a:ext cx="1475716" cy="2767701"/>
        </a:xfrm>
        <a:prstGeom prst="upArrowCallout">
          <a:avLst>
            <a:gd name="adj1" fmla="val 5000"/>
            <a:gd name="adj2" fmla="val 10000"/>
            <a:gd name="adj3" fmla="val 15000"/>
            <a:gd name="adj4" fmla="val 64977"/>
          </a:avLst>
        </a:prstGeom>
        <a:solidFill>
          <a:srgbClr val="A28E6A">
            <a:hueOff val="0"/>
            <a:satOff val="0"/>
            <a:lumOff val="0"/>
            <a:alphaOff val="0"/>
          </a:srgbClr>
        </a:solidFill>
        <a:ln w="12700" cap="flat" cmpd="sng" algn="ctr">
          <a:solidFill>
            <a:srgbClr val="A28E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953" tIns="192024" rIns="104953" bIns="192024" numCol="1" spcCol="1270" anchor="ctr" anchorCtr="0">
          <a:noAutofit/>
        </a:bodyPr>
        <a:lstStyle/>
        <a:p>
          <a:pPr marL="0" lvl="0" indent="0" algn="ctr" defTabSz="1200150">
            <a:lnSpc>
              <a:spcPct val="90000"/>
            </a:lnSpc>
            <a:spcBef>
              <a:spcPct val="0"/>
            </a:spcBef>
            <a:spcAft>
              <a:spcPct val="35000"/>
            </a:spcAft>
            <a:buNone/>
          </a:pPr>
          <a:r>
            <a:rPr lang="en-US" sz="2700" kern="1200">
              <a:solidFill>
                <a:sysClr val="window" lastClr="FFFFFF"/>
              </a:solidFill>
              <a:latin typeface="Calibri" panose="020F0502020204030204"/>
              <a:ea typeface="+mn-ea"/>
              <a:cs typeface="+mn-cs"/>
            </a:rPr>
            <a:t>Current Progress</a:t>
          </a:r>
        </a:p>
      </dsp:txBody>
      <dsp:txXfrm rot="-10800000">
        <a:off x="0" y="632115"/>
        <a:ext cx="1475716" cy="1168939"/>
      </dsp:txXfrm>
    </dsp:sp>
    <dsp:sp modelId="{6E75B8F8-B06F-44F6-981D-007AC06F8813}">
      <dsp:nvSpPr>
        <dsp:cNvPr id="0" name=""/>
        <dsp:cNvSpPr/>
      </dsp:nvSpPr>
      <dsp:spPr>
        <a:xfrm>
          <a:off x="1475716" y="2049"/>
          <a:ext cx="4427148" cy="1799005"/>
        </a:xfrm>
        <a:prstGeom prst="rect">
          <a:avLst/>
        </a:prstGeom>
        <a:solidFill>
          <a:srgbClr val="A28E6A">
            <a:tint val="40000"/>
            <a:alpha val="90000"/>
            <a:hueOff val="0"/>
            <a:satOff val="0"/>
            <a:lumOff val="0"/>
            <a:alphaOff val="0"/>
          </a:srgbClr>
        </a:solidFill>
        <a:ln w="12700" cap="flat" cmpd="sng" algn="ctr">
          <a:solidFill>
            <a:srgbClr val="A28E6A">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803" tIns="279400" rIns="89803" bIns="279400" numCol="1" spcCol="1270" anchor="ctr" anchorCtr="0">
          <a:noAutofit/>
        </a:bodyPr>
        <a:lstStyle/>
        <a:p>
          <a:pPr marL="0" lvl="0" indent="0" algn="l" defTabSz="977900">
            <a:lnSpc>
              <a:spcPct val="90000"/>
            </a:lnSpc>
            <a:spcBef>
              <a:spcPct val="0"/>
            </a:spcBef>
            <a:spcAft>
              <a:spcPct val="35000"/>
            </a:spcAft>
            <a:buNone/>
          </a:pPr>
          <a:r>
            <a:rPr lang="en-US" sz="22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sz="2200" kern="1200">
              <a:solidFill>
                <a:sysClr val="windowText" lastClr="000000">
                  <a:hueOff val="0"/>
                  <a:satOff val="0"/>
                  <a:lumOff val="0"/>
                  <a:alphaOff val="0"/>
                </a:sysClr>
              </a:solidFill>
              <a:latin typeface="Calibri" panose="020F0502020204030204"/>
              <a:ea typeface="+mn-ea"/>
              <a:cs typeface="+mn-cs"/>
            </a:rPr>
            <a:t>Model Implementation.</a:t>
          </a:r>
        </a:p>
        <a:p>
          <a:pPr marL="0" lvl="0" indent="0" algn="l" defTabSz="977900">
            <a:lnSpc>
              <a:spcPct val="90000"/>
            </a:lnSpc>
            <a:spcBef>
              <a:spcPct val="0"/>
            </a:spcBef>
            <a:spcAft>
              <a:spcPct val="35000"/>
            </a:spcAft>
            <a:buNone/>
          </a:pPr>
          <a:r>
            <a:rPr lang="en-US" sz="22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sz="2200" kern="1200">
              <a:solidFill>
                <a:sysClr val="windowText" lastClr="000000">
                  <a:hueOff val="0"/>
                  <a:satOff val="0"/>
                  <a:lumOff val="0"/>
                  <a:alphaOff val="0"/>
                </a:sysClr>
              </a:solidFill>
              <a:latin typeface="Calibri" panose="020F0502020204030204"/>
              <a:ea typeface="+mn-ea"/>
              <a:cs typeface="+mn-cs"/>
            </a:rPr>
            <a:t>Mobile App Implementation.</a:t>
          </a:r>
        </a:p>
        <a:p>
          <a:pPr marL="0" lvl="0" indent="0" algn="l" defTabSz="977900">
            <a:lnSpc>
              <a:spcPct val="90000"/>
            </a:lnSpc>
            <a:spcBef>
              <a:spcPct val="0"/>
            </a:spcBef>
            <a:spcAft>
              <a:spcPct val="35000"/>
            </a:spcAft>
            <a:buNone/>
          </a:pPr>
          <a:r>
            <a:rPr lang="en-US" sz="22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Individual Mobile App Integration.</a:t>
          </a:r>
          <a:endParaRPr lang="en-US" sz="2200" kern="1200">
            <a:solidFill>
              <a:sysClr val="windowText" lastClr="000000">
                <a:hueOff val="0"/>
                <a:satOff val="0"/>
                <a:lumOff val="0"/>
                <a:alphaOff val="0"/>
              </a:sysClr>
            </a:solidFill>
            <a:latin typeface="Calibri" panose="020F0502020204030204"/>
            <a:ea typeface="+mn-ea"/>
            <a:cs typeface="+mn-cs"/>
          </a:endParaRPr>
        </a:p>
      </dsp:txBody>
      <dsp:txXfrm>
        <a:off x="1475716" y="2049"/>
        <a:ext cx="4427148" cy="17990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1F82D-5F37-42D0-8F5D-F33716232D14}">
      <dsp:nvSpPr>
        <dsp:cNvPr id="0" name=""/>
        <dsp:cNvSpPr/>
      </dsp:nvSpPr>
      <dsp:spPr>
        <a:xfrm rot="5400000">
          <a:off x="474230" y="1008897"/>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E69151-84E2-495B-A81B-A9B0566DE609}">
      <dsp:nvSpPr>
        <dsp:cNvPr id="0" name=""/>
        <dsp:cNvSpPr/>
      </dsp:nvSpPr>
      <dsp:spPr>
        <a:xfrm>
          <a:off x="1903" y="443252"/>
          <a:ext cx="1524964" cy="56724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Data Collecting </a:t>
          </a:r>
        </a:p>
      </dsp:txBody>
      <dsp:txXfrm>
        <a:off x="29599" y="470948"/>
        <a:ext cx="1469572" cy="511857"/>
      </dsp:txXfrm>
    </dsp:sp>
    <dsp:sp modelId="{D0AAED4B-0C01-4CF6-8E74-7FDDF83033B6}">
      <dsp:nvSpPr>
        <dsp:cNvPr id="0" name=""/>
        <dsp:cNvSpPr/>
      </dsp:nvSpPr>
      <dsp:spPr>
        <a:xfrm>
          <a:off x="1187824" y="507767"/>
          <a:ext cx="615938" cy="479116"/>
        </a:xfrm>
        <a:prstGeom prst="rect">
          <a:avLst/>
        </a:prstGeom>
        <a:noFill/>
        <a:ln>
          <a:noFill/>
        </a:ln>
        <a:effectLst/>
      </dsp:spPr>
      <dsp:style>
        <a:lnRef idx="0">
          <a:scrgbClr r="0" g="0" b="0"/>
        </a:lnRef>
        <a:fillRef idx="0">
          <a:scrgbClr r="0" g="0" b="0"/>
        </a:fillRef>
        <a:effectRef idx="0">
          <a:scrgbClr r="0" g="0" b="0"/>
        </a:effectRef>
        <a:fontRef idx="minor"/>
      </dsp:style>
    </dsp:sp>
    <dsp:sp modelId="{50D145C8-B6EF-461D-B808-50BB1460E49E}">
      <dsp:nvSpPr>
        <dsp:cNvPr id="0" name=""/>
        <dsp:cNvSpPr/>
      </dsp:nvSpPr>
      <dsp:spPr>
        <a:xfrm rot="5400000">
          <a:off x="1408579" y="1687285"/>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52DD4E-F63C-4757-BD8E-9AB91A311286}">
      <dsp:nvSpPr>
        <dsp:cNvPr id="0" name=""/>
        <dsp:cNvSpPr/>
      </dsp:nvSpPr>
      <dsp:spPr>
        <a:xfrm>
          <a:off x="866795" y="1085946"/>
          <a:ext cx="1663877" cy="61777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Data Analyzing</a:t>
          </a:r>
        </a:p>
      </dsp:txBody>
      <dsp:txXfrm>
        <a:off x="896958" y="1116109"/>
        <a:ext cx="1603551" cy="557446"/>
      </dsp:txXfrm>
    </dsp:sp>
    <dsp:sp modelId="{607116C8-1CAE-418A-BEC8-624570602918}">
      <dsp:nvSpPr>
        <dsp:cNvPr id="0" name=""/>
        <dsp:cNvSpPr/>
      </dsp:nvSpPr>
      <dsp:spPr>
        <a:xfrm>
          <a:off x="2122173" y="1186155"/>
          <a:ext cx="615938" cy="479116"/>
        </a:xfrm>
        <a:prstGeom prst="rect">
          <a:avLst/>
        </a:prstGeom>
        <a:noFill/>
        <a:ln>
          <a:noFill/>
        </a:ln>
        <a:effectLst/>
      </dsp:spPr>
      <dsp:style>
        <a:lnRef idx="0">
          <a:scrgbClr r="0" g="0" b="0"/>
        </a:lnRef>
        <a:fillRef idx="0">
          <a:scrgbClr r="0" g="0" b="0"/>
        </a:fillRef>
        <a:effectRef idx="0">
          <a:scrgbClr r="0" g="0" b="0"/>
        </a:effectRef>
        <a:fontRef idx="minor"/>
      </dsp:style>
    </dsp:sp>
    <dsp:sp modelId="{811D7532-7655-45B6-AC41-5DD16683E5CE}">
      <dsp:nvSpPr>
        <dsp:cNvPr id="0" name=""/>
        <dsp:cNvSpPr/>
      </dsp:nvSpPr>
      <dsp:spPr>
        <a:xfrm rot="5400000">
          <a:off x="2273471" y="2365673"/>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467541-74D7-4C31-8DDD-C460A6A3965F}">
      <dsp:nvSpPr>
        <dsp:cNvPr id="0" name=""/>
        <dsp:cNvSpPr/>
      </dsp:nvSpPr>
      <dsp:spPr>
        <a:xfrm>
          <a:off x="1731687" y="1764334"/>
          <a:ext cx="1663877" cy="61777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Model Implementation &amp; Deploy</a:t>
          </a:r>
        </a:p>
      </dsp:txBody>
      <dsp:txXfrm>
        <a:off x="1761850" y="1794497"/>
        <a:ext cx="1603551" cy="557446"/>
      </dsp:txXfrm>
    </dsp:sp>
    <dsp:sp modelId="{D6EC5A21-F7BF-4288-81C9-CDB2D633FD26}">
      <dsp:nvSpPr>
        <dsp:cNvPr id="0" name=""/>
        <dsp:cNvSpPr/>
      </dsp:nvSpPr>
      <dsp:spPr>
        <a:xfrm>
          <a:off x="2987065" y="1864543"/>
          <a:ext cx="615938" cy="479116"/>
        </a:xfrm>
        <a:prstGeom prst="rect">
          <a:avLst/>
        </a:prstGeom>
        <a:noFill/>
        <a:ln>
          <a:noFill/>
        </a:ln>
        <a:effectLst/>
      </dsp:spPr>
      <dsp:style>
        <a:lnRef idx="0">
          <a:scrgbClr r="0" g="0" b="0"/>
        </a:lnRef>
        <a:fillRef idx="0">
          <a:scrgbClr r="0" g="0" b="0"/>
        </a:fillRef>
        <a:effectRef idx="0">
          <a:scrgbClr r="0" g="0" b="0"/>
        </a:effectRef>
        <a:fontRef idx="minor"/>
      </dsp:style>
    </dsp:sp>
    <dsp:sp modelId="{5DCB0628-39EC-4069-A14F-5EE806038504}">
      <dsp:nvSpPr>
        <dsp:cNvPr id="0" name=""/>
        <dsp:cNvSpPr/>
      </dsp:nvSpPr>
      <dsp:spPr>
        <a:xfrm rot="5400000">
          <a:off x="3138363" y="3044062"/>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7343F5-63CA-4147-B260-B6A79E56B6F3}">
      <dsp:nvSpPr>
        <dsp:cNvPr id="0" name=""/>
        <dsp:cNvSpPr/>
      </dsp:nvSpPr>
      <dsp:spPr>
        <a:xfrm>
          <a:off x="2596580" y="2442722"/>
          <a:ext cx="1663877" cy="61777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Access Phone Usage</a:t>
          </a:r>
        </a:p>
      </dsp:txBody>
      <dsp:txXfrm>
        <a:off x="2626743" y="2472885"/>
        <a:ext cx="1603551" cy="557446"/>
      </dsp:txXfrm>
    </dsp:sp>
    <dsp:sp modelId="{CF941350-EB35-4D4D-8BB4-56473EED7747}">
      <dsp:nvSpPr>
        <dsp:cNvPr id="0" name=""/>
        <dsp:cNvSpPr/>
      </dsp:nvSpPr>
      <dsp:spPr>
        <a:xfrm>
          <a:off x="3851957" y="2542931"/>
          <a:ext cx="615938" cy="479116"/>
        </a:xfrm>
        <a:prstGeom prst="rect">
          <a:avLst/>
        </a:prstGeom>
        <a:noFill/>
        <a:ln>
          <a:noFill/>
        </a:ln>
        <a:effectLst/>
      </dsp:spPr>
      <dsp:style>
        <a:lnRef idx="0">
          <a:scrgbClr r="0" g="0" b="0"/>
        </a:lnRef>
        <a:fillRef idx="0">
          <a:scrgbClr r="0" g="0" b="0"/>
        </a:fillRef>
        <a:effectRef idx="0">
          <a:scrgbClr r="0" g="0" b="0"/>
        </a:effectRef>
        <a:fontRef idx="minor"/>
      </dsp:style>
    </dsp:sp>
    <dsp:sp modelId="{1220097E-2EE0-4A09-8E28-D44197C824E0}">
      <dsp:nvSpPr>
        <dsp:cNvPr id="0" name=""/>
        <dsp:cNvSpPr/>
      </dsp:nvSpPr>
      <dsp:spPr>
        <a:xfrm rot="5400000">
          <a:off x="4003256" y="3722450"/>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A13923-7E47-49F3-B1FE-ACC899D023B7}">
      <dsp:nvSpPr>
        <dsp:cNvPr id="0" name=""/>
        <dsp:cNvSpPr/>
      </dsp:nvSpPr>
      <dsp:spPr>
        <a:xfrm>
          <a:off x="3461472" y="3121110"/>
          <a:ext cx="1663877" cy="61777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Implement API to Identify App Category </a:t>
          </a:r>
        </a:p>
      </dsp:txBody>
      <dsp:txXfrm>
        <a:off x="3491635" y="3151273"/>
        <a:ext cx="1603551" cy="557446"/>
      </dsp:txXfrm>
    </dsp:sp>
    <dsp:sp modelId="{F8DE6DBA-D76C-431F-BD68-877E949E01E9}">
      <dsp:nvSpPr>
        <dsp:cNvPr id="0" name=""/>
        <dsp:cNvSpPr/>
      </dsp:nvSpPr>
      <dsp:spPr>
        <a:xfrm>
          <a:off x="4716850" y="3221320"/>
          <a:ext cx="615938" cy="479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endParaRPr lang="en-US" sz="1400" b="1" kern="1200"/>
        </a:p>
      </dsp:txBody>
      <dsp:txXfrm>
        <a:off x="4716850" y="3221320"/>
        <a:ext cx="615938" cy="479116"/>
      </dsp:txXfrm>
    </dsp:sp>
    <dsp:sp modelId="{11953D4D-2B26-4E78-B3EC-E2780423F7F9}">
      <dsp:nvSpPr>
        <dsp:cNvPr id="0" name=""/>
        <dsp:cNvSpPr/>
      </dsp:nvSpPr>
      <dsp:spPr>
        <a:xfrm rot="5400000">
          <a:off x="4849220" y="4388345"/>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F0E7B6-5252-4B0E-AD3D-2C22F3FDCEA7}">
      <dsp:nvSpPr>
        <dsp:cNvPr id="0" name=""/>
        <dsp:cNvSpPr/>
      </dsp:nvSpPr>
      <dsp:spPr>
        <a:xfrm>
          <a:off x="4326364" y="3799499"/>
          <a:ext cx="1626022" cy="592786"/>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Separate and store App Details</a:t>
          </a:r>
        </a:p>
      </dsp:txBody>
      <dsp:txXfrm>
        <a:off x="4355307" y="3828442"/>
        <a:ext cx="1568136" cy="534900"/>
      </dsp:txXfrm>
    </dsp:sp>
    <dsp:sp modelId="{713EFE4D-6C93-43FA-B72E-FC7909453EED}">
      <dsp:nvSpPr>
        <dsp:cNvPr id="0" name=""/>
        <dsp:cNvSpPr/>
      </dsp:nvSpPr>
      <dsp:spPr>
        <a:xfrm>
          <a:off x="5562814" y="3887215"/>
          <a:ext cx="615938" cy="479116"/>
        </a:xfrm>
        <a:prstGeom prst="rect">
          <a:avLst/>
        </a:prstGeom>
        <a:noFill/>
        <a:ln>
          <a:noFill/>
        </a:ln>
        <a:effectLst/>
      </dsp:spPr>
      <dsp:style>
        <a:lnRef idx="0">
          <a:scrgbClr r="0" g="0" b="0"/>
        </a:lnRef>
        <a:fillRef idx="0">
          <a:scrgbClr r="0" g="0" b="0"/>
        </a:fillRef>
        <a:effectRef idx="0">
          <a:scrgbClr r="0" g="0" b="0"/>
        </a:effectRef>
        <a:fontRef idx="minor"/>
      </dsp:style>
    </dsp:sp>
    <dsp:sp modelId="{1AC697C9-3F9D-4D85-9A7A-D22D50EBB86B}">
      <dsp:nvSpPr>
        <dsp:cNvPr id="0" name=""/>
        <dsp:cNvSpPr/>
      </dsp:nvSpPr>
      <dsp:spPr>
        <a:xfrm>
          <a:off x="5191257" y="4465394"/>
          <a:ext cx="1663877" cy="61777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App detail calculation and rendering</a:t>
          </a:r>
        </a:p>
      </dsp:txBody>
      <dsp:txXfrm>
        <a:off x="5221420" y="4495557"/>
        <a:ext cx="1603551" cy="557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2156487" cy="520128"/>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Depression</a:t>
          </a:r>
          <a:r>
            <a:rPr lang="en-US" sz="1600" kern="1200"/>
            <a:t> </a:t>
          </a:r>
          <a:r>
            <a:rPr lang="en-US" sz="1400" b="1" kern="1200"/>
            <a:t>Dataset</a:t>
          </a:r>
          <a:endParaRPr lang="en-US" sz="1600" b="1" kern="1200"/>
        </a:p>
      </dsp:txBody>
      <dsp:txXfrm>
        <a:off x="15234" y="15234"/>
        <a:ext cx="2126019" cy="489660"/>
      </dsp:txXfrm>
    </dsp:sp>
    <dsp:sp modelId="{E0341E51-5EE6-4528-B8AA-0DF2EAE99399}">
      <dsp:nvSpPr>
        <dsp:cNvPr id="0" name=""/>
        <dsp:cNvSpPr/>
      </dsp:nvSpPr>
      <dsp:spPr>
        <a:xfrm>
          <a:off x="2372388" y="0"/>
          <a:ext cx="457711" cy="52012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72388" y="104026"/>
        <a:ext cx="320398" cy="312076"/>
      </dsp:txXfrm>
    </dsp:sp>
    <dsp:sp modelId="{92E7257E-8711-44E1-BE12-A3712BBA541C}">
      <dsp:nvSpPr>
        <dsp:cNvPr id="0" name=""/>
        <dsp:cNvSpPr/>
      </dsp:nvSpPr>
      <dsp:spPr>
        <a:xfrm>
          <a:off x="3020093" y="0"/>
          <a:ext cx="2156487" cy="520128"/>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Non-Depression</a:t>
          </a:r>
          <a:r>
            <a:rPr lang="en-US" sz="1400" kern="1200"/>
            <a:t> </a:t>
          </a:r>
          <a:r>
            <a:rPr lang="en-US" sz="1400" b="1" kern="1200"/>
            <a:t>Dataset</a:t>
          </a:r>
        </a:p>
      </dsp:txBody>
      <dsp:txXfrm>
        <a:off x="3035327" y="15234"/>
        <a:ext cx="2126019" cy="4896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1" y="0"/>
          <a:ext cx="1294893"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Data Labeling</a:t>
          </a:r>
        </a:p>
      </dsp:txBody>
      <dsp:txXfrm>
        <a:off x="16070" y="16069"/>
        <a:ext cx="1262755" cy="516502"/>
      </dsp:txXfrm>
    </dsp:sp>
    <dsp:sp modelId="{E0341E51-5EE6-4528-B8AA-0DF2EAE99399}">
      <dsp:nvSpPr>
        <dsp:cNvPr id="0" name=""/>
        <dsp:cNvSpPr/>
      </dsp:nvSpPr>
      <dsp:spPr>
        <a:xfrm>
          <a:off x="1424536" y="113753"/>
          <a:ext cx="274838" cy="32113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24536" y="177980"/>
        <a:ext cx="192387" cy="192679"/>
      </dsp:txXfrm>
    </dsp:sp>
    <dsp:sp modelId="{92E7257E-8711-44E1-BE12-A3712BBA541C}">
      <dsp:nvSpPr>
        <dsp:cNvPr id="0" name=""/>
        <dsp:cNvSpPr/>
      </dsp:nvSpPr>
      <dsp:spPr>
        <a:xfrm>
          <a:off x="1813458" y="0"/>
          <a:ext cx="1294893"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Data preprocessing</a:t>
          </a:r>
        </a:p>
      </dsp:txBody>
      <dsp:txXfrm>
        <a:off x="1829527" y="16069"/>
        <a:ext cx="1262755" cy="51650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392" y="0"/>
          <a:ext cx="1204936"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Access Method </a:t>
          </a:r>
        </a:p>
      </dsp:txBody>
      <dsp:txXfrm>
        <a:off x="16461" y="16069"/>
        <a:ext cx="1172798" cy="516502"/>
      </dsp:txXfrm>
    </dsp:sp>
    <dsp:sp modelId="{E0341E51-5EE6-4528-B8AA-0DF2EAE99399}">
      <dsp:nvSpPr>
        <dsp:cNvPr id="0" name=""/>
        <dsp:cNvSpPr/>
      </dsp:nvSpPr>
      <dsp:spPr>
        <a:xfrm>
          <a:off x="1380002" y="57846"/>
          <a:ext cx="370307" cy="432946"/>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380002" y="144435"/>
        <a:ext cx="259215" cy="259768"/>
      </dsp:txXfrm>
    </dsp:sp>
    <dsp:sp modelId="{92E7257E-8711-44E1-BE12-A3712BBA541C}">
      <dsp:nvSpPr>
        <dsp:cNvPr id="0" name=""/>
        <dsp:cNvSpPr/>
      </dsp:nvSpPr>
      <dsp:spPr>
        <a:xfrm>
          <a:off x="1904023" y="0"/>
          <a:ext cx="1204936"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Clean accessed Data</a:t>
          </a:r>
        </a:p>
      </dsp:txBody>
      <dsp:txXfrm>
        <a:off x="1920092" y="16069"/>
        <a:ext cx="1172798" cy="51650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3964" y="0"/>
          <a:ext cx="1280618"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Model accuracy Testing</a:t>
          </a:r>
        </a:p>
      </dsp:txBody>
      <dsp:txXfrm>
        <a:off x="20033" y="16069"/>
        <a:ext cx="1248480" cy="516502"/>
      </dsp:txXfrm>
    </dsp:sp>
    <dsp:sp modelId="{E0341E51-5EE6-4528-B8AA-0DF2EAE99399}">
      <dsp:nvSpPr>
        <dsp:cNvPr id="0" name=""/>
        <dsp:cNvSpPr/>
      </dsp:nvSpPr>
      <dsp:spPr>
        <a:xfrm>
          <a:off x="1436554" y="85875"/>
          <a:ext cx="322179" cy="37688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436554" y="161253"/>
        <a:ext cx="225525" cy="226133"/>
      </dsp:txXfrm>
    </dsp:sp>
    <dsp:sp modelId="{92E7257E-8711-44E1-BE12-A3712BBA541C}">
      <dsp:nvSpPr>
        <dsp:cNvPr id="0" name=""/>
        <dsp:cNvSpPr/>
      </dsp:nvSpPr>
      <dsp:spPr>
        <a:xfrm>
          <a:off x="1892469" y="0"/>
          <a:ext cx="1280618"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API Implementation</a:t>
          </a:r>
        </a:p>
      </dsp:txBody>
      <dsp:txXfrm>
        <a:off x="1908538" y="16069"/>
        <a:ext cx="1248480" cy="516502"/>
      </dsp:txXfrm>
    </dsp:sp>
    <dsp:sp modelId="{6579F166-BFBD-4DBA-98C9-38A61FB332FD}">
      <dsp:nvSpPr>
        <dsp:cNvPr id="0" name=""/>
        <dsp:cNvSpPr/>
      </dsp:nvSpPr>
      <dsp:spPr>
        <a:xfrm>
          <a:off x="3325059" y="85875"/>
          <a:ext cx="322179" cy="37688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3325059" y="161253"/>
        <a:ext cx="225525" cy="226133"/>
      </dsp:txXfrm>
    </dsp:sp>
    <dsp:sp modelId="{E0F25889-1263-4485-9207-A1BCA77CCF90}">
      <dsp:nvSpPr>
        <dsp:cNvPr id="0" name=""/>
        <dsp:cNvSpPr/>
      </dsp:nvSpPr>
      <dsp:spPr>
        <a:xfrm>
          <a:off x="3780974" y="0"/>
          <a:ext cx="1280618"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API Testing</a:t>
          </a:r>
        </a:p>
      </dsp:txBody>
      <dsp:txXfrm>
        <a:off x="3797043" y="16069"/>
        <a:ext cx="1248480" cy="516502"/>
      </dsp:txXfrm>
    </dsp:sp>
    <dsp:sp modelId="{408B877E-931D-47D2-963E-F93E40182678}">
      <dsp:nvSpPr>
        <dsp:cNvPr id="0" name=""/>
        <dsp:cNvSpPr/>
      </dsp:nvSpPr>
      <dsp:spPr>
        <a:xfrm>
          <a:off x="5213564" y="85875"/>
          <a:ext cx="322179" cy="37688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5213564" y="161253"/>
        <a:ext cx="225525" cy="226133"/>
      </dsp:txXfrm>
    </dsp:sp>
    <dsp:sp modelId="{B6019BA4-B8EB-4860-B38A-60042290DDE7}">
      <dsp:nvSpPr>
        <dsp:cNvPr id="0" name=""/>
        <dsp:cNvSpPr/>
      </dsp:nvSpPr>
      <dsp:spPr>
        <a:xfrm>
          <a:off x="5669478" y="0"/>
          <a:ext cx="1280618"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Deploy in server</a:t>
          </a:r>
        </a:p>
      </dsp:txBody>
      <dsp:txXfrm>
        <a:off x="5685547" y="16069"/>
        <a:ext cx="1248480" cy="51650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05840-EFF6-421A-85A4-366ABE5F7C72}">
      <dsp:nvSpPr>
        <dsp:cNvPr id="0" name=""/>
        <dsp:cNvSpPr/>
      </dsp:nvSpPr>
      <dsp:spPr>
        <a:xfrm>
          <a:off x="2644" y="0"/>
          <a:ext cx="1264060"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API Implementation</a:t>
          </a:r>
        </a:p>
      </dsp:txBody>
      <dsp:txXfrm>
        <a:off x="18713" y="16069"/>
        <a:ext cx="1231922" cy="516502"/>
      </dsp:txXfrm>
    </dsp:sp>
    <dsp:sp modelId="{345013FC-DDE1-48AB-B50F-9EFDC374D969}">
      <dsp:nvSpPr>
        <dsp:cNvPr id="0" name=""/>
        <dsp:cNvSpPr/>
      </dsp:nvSpPr>
      <dsp:spPr>
        <a:xfrm>
          <a:off x="1441274" y="57853"/>
          <a:ext cx="370088" cy="43293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441274" y="144440"/>
        <a:ext cx="259062" cy="259759"/>
      </dsp:txXfrm>
    </dsp:sp>
    <dsp:sp modelId="{DD9A0608-C704-45E4-84AC-59BE825F530E}">
      <dsp:nvSpPr>
        <dsp:cNvPr id="0" name=""/>
        <dsp:cNvSpPr/>
      </dsp:nvSpPr>
      <dsp:spPr>
        <a:xfrm>
          <a:off x="1964983" y="0"/>
          <a:ext cx="1264060"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Test API</a:t>
          </a:r>
        </a:p>
      </dsp:txBody>
      <dsp:txXfrm>
        <a:off x="1981052" y="16069"/>
        <a:ext cx="1231922" cy="516502"/>
      </dsp:txXfrm>
    </dsp:sp>
    <dsp:sp modelId="{D9833614-22E2-4212-AD16-4972EC96B1DE}">
      <dsp:nvSpPr>
        <dsp:cNvPr id="0" name=""/>
        <dsp:cNvSpPr/>
      </dsp:nvSpPr>
      <dsp:spPr>
        <a:xfrm>
          <a:off x="3403613" y="57853"/>
          <a:ext cx="370088" cy="43293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3403613" y="144440"/>
        <a:ext cx="259062" cy="259759"/>
      </dsp:txXfrm>
    </dsp:sp>
    <dsp:sp modelId="{F83944A1-88A0-45CD-926F-822D40C1862D}">
      <dsp:nvSpPr>
        <dsp:cNvPr id="0" name=""/>
        <dsp:cNvSpPr/>
      </dsp:nvSpPr>
      <dsp:spPr>
        <a:xfrm>
          <a:off x="3927322" y="0"/>
          <a:ext cx="1264060"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Deploy API in server</a:t>
          </a:r>
        </a:p>
      </dsp:txBody>
      <dsp:txXfrm>
        <a:off x="3943391" y="16069"/>
        <a:ext cx="1231922" cy="51650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E3870-9866-4744-AF82-645737CD0762}">
      <dsp:nvSpPr>
        <dsp:cNvPr id="0" name=""/>
        <dsp:cNvSpPr/>
      </dsp:nvSpPr>
      <dsp:spPr>
        <a:xfrm>
          <a:off x="2560" y="0"/>
          <a:ext cx="1223946" cy="620842"/>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Integrate Category API with APP</a:t>
          </a:r>
        </a:p>
      </dsp:txBody>
      <dsp:txXfrm>
        <a:off x="20744" y="18184"/>
        <a:ext cx="1187578" cy="584474"/>
      </dsp:txXfrm>
    </dsp:sp>
    <dsp:sp modelId="{767738D6-D89F-4AFC-8AA5-6BAF1D9E8071}">
      <dsp:nvSpPr>
        <dsp:cNvPr id="0" name=""/>
        <dsp:cNvSpPr/>
      </dsp:nvSpPr>
      <dsp:spPr>
        <a:xfrm>
          <a:off x="1395536" y="100824"/>
          <a:ext cx="358343" cy="41919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395536" y="184663"/>
        <a:ext cx="250840" cy="251516"/>
      </dsp:txXfrm>
    </dsp:sp>
    <dsp:sp modelId="{B7E5DA83-7577-44E1-B5DD-CB324B5DD994}">
      <dsp:nvSpPr>
        <dsp:cNvPr id="0" name=""/>
        <dsp:cNvSpPr/>
      </dsp:nvSpPr>
      <dsp:spPr>
        <a:xfrm>
          <a:off x="1902626" y="0"/>
          <a:ext cx="1223946" cy="620842"/>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App detail</a:t>
          </a:r>
        </a:p>
        <a:p>
          <a:pPr marL="0" lvl="0" indent="0" algn="ctr" defTabSz="533400">
            <a:lnSpc>
              <a:spcPct val="90000"/>
            </a:lnSpc>
            <a:spcBef>
              <a:spcPct val="0"/>
            </a:spcBef>
            <a:spcAft>
              <a:spcPct val="35000"/>
            </a:spcAft>
            <a:buNone/>
          </a:pPr>
          <a:r>
            <a:rPr lang="en-US" sz="1200" b="1" kern="1200"/>
            <a:t>Arranging</a:t>
          </a:r>
        </a:p>
      </dsp:txBody>
      <dsp:txXfrm>
        <a:off x="1920810" y="18184"/>
        <a:ext cx="1187578" cy="584474"/>
      </dsp:txXfrm>
    </dsp:sp>
    <dsp:sp modelId="{ACFA5685-7CF8-4D28-9736-7FAE50730451}">
      <dsp:nvSpPr>
        <dsp:cNvPr id="0" name=""/>
        <dsp:cNvSpPr/>
      </dsp:nvSpPr>
      <dsp:spPr>
        <a:xfrm>
          <a:off x="3295603" y="100824"/>
          <a:ext cx="358343" cy="41919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3295603" y="184663"/>
        <a:ext cx="250840" cy="251516"/>
      </dsp:txXfrm>
    </dsp:sp>
    <dsp:sp modelId="{24FBC5B0-7D97-4077-8DBB-725ECEF40572}">
      <dsp:nvSpPr>
        <dsp:cNvPr id="0" name=""/>
        <dsp:cNvSpPr/>
      </dsp:nvSpPr>
      <dsp:spPr>
        <a:xfrm>
          <a:off x="3802693" y="0"/>
          <a:ext cx="1223946" cy="620842"/>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Store in firebase</a:t>
          </a:r>
        </a:p>
      </dsp:txBody>
      <dsp:txXfrm>
        <a:off x="3820877" y="18184"/>
        <a:ext cx="1187578" cy="58447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629740" cy="584751"/>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To be Completed (Final)</a:t>
          </a:r>
        </a:p>
      </dsp:txBody>
      <dsp:txXfrm>
        <a:off x="17127" y="17127"/>
        <a:ext cx="1595486" cy="55049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1F82D-5F37-42D0-8F5D-F33716232D14}">
      <dsp:nvSpPr>
        <dsp:cNvPr id="0" name=""/>
        <dsp:cNvSpPr/>
      </dsp:nvSpPr>
      <dsp:spPr>
        <a:xfrm rot="5400000">
          <a:off x="548284" y="1158905"/>
          <a:ext cx="583645" cy="66445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E69151-84E2-495B-A81B-A9B0566DE609}">
      <dsp:nvSpPr>
        <dsp:cNvPr id="0" name=""/>
        <dsp:cNvSpPr/>
      </dsp:nvSpPr>
      <dsp:spPr>
        <a:xfrm>
          <a:off x="309" y="502666"/>
          <a:ext cx="1769204" cy="65810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Model Integration with app</a:t>
          </a:r>
        </a:p>
      </dsp:txBody>
      <dsp:txXfrm>
        <a:off x="32441" y="534798"/>
        <a:ext cx="1704940" cy="593837"/>
      </dsp:txXfrm>
    </dsp:sp>
    <dsp:sp modelId="{D0AAED4B-0C01-4CF6-8E74-7FDDF83033B6}">
      <dsp:nvSpPr>
        <dsp:cNvPr id="0" name=""/>
        <dsp:cNvSpPr/>
      </dsp:nvSpPr>
      <dsp:spPr>
        <a:xfrm>
          <a:off x="1376169" y="577513"/>
          <a:ext cx="714587" cy="555852"/>
        </a:xfrm>
        <a:prstGeom prst="rect">
          <a:avLst/>
        </a:prstGeom>
        <a:noFill/>
        <a:ln>
          <a:noFill/>
        </a:ln>
        <a:effectLst/>
      </dsp:spPr>
      <dsp:style>
        <a:lnRef idx="0">
          <a:scrgbClr r="0" g="0" b="0"/>
        </a:lnRef>
        <a:fillRef idx="0">
          <a:scrgbClr r="0" g="0" b="0"/>
        </a:fillRef>
        <a:effectRef idx="0">
          <a:scrgbClr r="0" g="0" b="0"/>
        </a:effectRef>
        <a:fontRef idx="minor"/>
      </dsp:style>
    </dsp:sp>
    <dsp:sp modelId="{50D145C8-B6EF-461D-B808-50BB1460E49E}">
      <dsp:nvSpPr>
        <dsp:cNvPr id="0" name=""/>
        <dsp:cNvSpPr/>
      </dsp:nvSpPr>
      <dsp:spPr>
        <a:xfrm rot="5400000">
          <a:off x="1632280" y="1945945"/>
          <a:ext cx="583645" cy="66445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52DD4E-F63C-4757-BD8E-9AB91A311286}">
      <dsp:nvSpPr>
        <dsp:cNvPr id="0" name=""/>
        <dsp:cNvSpPr/>
      </dsp:nvSpPr>
      <dsp:spPr>
        <a:xfrm>
          <a:off x="1003724" y="1248294"/>
          <a:ext cx="1930366" cy="716716"/>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Individual components integration </a:t>
          </a:r>
        </a:p>
      </dsp:txBody>
      <dsp:txXfrm>
        <a:off x="1038717" y="1283287"/>
        <a:ext cx="1860380" cy="646730"/>
      </dsp:txXfrm>
    </dsp:sp>
    <dsp:sp modelId="{607116C8-1CAE-418A-BEC8-624570602918}">
      <dsp:nvSpPr>
        <dsp:cNvPr id="0" name=""/>
        <dsp:cNvSpPr/>
      </dsp:nvSpPr>
      <dsp:spPr>
        <a:xfrm>
          <a:off x="2460164" y="1364553"/>
          <a:ext cx="714587" cy="555852"/>
        </a:xfrm>
        <a:prstGeom prst="rect">
          <a:avLst/>
        </a:prstGeom>
        <a:noFill/>
        <a:ln>
          <a:noFill/>
        </a:ln>
        <a:effectLst/>
      </dsp:spPr>
      <dsp:style>
        <a:lnRef idx="0">
          <a:scrgbClr r="0" g="0" b="0"/>
        </a:lnRef>
        <a:fillRef idx="0">
          <a:scrgbClr r="0" g="0" b="0"/>
        </a:fillRef>
        <a:effectRef idx="0">
          <a:scrgbClr r="0" g="0" b="0"/>
        </a:effectRef>
        <a:fontRef idx="minor"/>
      </dsp:style>
    </dsp:sp>
    <dsp:sp modelId="{72467541-74D7-4C31-8DDD-C460A6A3965F}">
      <dsp:nvSpPr>
        <dsp:cNvPr id="0" name=""/>
        <dsp:cNvSpPr/>
      </dsp:nvSpPr>
      <dsp:spPr>
        <a:xfrm>
          <a:off x="2007138" y="2035334"/>
          <a:ext cx="1930366" cy="716716"/>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Mobile</a:t>
          </a:r>
          <a:r>
            <a:rPr lang="en-US" sz="1400" b="1" kern="1200" baseline="0"/>
            <a:t> App Integration</a:t>
          </a:r>
          <a:endParaRPr lang="en-US" sz="1400" b="1" kern="1200"/>
        </a:p>
      </dsp:txBody>
      <dsp:txXfrm>
        <a:off x="2042131" y="2070327"/>
        <a:ext cx="1860380" cy="64673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1" y="0"/>
          <a:ext cx="1294893"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API end point access</a:t>
          </a:r>
        </a:p>
      </dsp:txBody>
      <dsp:txXfrm>
        <a:off x="16070" y="16069"/>
        <a:ext cx="1262755" cy="516502"/>
      </dsp:txXfrm>
    </dsp:sp>
    <dsp:sp modelId="{E0341E51-5EE6-4528-B8AA-0DF2EAE99399}">
      <dsp:nvSpPr>
        <dsp:cNvPr id="0" name=""/>
        <dsp:cNvSpPr/>
      </dsp:nvSpPr>
      <dsp:spPr>
        <a:xfrm>
          <a:off x="1424536" y="113753"/>
          <a:ext cx="274838" cy="32113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424536" y="177980"/>
        <a:ext cx="192387" cy="192679"/>
      </dsp:txXfrm>
    </dsp:sp>
    <dsp:sp modelId="{92E7257E-8711-44E1-BE12-A3712BBA541C}">
      <dsp:nvSpPr>
        <dsp:cNvPr id="0" name=""/>
        <dsp:cNvSpPr/>
      </dsp:nvSpPr>
      <dsp:spPr>
        <a:xfrm>
          <a:off x="1813458" y="0"/>
          <a:ext cx="1294893"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Output the prediction</a:t>
          </a:r>
        </a:p>
      </dsp:txBody>
      <dsp:txXfrm>
        <a:off x="1829527" y="16069"/>
        <a:ext cx="1262755" cy="51650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2526" y="0"/>
          <a:ext cx="1297181" cy="640080"/>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Complete</a:t>
          </a:r>
          <a:r>
            <a:rPr lang="en-US" sz="1200" b="1" kern="1200" baseline="0"/>
            <a:t> UI</a:t>
          </a:r>
          <a:endParaRPr lang="en-US" sz="1200" b="1" kern="1200"/>
        </a:p>
      </dsp:txBody>
      <dsp:txXfrm>
        <a:off x="21273" y="18747"/>
        <a:ext cx="1259687" cy="602586"/>
      </dsp:txXfrm>
    </dsp:sp>
    <dsp:sp modelId="{E0341E51-5EE6-4528-B8AA-0DF2EAE99399}">
      <dsp:nvSpPr>
        <dsp:cNvPr id="0" name=""/>
        <dsp:cNvSpPr/>
      </dsp:nvSpPr>
      <dsp:spPr>
        <a:xfrm>
          <a:off x="1439223" y="156150"/>
          <a:ext cx="295773" cy="327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439223" y="221706"/>
        <a:ext cx="207041" cy="196666"/>
      </dsp:txXfrm>
    </dsp:sp>
    <dsp:sp modelId="{92E7257E-8711-44E1-BE12-A3712BBA541C}">
      <dsp:nvSpPr>
        <dsp:cNvPr id="0" name=""/>
        <dsp:cNvSpPr/>
      </dsp:nvSpPr>
      <dsp:spPr>
        <a:xfrm>
          <a:off x="1857771" y="0"/>
          <a:ext cx="1190614" cy="640080"/>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Functionality</a:t>
          </a:r>
          <a:r>
            <a:rPr lang="en-US" sz="1200" b="1" kern="1200" baseline="0"/>
            <a:t> Testing </a:t>
          </a:r>
          <a:endParaRPr lang="en-US" sz="1200" b="1" kern="1200"/>
        </a:p>
      </dsp:txBody>
      <dsp:txXfrm>
        <a:off x="1876518" y="18747"/>
        <a:ext cx="1153120" cy="602586"/>
      </dsp:txXfrm>
    </dsp:sp>
    <dsp:sp modelId="{ED1774E6-58C1-4B99-90CA-89783BDA285E}">
      <dsp:nvSpPr>
        <dsp:cNvPr id="0" name=""/>
        <dsp:cNvSpPr/>
      </dsp:nvSpPr>
      <dsp:spPr>
        <a:xfrm>
          <a:off x="3173207" y="156150"/>
          <a:ext cx="264621" cy="32777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p>
      </dsp:txBody>
      <dsp:txXfrm>
        <a:off x="3173207" y="221706"/>
        <a:ext cx="185235" cy="196666"/>
      </dsp:txXfrm>
    </dsp:sp>
    <dsp:sp modelId="{0A5924D9-36A7-4E8B-8BDD-4B301E103314}">
      <dsp:nvSpPr>
        <dsp:cNvPr id="0" name=""/>
        <dsp:cNvSpPr/>
      </dsp:nvSpPr>
      <dsp:spPr>
        <a:xfrm>
          <a:off x="3547671" y="0"/>
          <a:ext cx="1113242" cy="640080"/>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Final Testing </a:t>
          </a:r>
        </a:p>
      </dsp:txBody>
      <dsp:txXfrm>
        <a:off x="3566418" y="18747"/>
        <a:ext cx="1075748" cy="60258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05840-EFF6-421A-85A4-366ABE5F7C72}">
      <dsp:nvSpPr>
        <dsp:cNvPr id="0" name=""/>
        <dsp:cNvSpPr/>
      </dsp:nvSpPr>
      <dsp:spPr>
        <a:xfrm>
          <a:off x="2699" y="0"/>
          <a:ext cx="1290707" cy="64008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UI Implementation</a:t>
          </a:r>
        </a:p>
      </dsp:txBody>
      <dsp:txXfrm>
        <a:off x="21446" y="18747"/>
        <a:ext cx="1253213" cy="602586"/>
      </dsp:txXfrm>
    </dsp:sp>
    <dsp:sp modelId="{345013FC-DDE1-48AB-B50F-9EFDC374D969}">
      <dsp:nvSpPr>
        <dsp:cNvPr id="0" name=""/>
        <dsp:cNvSpPr/>
      </dsp:nvSpPr>
      <dsp:spPr>
        <a:xfrm>
          <a:off x="1471656" y="99010"/>
          <a:ext cx="377889" cy="44205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471656" y="187422"/>
        <a:ext cx="264522" cy="265235"/>
      </dsp:txXfrm>
    </dsp:sp>
    <dsp:sp modelId="{DD9A0608-C704-45E4-84AC-59BE825F530E}">
      <dsp:nvSpPr>
        <dsp:cNvPr id="0" name=""/>
        <dsp:cNvSpPr/>
      </dsp:nvSpPr>
      <dsp:spPr>
        <a:xfrm>
          <a:off x="2006406" y="0"/>
          <a:ext cx="1290707" cy="64008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Complete the Individual Component</a:t>
          </a:r>
        </a:p>
      </dsp:txBody>
      <dsp:txXfrm>
        <a:off x="2025153" y="18747"/>
        <a:ext cx="1253213" cy="602586"/>
      </dsp:txXfrm>
    </dsp:sp>
    <dsp:sp modelId="{D9833614-22E2-4212-AD16-4972EC96B1DE}">
      <dsp:nvSpPr>
        <dsp:cNvPr id="0" name=""/>
        <dsp:cNvSpPr/>
      </dsp:nvSpPr>
      <dsp:spPr>
        <a:xfrm>
          <a:off x="3475363" y="99010"/>
          <a:ext cx="377889" cy="44205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3475363" y="187422"/>
        <a:ext cx="264522" cy="265235"/>
      </dsp:txXfrm>
    </dsp:sp>
    <dsp:sp modelId="{F83944A1-88A0-45CD-926F-822D40C1862D}">
      <dsp:nvSpPr>
        <dsp:cNvPr id="0" name=""/>
        <dsp:cNvSpPr/>
      </dsp:nvSpPr>
      <dsp:spPr>
        <a:xfrm>
          <a:off x="4010112" y="0"/>
          <a:ext cx="1290707" cy="64008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Testing</a:t>
          </a:r>
        </a:p>
      </dsp:txBody>
      <dsp:txXfrm>
        <a:off x="4028859" y="18747"/>
        <a:ext cx="1253213" cy="60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760453" cy="459729"/>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Data Labeling</a:t>
          </a:r>
        </a:p>
      </dsp:txBody>
      <dsp:txXfrm>
        <a:off x="13465" y="13465"/>
        <a:ext cx="1733523" cy="432799"/>
      </dsp:txXfrm>
    </dsp:sp>
    <dsp:sp modelId="{E0341E51-5EE6-4528-B8AA-0DF2EAE99399}">
      <dsp:nvSpPr>
        <dsp:cNvPr id="0" name=""/>
        <dsp:cNvSpPr/>
      </dsp:nvSpPr>
      <dsp:spPr>
        <a:xfrm>
          <a:off x="1939359" y="8385"/>
          <a:ext cx="379280" cy="44295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939359" y="96976"/>
        <a:ext cx="265496" cy="265775"/>
      </dsp:txXfrm>
    </dsp:sp>
    <dsp:sp modelId="{92E7257E-8711-44E1-BE12-A3712BBA541C}">
      <dsp:nvSpPr>
        <dsp:cNvPr id="0" name=""/>
        <dsp:cNvSpPr/>
      </dsp:nvSpPr>
      <dsp:spPr>
        <a:xfrm>
          <a:off x="2476076" y="0"/>
          <a:ext cx="1786119" cy="459729"/>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Feature Extraction</a:t>
          </a:r>
        </a:p>
      </dsp:txBody>
      <dsp:txXfrm>
        <a:off x="2489541" y="13465"/>
        <a:ext cx="1759189" cy="43279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629740" cy="584751"/>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To be Completed (Final)</a:t>
          </a:r>
        </a:p>
      </dsp:txBody>
      <dsp:txXfrm>
        <a:off x="17127" y="17127"/>
        <a:ext cx="1595486" cy="55049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8A093-87FD-487E-8E67-7F342C6472FC}">
      <dsp:nvSpPr>
        <dsp:cNvPr id="0" name=""/>
        <dsp:cNvSpPr/>
      </dsp:nvSpPr>
      <dsp:spPr>
        <a:xfrm>
          <a:off x="0" y="2742757"/>
          <a:ext cx="1475716" cy="1799545"/>
        </a:xfrm>
        <a:prstGeom prst="rect">
          <a:avLst/>
        </a:prstGeom>
        <a:solidFill>
          <a:srgbClr val="9B2D1F">
            <a:hueOff val="0"/>
            <a:satOff val="0"/>
            <a:lumOff val="0"/>
            <a:alphaOff val="0"/>
          </a:srgbClr>
        </a:solidFill>
        <a:ln w="12700" cap="flat" cmpd="sng" algn="ctr">
          <a:solidFill>
            <a:srgbClr val="9B2D1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953" tIns="192024" rIns="104953" bIns="192024" numCol="1" spcCol="1270" anchor="ctr" anchorCtr="0">
          <a:noAutofit/>
        </a:bodyPr>
        <a:lstStyle/>
        <a:p>
          <a:pPr marL="0" lvl="0" indent="0" algn="ctr" defTabSz="1200150">
            <a:lnSpc>
              <a:spcPct val="90000"/>
            </a:lnSpc>
            <a:spcBef>
              <a:spcPct val="0"/>
            </a:spcBef>
            <a:spcAft>
              <a:spcPct val="35000"/>
            </a:spcAft>
            <a:buNone/>
          </a:pPr>
          <a:r>
            <a:rPr lang="en-US" sz="2700" kern="1200">
              <a:solidFill>
                <a:sysClr val="window" lastClr="FFFFFF"/>
              </a:solidFill>
              <a:latin typeface="Calibri" panose="020F0502020204030204"/>
              <a:ea typeface="+mn-ea"/>
              <a:cs typeface="+mn-cs"/>
            </a:rPr>
            <a:t>Progress To Be</a:t>
          </a:r>
        </a:p>
      </dsp:txBody>
      <dsp:txXfrm>
        <a:off x="0" y="2742757"/>
        <a:ext cx="1475716" cy="1799545"/>
      </dsp:txXfrm>
    </dsp:sp>
    <dsp:sp modelId="{F4285CA9-37C4-48A8-9DFE-C7FD9AC3F0B6}">
      <dsp:nvSpPr>
        <dsp:cNvPr id="0" name=""/>
        <dsp:cNvSpPr/>
      </dsp:nvSpPr>
      <dsp:spPr>
        <a:xfrm>
          <a:off x="1475716" y="2742757"/>
          <a:ext cx="4427148" cy="1799545"/>
        </a:xfrm>
        <a:prstGeom prst="rect">
          <a:avLst/>
        </a:prstGeom>
        <a:solidFill>
          <a:srgbClr val="9B2D1F">
            <a:tint val="40000"/>
            <a:alpha val="90000"/>
            <a:hueOff val="0"/>
            <a:satOff val="0"/>
            <a:lumOff val="0"/>
            <a:alphaOff val="0"/>
          </a:srgbClr>
        </a:solidFill>
        <a:ln w="12700" cap="flat" cmpd="sng" algn="ctr">
          <a:solidFill>
            <a:srgbClr val="9B2D1F">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803" tIns="266700" rIns="89803" bIns="26670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System </a:t>
          </a:r>
          <a:r>
            <a:rPr lang="en-US" sz="2100" kern="1200">
              <a:solidFill>
                <a:sysClr val="windowText" lastClr="000000">
                  <a:hueOff val="0"/>
                  <a:satOff val="0"/>
                  <a:lumOff val="0"/>
                  <a:alphaOff val="0"/>
                </a:sysClr>
              </a:solidFill>
              <a:latin typeface="Calibri" panose="020F0502020204030204"/>
              <a:ea typeface="+mn-ea"/>
              <a:cs typeface="+mn-cs"/>
            </a:rPr>
            <a:t>Integration.</a:t>
          </a:r>
        </a:p>
      </dsp:txBody>
      <dsp:txXfrm>
        <a:off x="1475716" y="2742757"/>
        <a:ext cx="4427148" cy="1799545"/>
      </dsp:txXfrm>
    </dsp:sp>
    <dsp:sp modelId="{ABF891B7-F2A1-4DFB-BA31-B5188ADC6048}">
      <dsp:nvSpPr>
        <dsp:cNvPr id="0" name=""/>
        <dsp:cNvSpPr/>
      </dsp:nvSpPr>
      <dsp:spPr>
        <a:xfrm rot="10800000">
          <a:off x="0" y="2049"/>
          <a:ext cx="1475716" cy="2767701"/>
        </a:xfrm>
        <a:prstGeom prst="upArrowCallout">
          <a:avLst>
            <a:gd name="adj1" fmla="val 5000"/>
            <a:gd name="adj2" fmla="val 10000"/>
            <a:gd name="adj3" fmla="val 15000"/>
            <a:gd name="adj4" fmla="val 64977"/>
          </a:avLst>
        </a:prstGeom>
        <a:solidFill>
          <a:srgbClr val="A28E6A">
            <a:hueOff val="0"/>
            <a:satOff val="0"/>
            <a:lumOff val="0"/>
            <a:alphaOff val="0"/>
          </a:srgbClr>
        </a:solidFill>
        <a:ln w="12700" cap="flat" cmpd="sng" algn="ctr">
          <a:solidFill>
            <a:srgbClr val="A28E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953" tIns="192024" rIns="104953" bIns="192024" numCol="1" spcCol="1270" anchor="ctr" anchorCtr="0">
          <a:noAutofit/>
        </a:bodyPr>
        <a:lstStyle/>
        <a:p>
          <a:pPr marL="0" lvl="0" indent="0" algn="ctr" defTabSz="1200150">
            <a:lnSpc>
              <a:spcPct val="90000"/>
            </a:lnSpc>
            <a:spcBef>
              <a:spcPct val="0"/>
            </a:spcBef>
            <a:spcAft>
              <a:spcPct val="35000"/>
            </a:spcAft>
            <a:buNone/>
          </a:pPr>
          <a:r>
            <a:rPr lang="en-US" sz="2700" kern="1200">
              <a:solidFill>
                <a:sysClr val="window" lastClr="FFFFFF"/>
              </a:solidFill>
              <a:latin typeface="Calibri" panose="020F0502020204030204"/>
              <a:ea typeface="+mn-ea"/>
              <a:cs typeface="+mn-cs"/>
            </a:rPr>
            <a:t>Current Progress</a:t>
          </a:r>
        </a:p>
      </dsp:txBody>
      <dsp:txXfrm rot="-10800000">
        <a:off x="0" y="632115"/>
        <a:ext cx="1475716" cy="1168939"/>
      </dsp:txXfrm>
    </dsp:sp>
    <dsp:sp modelId="{6E75B8F8-B06F-44F6-981D-007AC06F8813}">
      <dsp:nvSpPr>
        <dsp:cNvPr id="0" name=""/>
        <dsp:cNvSpPr/>
      </dsp:nvSpPr>
      <dsp:spPr>
        <a:xfrm>
          <a:off x="1475716" y="2049"/>
          <a:ext cx="4427148" cy="1799005"/>
        </a:xfrm>
        <a:prstGeom prst="rect">
          <a:avLst/>
        </a:prstGeom>
        <a:solidFill>
          <a:srgbClr val="A28E6A">
            <a:tint val="40000"/>
            <a:alpha val="90000"/>
            <a:hueOff val="0"/>
            <a:satOff val="0"/>
            <a:lumOff val="0"/>
            <a:alphaOff val="0"/>
          </a:srgbClr>
        </a:solidFill>
        <a:ln w="12700" cap="flat" cmpd="sng" algn="ctr">
          <a:solidFill>
            <a:srgbClr val="A28E6A">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803" tIns="266700" rIns="89803" bIns="266700" numCol="1" spcCol="1270" anchor="ctr" anchorCtr="0">
          <a:noAutofit/>
        </a:bodyPr>
        <a:lstStyle/>
        <a:p>
          <a:pPr marL="0" lvl="0" indent="0" algn="l" defTabSz="933450">
            <a:lnSpc>
              <a:spcPct val="90000"/>
            </a:lnSpc>
            <a:spcBef>
              <a:spcPct val="0"/>
            </a:spcBef>
            <a:spcAft>
              <a:spcPct val="35000"/>
            </a:spcAft>
            <a:buNone/>
          </a:pPr>
          <a:r>
            <a:rPr lang="en-US" sz="2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sz="2100" kern="1200">
              <a:solidFill>
                <a:sysClr val="windowText" lastClr="000000">
                  <a:hueOff val="0"/>
                  <a:satOff val="0"/>
                  <a:lumOff val="0"/>
                  <a:alphaOff val="0"/>
                </a:sysClr>
              </a:solidFill>
              <a:latin typeface="Calibri" panose="020F0502020204030204"/>
              <a:ea typeface="+mn-ea"/>
              <a:cs typeface="+mn-cs"/>
            </a:rPr>
            <a:t>Model Implementation.</a:t>
          </a:r>
        </a:p>
        <a:p>
          <a:pPr marL="0" lvl="0" indent="0" algn="l" defTabSz="933450">
            <a:lnSpc>
              <a:spcPct val="90000"/>
            </a:lnSpc>
            <a:spcBef>
              <a:spcPct val="0"/>
            </a:spcBef>
            <a:spcAft>
              <a:spcPct val="35000"/>
            </a:spcAft>
            <a:buNone/>
          </a:pPr>
          <a:r>
            <a:rPr lang="en-US" sz="2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sz="2100" kern="1200">
              <a:solidFill>
                <a:sysClr val="windowText" lastClr="000000">
                  <a:hueOff val="0"/>
                  <a:satOff val="0"/>
                  <a:lumOff val="0"/>
                  <a:alphaOff val="0"/>
                </a:sysClr>
              </a:solidFill>
              <a:latin typeface="Calibri" panose="020F0502020204030204"/>
              <a:ea typeface="+mn-ea"/>
              <a:cs typeface="+mn-cs"/>
            </a:rPr>
            <a:t>Mobile App Implementation.</a:t>
          </a:r>
        </a:p>
        <a:p>
          <a:pPr marL="0" lvl="0" indent="0" algn="l" defTabSz="933450">
            <a:lnSpc>
              <a:spcPct val="90000"/>
            </a:lnSpc>
            <a:spcBef>
              <a:spcPct val="0"/>
            </a:spcBef>
            <a:spcAft>
              <a:spcPct val="35000"/>
            </a:spcAft>
            <a:buNone/>
          </a:pPr>
          <a:r>
            <a:rPr lang="en-US" sz="2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Individual components Integration.</a:t>
          </a:r>
          <a:endParaRPr lang="en-US" sz="2100" kern="1200">
            <a:solidFill>
              <a:sysClr val="windowText" lastClr="000000">
                <a:hueOff val="0"/>
                <a:satOff val="0"/>
                <a:lumOff val="0"/>
                <a:alphaOff val="0"/>
              </a:sysClr>
            </a:solidFill>
            <a:latin typeface="Calibri" panose="020F0502020204030204"/>
            <a:ea typeface="+mn-ea"/>
            <a:cs typeface="+mn-cs"/>
          </a:endParaRPr>
        </a:p>
      </dsp:txBody>
      <dsp:txXfrm>
        <a:off x="1475716" y="2049"/>
        <a:ext cx="4427148" cy="179900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1F82D-5F37-42D0-8F5D-F33716232D14}">
      <dsp:nvSpPr>
        <dsp:cNvPr id="0" name=""/>
        <dsp:cNvSpPr/>
      </dsp:nvSpPr>
      <dsp:spPr>
        <a:xfrm rot="5400000">
          <a:off x="474230" y="980459"/>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E69151-84E2-495B-A81B-A9B0566DE609}">
      <dsp:nvSpPr>
        <dsp:cNvPr id="0" name=""/>
        <dsp:cNvSpPr/>
      </dsp:nvSpPr>
      <dsp:spPr>
        <a:xfrm>
          <a:off x="1903" y="414815"/>
          <a:ext cx="1524964" cy="56724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Obtain Data</a:t>
          </a:r>
        </a:p>
      </dsp:txBody>
      <dsp:txXfrm>
        <a:off x="29599" y="442511"/>
        <a:ext cx="1469572" cy="511857"/>
      </dsp:txXfrm>
    </dsp:sp>
    <dsp:sp modelId="{D0AAED4B-0C01-4CF6-8E74-7FDDF83033B6}">
      <dsp:nvSpPr>
        <dsp:cNvPr id="0" name=""/>
        <dsp:cNvSpPr/>
      </dsp:nvSpPr>
      <dsp:spPr>
        <a:xfrm>
          <a:off x="1187824" y="479329"/>
          <a:ext cx="615938" cy="479116"/>
        </a:xfrm>
        <a:prstGeom prst="rect">
          <a:avLst/>
        </a:prstGeom>
        <a:noFill/>
        <a:ln>
          <a:noFill/>
        </a:ln>
        <a:effectLst/>
      </dsp:spPr>
      <dsp:style>
        <a:lnRef idx="0">
          <a:scrgbClr r="0" g="0" b="0"/>
        </a:lnRef>
        <a:fillRef idx="0">
          <a:scrgbClr r="0" g="0" b="0"/>
        </a:fillRef>
        <a:effectRef idx="0">
          <a:scrgbClr r="0" g="0" b="0"/>
        </a:effectRef>
        <a:fontRef idx="minor"/>
      </dsp:style>
    </dsp:sp>
    <dsp:sp modelId="{50D145C8-B6EF-461D-B808-50BB1460E49E}">
      <dsp:nvSpPr>
        <dsp:cNvPr id="0" name=""/>
        <dsp:cNvSpPr/>
      </dsp:nvSpPr>
      <dsp:spPr>
        <a:xfrm rot="5400000">
          <a:off x="1408579" y="1658847"/>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52DD4E-F63C-4757-BD8E-9AB91A311286}">
      <dsp:nvSpPr>
        <dsp:cNvPr id="0" name=""/>
        <dsp:cNvSpPr/>
      </dsp:nvSpPr>
      <dsp:spPr>
        <a:xfrm>
          <a:off x="866795" y="1057508"/>
          <a:ext cx="1663877" cy="61777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Data preprocessing </a:t>
          </a:r>
        </a:p>
      </dsp:txBody>
      <dsp:txXfrm>
        <a:off x="896958" y="1087671"/>
        <a:ext cx="1603551" cy="557446"/>
      </dsp:txXfrm>
    </dsp:sp>
    <dsp:sp modelId="{607116C8-1CAE-418A-BEC8-624570602918}">
      <dsp:nvSpPr>
        <dsp:cNvPr id="0" name=""/>
        <dsp:cNvSpPr/>
      </dsp:nvSpPr>
      <dsp:spPr>
        <a:xfrm>
          <a:off x="2122173" y="1157717"/>
          <a:ext cx="615938" cy="479116"/>
        </a:xfrm>
        <a:prstGeom prst="rect">
          <a:avLst/>
        </a:prstGeom>
        <a:noFill/>
        <a:ln>
          <a:noFill/>
        </a:ln>
        <a:effectLst/>
      </dsp:spPr>
      <dsp:style>
        <a:lnRef idx="0">
          <a:scrgbClr r="0" g="0" b="0"/>
        </a:lnRef>
        <a:fillRef idx="0">
          <a:scrgbClr r="0" g="0" b="0"/>
        </a:fillRef>
        <a:effectRef idx="0">
          <a:scrgbClr r="0" g="0" b="0"/>
        </a:effectRef>
        <a:fontRef idx="minor"/>
      </dsp:style>
    </dsp:sp>
    <dsp:sp modelId="{811D7532-7655-45B6-AC41-5DD16683E5CE}">
      <dsp:nvSpPr>
        <dsp:cNvPr id="0" name=""/>
        <dsp:cNvSpPr/>
      </dsp:nvSpPr>
      <dsp:spPr>
        <a:xfrm rot="5400000">
          <a:off x="2273471" y="2337236"/>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467541-74D7-4C31-8DDD-C460A6A3965F}">
      <dsp:nvSpPr>
        <dsp:cNvPr id="0" name=""/>
        <dsp:cNvSpPr/>
      </dsp:nvSpPr>
      <dsp:spPr>
        <a:xfrm>
          <a:off x="1731687" y="1735896"/>
          <a:ext cx="1663877" cy="61777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Model Implementation &amp; Deploy</a:t>
          </a:r>
        </a:p>
      </dsp:txBody>
      <dsp:txXfrm>
        <a:off x="1761850" y="1766059"/>
        <a:ext cx="1603551" cy="557446"/>
      </dsp:txXfrm>
    </dsp:sp>
    <dsp:sp modelId="{D6EC5A21-F7BF-4288-81C9-CDB2D633FD26}">
      <dsp:nvSpPr>
        <dsp:cNvPr id="0" name=""/>
        <dsp:cNvSpPr/>
      </dsp:nvSpPr>
      <dsp:spPr>
        <a:xfrm>
          <a:off x="2987065" y="1836106"/>
          <a:ext cx="615938" cy="479116"/>
        </a:xfrm>
        <a:prstGeom prst="rect">
          <a:avLst/>
        </a:prstGeom>
        <a:noFill/>
        <a:ln>
          <a:noFill/>
        </a:ln>
        <a:effectLst/>
      </dsp:spPr>
      <dsp:style>
        <a:lnRef idx="0">
          <a:scrgbClr r="0" g="0" b="0"/>
        </a:lnRef>
        <a:fillRef idx="0">
          <a:scrgbClr r="0" g="0" b="0"/>
        </a:fillRef>
        <a:effectRef idx="0">
          <a:scrgbClr r="0" g="0" b="0"/>
        </a:effectRef>
        <a:fontRef idx="minor"/>
      </dsp:style>
    </dsp:sp>
    <dsp:sp modelId="{5DCB0628-39EC-4069-A14F-5EE806038504}">
      <dsp:nvSpPr>
        <dsp:cNvPr id="0" name=""/>
        <dsp:cNvSpPr/>
      </dsp:nvSpPr>
      <dsp:spPr>
        <a:xfrm rot="5400000">
          <a:off x="3138363" y="3015624"/>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7343F5-63CA-4147-B260-B6A79E56B6F3}">
      <dsp:nvSpPr>
        <dsp:cNvPr id="0" name=""/>
        <dsp:cNvSpPr/>
      </dsp:nvSpPr>
      <dsp:spPr>
        <a:xfrm>
          <a:off x="2596580" y="2414285"/>
          <a:ext cx="1663877" cy="61777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Invasively Data access using Wearable </a:t>
          </a:r>
        </a:p>
      </dsp:txBody>
      <dsp:txXfrm>
        <a:off x="2626743" y="2444448"/>
        <a:ext cx="1603551" cy="557446"/>
      </dsp:txXfrm>
    </dsp:sp>
    <dsp:sp modelId="{CF941350-EB35-4D4D-8BB4-56473EED7747}">
      <dsp:nvSpPr>
        <dsp:cNvPr id="0" name=""/>
        <dsp:cNvSpPr/>
      </dsp:nvSpPr>
      <dsp:spPr>
        <a:xfrm>
          <a:off x="3851957" y="2514494"/>
          <a:ext cx="615938" cy="479116"/>
        </a:xfrm>
        <a:prstGeom prst="rect">
          <a:avLst/>
        </a:prstGeom>
        <a:noFill/>
        <a:ln>
          <a:noFill/>
        </a:ln>
        <a:effectLst/>
      </dsp:spPr>
      <dsp:style>
        <a:lnRef idx="0">
          <a:scrgbClr r="0" g="0" b="0"/>
        </a:lnRef>
        <a:fillRef idx="0">
          <a:scrgbClr r="0" g="0" b="0"/>
        </a:fillRef>
        <a:effectRef idx="0">
          <a:scrgbClr r="0" g="0" b="0"/>
        </a:effectRef>
        <a:fontRef idx="minor"/>
      </dsp:style>
    </dsp:sp>
    <dsp:sp modelId="{1220097E-2EE0-4A09-8E28-D44197C824E0}">
      <dsp:nvSpPr>
        <dsp:cNvPr id="0" name=""/>
        <dsp:cNvSpPr/>
      </dsp:nvSpPr>
      <dsp:spPr>
        <a:xfrm rot="5400000">
          <a:off x="3994279" y="3750887"/>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A13923-7E47-49F3-B1FE-ACC899D023B7}">
      <dsp:nvSpPr>
        <dsp:cNvPr id="0" name=""/>
        <dsp:cNvSpPr/>
      </dsp:nvSpPr>
      <dsp:spPr>
        <a:xfrm>
          <a:off x="3461472" y="3092673"/>
          <a:ext cx="1645923" cy="73152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Invasive Data Modifying and calculation</a:t>
          </a:r>
        </a:p>
      </dsp:txBody>
      <dsp:txXfrm>
        <a:off x="3497188" y="3128389"/>
        <a:ext cx="1574491" cy="660090"/>
      </dsp:txXfrm>
    </dsp:sp>
    <dsp:sp modelId="{F8DE6DBA-D76C-431F-BD68-877E949E01E9}">
      <dsp:nvSpPr>
        <dsp:cNvPr id="0" name=""/>
        <dsp:cNvSpPr/>
      </dsp:nvSpPr>
      <dsp:spPr>
        <a:xfrm>
          <a:off x="4707873" y="3249757"/>
          <a:ext cx="615938" cy="479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endParaRPr lang="en-US" sz="1400" b="1" kern="1200"/>
        </a:p>
      </dsp:txBody>
      <dsp:txXfrm>
        <a:off x="4707873" y="3249757"/>
        <a:ext cx="615938" cy="479116"/>
      </dsp:txXfrm>
    </dsp:sp>
    <dsp:sp modelId="{11953D4D-2B26-4E78-B3EC-E2780423F7F9}">
      <dsp:nvSpPr>
        <dsp:cNvPr id="0" name=""/>
        <dsp:cNvSpPr/>
      </dsp:nvSpPr>
      <dsp:spPr>
        <a:xfrm rot="5400000">
          <a:off x="4849220" y="4416783"/>
          <a:ext cx="503072" cy="57273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F0E7B6-5252-4B0E-AD3D-2C22F3FDCEA7}">
      <dsp:nvSpPr>
        <dsp:cNvPr id="0" name=""/>
        <dsp:cNvSpPr/>
      </dsp:nvSpPr>
      <dsp:spPr>
        <a:xfrm>
          <a:off x="4326364" y="3827936"/>
          <a:ext cx="1626022" cy="592786"/>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Invasive Model Integration with app</a:t>
          </a:r>
        </a:p>
      </dsp:txBody>
      <dsp:txXfrm>
        <a:off x="4355307" y="3856879"/>
        <a:ext cx="1568136" cy="534900"/>
      </dsp:txXfrm>
    </dsp:sp>
    <dsp:sp modelId="{713EFE4D-6C93-43FA-B72E-FC7909453EED}">
      <dsp:nvSpPr>
        <dsp:cNvPr id="0" name=""/>
        <dsp:cNvSpPr/>
      </dsp:nvSpPr>
      <dsp:spPr>
        <a:xfrm>
          <a:off x="5562814" y="3915653"/>
          <a:ext cx="615938" cy="479116"/>
        </a:xfrm>
        <a:prstGeom prst="rect">
          <a:avLst/>
        </a:prstGeom>
        <a:noFill/>
        <a:ln>
          <a:noFill/>
        </a:ln>
        <a:effectLst/>
      </dsp:spPr>
      <dsp:style>
        <a:lnRef idx="0">
          <a:scrgbClr r="0" g="0" b="0"/>
        </a:lnRef>
        <a:fillRef idx="0">
          <a:scrgbClr r="0" g="0" b="0"/>
        </a:fillRef>
        <a:effectRef idx="0">
          <a:scrgbClr r="0" g="0" b="0"/>
        </a:effectRef>
        <a:fontRef idx="minor"/>
      </dsp:style>
    </dsp:sp>
    <dsp:sp modelId="{1AC697C9-3F9D-4D85-9A7A-D22D50EBB86B}">
      <dsp:nvSpPr>
        <dsp:cNvPr id="0" name=""/>
        <dsp:cNvSpPr/>
      </dsp:nvSpPr>
      <dsp:spPr>
        <a:xfrm>
          <a:off x="5191257" y="4493831"/>
          <a:ext cx="1663877" cy="61777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Rendering the Data </a:t>
          </a:r>
        </a:p>
      </dsp:txBody>
      <dsp:txXfrm>
        <a:off x="5221420" y="4523994"/>
        <a:ext cx="1603551" cy="55744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3908" y="0"/>
          <a:ext cx="1186211"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Google fit Authorization</a:t>
          </a:r>
        </a:p>
      </dsp:txBody>
      <dsp:txXfrm>
        <a:off x="19977" y="16069"/>
        <a:ext cx="1154073" cy="516502"/>
      </dsp:txXfrm>
    </dsp:sp>
    <dsp:sp modelId="{043B79E5-DB85-4C27-A68E-F55C19BA4C2C}">
      <dsp:nvSpPr>
        <dsp:cNvPr id="0" name=""/>
        <dsp:cNvSpPr/>
      </dsp:nvSpPr>
      <dsp:spPr>
        <a:xfrm>
          <a:off x="1361982" y="61210"/>
          <a:ext cx="364348" cy="42621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361982" y="146454"/>
        <a:ext cx="255044" cy="255730"/>
      </dsp:txXfrm>
    </dsp:sp>
    <dsp:sp modelId="{9985A465-F5F1-4B6A-AE50-3C669DD5C86F}">
      <dsp:nvSpPr>
        <dsp:cNvPr id="0" name=""/>
        <dsp:cNvSpPr/>
      </dsp:nvSpPr>
      <dsp:spPr>
        <a:xfrm>
          <a:off x="1877569" y="0"/>
          <a:ext cx="1186211"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Connect Google Fit to app</a:t>
          </a:r>
        </a:p>
      </dsp:txBody>
      <dsp:txXfrm>
        <a:off x="1893638" y="16069"/>
        <a:ext cx="1154073" cy="516502"/>
      </dsp:txXfrm>
    </dsp:sp>
    <dsp:sp modelId="{C9A70D97-460F-43A2-88F1-57D4895EFDDF}">
      <dsp:nvSpPr>
        <dsp:cNvPr id="0" name=""/>
        <dsp:cNvSpPr/>
      </dsp:nvSpPr>
      <dsp:spPr>
        <a:xfrm>
          <a:off x="3235643" y="61210"/>
          <a:ext cx="364348" cy="42621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b="1" kern="1200"/>
        </a:p>
      </dsp:txBody>
      <dsp:txXfrm>
        <a:off x="3235643" y="146454"/>
        <a:ext cx="255044" cy="255730"/>
      </dsp:txXfrm>
    </dsp:sp>
    <dsp:sp modelId="{0DA5E820-E8F1-475E-8678-AB318DBB2825}">
      <dsp:nvSpPr>
        <dsp:cNvPr id="0" name=""/>
        <dsp:cNvSpPr/>
      </dsp:nvSpPr>
      <dsp:spPr>
        <a:xfrm>
          <a:off x="3751230" y="0"/>
          <a:ext cx="1186211"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Access and Rendering data </a:t>
          </a:r>
        </a:p>
      </dsp:txBody>
      <dsp:txXfrm>
        <a:off x="3767299" y="16069"/>
        <a:ext cx="1154073" cy="51650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3701" y="43877"/>
          <a:ext cx="1195572" cy="460885"/>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Model accuracy Testing</a:t>
          </a:r>
        </a:p>
      </dsp:txBody>
      <dsp:txXfrm>
        <a:off x="17200" y="57376"/>
        <a:ext cx="1168574" cy="433887"/>
      </dsp:txXfrm>
    </dsp:sp>
    <dsp:sp modelId="{E0341E51-5EE6-4528-B8AA-0DF2EAE99399}">
      <dsp:nvSpPr>
        <dsp:cNvPr id="0" name=""/>
        <dsp:cNvSpPr/>
      </dsp:nvSpPr>
      <dsp:spPr>
        <a:xfrm>
          <a:off x="1341152" y="98389"/>
          <a:ext cx="300783" cy="351860"/>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341152" y="168761"/>
        <a:ext cx="210548" cy="211116"/>
      </dsp:txXfrm>
    </dsp:sp>
    <dsp:sp modelId="{92E7257E-8711-44E1-BE12-A3712BBA541C}">
      <dsp:nvSpPr>
        <dsp:cNvPr id="0" name=""/>
        <dsp:cNvSpPr/>
      </dsp:nvSpPr>
      <dsp:spPr>
        <a:xfrm>
          <a:off x="1766789" y="43877"/>
          <a:ext cx="1195572" cy="460885"/>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API End point</a:t>
          </a:r>
        </a:p>
      </dsp:txBody>
      <dsp:txXfrm>
        <a:off x="1780288" y="57376"/>
        <a:ext cx="1168574" cy="433887"/>
      </dsp:txXfrm>
    </dsp:sp>
    <dsp:sp modelId="{2ED02781-51C3-4855-B044-A5AED8511350}">
      <dsp:nvSpPr>
        <dsp:cNvPr id="0" name=""/>
        <dsp:cNvSpPr/>
      </dsp:nvSpPr>
      <dsp:spPr>
        <a:xfrm>
          <a:off x="3104240" y="98389"/>
          <a:ext cx="300783" cy="351860"/>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3104240" y="168761"/>
        <a:ext cx="210548" cy="211116"/>
      </dsp:txXfrm>
    </dsp:sp>
    <dsp:sp modelId="{8155BE0F-BE7E-44CC-A121-2D826697FD67}">
      <dsp:nvSpPr>
        <dsp:cNvPr id="0" name=""/>
        <dsp:cNvSpPr/>
      </dsp:nvSpPr>
      <dsp:spPr>
        <a:xfrm>
          <a:off x="3529878" y="43877"/>
          <a:ext cx="1195572" cy="460885"/>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API Testing</a:t>
          </a:r>
        </a:p>
      </dsp:txBody>
      <dsp:txXfrm>
        <a:off x="3543377" y="57376"/>
        <a:ext cx="1168574" cy="433887"/>
      </dsp:txXfrm>
    </dsp:sp>
    <dsp:sp modelId="{6E12BC93-DB98-4153-8067-42823149D921}">
      <dsp:nvSpPr>
        <dsp:cNvPr id="0" name=""/>
        <dsp:cNvSpPr/>
      </dsp:nvSpPr>
      <dsp:spPr>
        <a:xfrm>
          <a:off x="4867329" y="98389"/>
          <a:ext cx="300783" cy="351860"/>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b="1" kern="1200"/>
        </a:p>
      </dsp:txBody>
      <dsp:txXfrm>
        <a:off x="4867329" y="168761"/>
        <a:ext cx="210548" cy="211116"/>
      </dsp:txXfrm>
    </dsp:sp>
    <dsp:sp modelId="{EE327C89-5508-4561-B207-8BF99A0F0E94}">
      <dsp:nvSpPr>
        <dsp:cNvPr id="0" name=""/>
        <dsp:cNvSpPr/>
      </dsp:nvSpPr>
      <dsp:spPr>
        <a:xfrm>
          <a:off x="5292966" y="43877"/>
          <a:ext cx="1195572" cy="460885"/>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Deploy in server</a:t>
          </a:r>
        </a:p>
      </dsp:txBody>
      <dsp:txXfrm>
        <a:off x="5306465" y="57376"/>
        <a:ext cx="1168574" cy="43388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05840-EFF6-421A-85A4-366ABE5F7C72}">
      <dsp:nvSpPr>
        <dsp:cNvPr id="0" name=""/>
        <dsp:cNvSpPr/>
      </dsp:nvSpPr>
      <dsp:spPr>
        <a:xfrm>
          <a:off x="1620" y="0"/>
          <a:ext cx="1184222"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Clean data</a:t>
          </a:r>
        </a:p>
      </dsp:txBody>
      <dsp:txXfrm>
        <a:off x="17689" y="16069"/>
        <a:ext cx="1152084" cy="516502"/>
      </dsp:txXfrm>
    </dsp:sp>
    <dsp:sp modelId="{345013FC-DDE1-48AB-B50F-9EFDC374D969}">
      <dsp:nvSpPr>
        <dsp:cNvPr id="0" name=""/>
        <dsp:cNvSpPr/>
      </dsp:nvSpPr>
      <dsp:spPr>
        <a:xfrm>
          <a:off x="1349387" y="71525"/>
          <a:ext cx="346713" cy="40558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349387" y="152643"/>
        <a:ext cx="242699" cy="243353"/>
      </dsp:txXfrm>
    </dsp:sp>
    <dsp:sp modelId="{DD9A0608-C704-45E4-84AC-59BE825F530E}">
      <dsp:nvSpPr>
        <dsp:cNvPr id="0" name=""/>
        <dsp:cNvSpPr/>
      </dsp:nvSpPr>
      <dsp:spPr>
        <a:xfrm>
          <a:off x="1840018" y="0"/>
          <a:ext cx="1184222"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Store in firebase</a:t>
          </a:r>
        </a:p>
      </dsp:txBody>
      <dsp:txXfrm>
        <a:off x="1856087" y="16069"/>
        <a:ext cx="1152084" cy="51650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E3870-9866-4744-AF82-645737CD0762}">
      <dsp:nvSpPr>
        <dsp:cNvPr id="0" name=""/>
        <dsp:cNvSpPr/>
      </dsp:nvSpPr>
      <dsp:spPr>
        <a:xfrm>
          <a:off x="1620" y="0"/>
          <a:ext cx="1184222"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API end point access</a:t>
          </a:r>
        </a:p>
      </dsp:txBody>
      <dsp:txXfrm>
        <a:off x="17689" y="16069"/>
        <a:ext cx="1152084" cy="516502"/>
      </dsp:txXfrm>
    </dsp:sp>
    <dsp:sp modelId="{767738D6-D89F-4AFC-8AA5-6BAF1D9E8071}">
      <dsp:nvSpPr>
        <dsp:cNvPr id="0" name=""/>
        <dsp:cNvSpPr/>
      </dsp:nvSpPr>
      <dsp:spPr>
        <a:xfrm>
          <a:off x="1349387" y="71525"/>
          <a:ext cx="346713" cy="40558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349387" y="152643"/>
        <a:ext cx="242699" cy="243353"/>
      </dsp:txXfrm>
    </dsp:sp>
    <dsp:sp modelId="{B7E5DA83-7577-44E1-B5DD-CB324B5DD994}">
      <dsp:nvSpPr>
        <dsp:cNvPr id="0" name=""/>
        <dsp:cNvSpPr/>
      </dsp:nvSpPr>
      <dsp:spPr>
        <a:xfrm>
          <a:off x="1840018" y="0"/>
          <a:ext cx="1184222"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Output the prediction</a:t>
          </a:r>
        </a:p>
      </dsp:txBody>
      <dsp:txXfrm>
        <a:off x="1856087" y="16069"/>
        <a:ext cx="1152084" cy="51650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629740" cy="584751"/>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To be Completed (Final)</a:t>
          </a:r>
        </a:p>
      </dsp:txBody>
      <dsp:txXfrm>
        <a:off x="17127" y="17127"/>
        <a:ext cx="1595486" cy="550497"/>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1F82D-5F37-42D0-8F5D-F33716232D14}">
      <dsp:nvSpPr>
        <dsp:cNvPr id="0" name=""/>
        <dsp:cNvSpPr/>
      </dsp:nvSpPr>
      <dsp:spPr>
        <a:xfrm rot="5400000">
          <a:off x="635568" y="1110887"/>
          <a:ext cx="479334" cy="54570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E69151-84E2-495B-A81B-A9B0566DE609}">
      <dsp:nvSpPr>
        <dsp:cNvPr id="0" name=""/>
        <dsp:cNvSpPr/>
      </dsp:nvSpPr>
      <dsp:spPr>
        <a:xfrm>
          <a:off x="1445" y="522133"/>
          <a:ext cx="1821172" cy="64008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Non - Invasively Data access using mobile phone Sensors</a:t>
          </a:r>
        </a:p>
      </dsp:txBody>
      <dsp:txXfrm>
        <a:off x="32697" y="553385"/>
        <a:ext cx="1758668" cy="577579"/>
      </dsp:txXfrm>
    </dsp:sp>
    <dsp:sp modelId="{D0AAED4B-0C01-4CF6-8E74-7FDDF83033B6}">
      <dsp:nvSpPr>
        <dsp:cNvPr id="0" name=""/>
        <dsp:cNvSpPr/>
      </dsp:nvSpPr>
      <dsp:spPr>
        <a:xfrm>
          <a:off x="1315491" y="633403"/>
          <a:ext cx="586875" cy="456509"/>
        </a:xfrm>
        <a:prstGeom prst="rect">
          <a:avLst/>
        </a:prstGeom>
        <a:noFill/>
        <a:ln>
          <a:noFill/>
        </a:ln>
        <a:effectLst/>
      </dsp:spPr>
      <dsp:style>
        <a:lnRef idx="0">
          <a:scrgbClr r="0" g="0" b="0"/>
        </a:lnRef>
        <a:fillRef idx="0">
          <a:scrgbClr r="0" g="0" b="0"/>
        </a:fillRef>
        <a:effectRef idx="0">
          <a:scrgbClr r="0" g="0" b="0"/>
        </a:effectRef>
        <a:fontRef idx="minor"/>
      </dsp:style>
    </dsp:sp>
    <dsp:sp modelId="{50D145C8-B6EF-461D-B808-50BB1460E49E}">
      <dsp:nvSpPr>
        <dsp:cNvPr id="0" name=""/>
        <dsp:cNvSpPr/>
      </dsp:nvSpPr>
      <dsp:spPr>
        <a:xfrm rot="5400000">
          <a:off x="1430106" y="1757266"/>
          <a:ext cx="479334" cy="54570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52DD4E-F63C-4757-BD8E-9AB91A311286}">
      <dsp:nvSpPr>
        <dsp:cNvPr id="0" name=""/>
        <dsp:cNvSpPr/>
      </dsp:nvSpPr>
      <dsp:spPr>
        <a:xfrm>
          <a:off x="913887" y="1184301"/>
          <a:ext cx="1585367" cy="58862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Convert Accelerometer Data to sleep  Data</a:t>
          </a:r>
        </a:p>
      </dsp:txBody>
      <dsp:txXfrm>
        <a:off x="942626" y="1213040"/>
        <a:ext cx="1527889" cy="531145"/>
      </dsp:txXfrm>
    </dsp:sp>
    <dsp:sp modelId="{607116C8-1CAE-418A-BEC8-624570602918}">
      <dsp:nvSpPr>
        <dsp:cNvPr id="0" name=""/>
        <dsp:cNvSpPr/>
      </dsp:nvSpPr>
      <dsp:spPr>
        <a:xfrm>
          <a:off x="2110029" y="1279782"/>
          <a:ext cx="586875" cy="456509"/>
        </a:xfrm>
        <a:prstGeom prst="rect">
          <a:avLst/>
        </a:prstGeom>
        <a:noFill/>
        <a:ln>
          <a:noFill/>
        </a:ln>
        <a:effectLst/>
      </dsp:spPr>
      <dsp:style>
        <a:lnRef idx="0">
          <a:scrgbClr r="0" g="0" b="0"/>
        </a:lnRef>
        <a:fillRef idx="0">
          <a:scrgbClr r="0" g="0" b="0"/>
        </a:fillRef>
        <a:effectRef idx="0">
          <a:scrgbClr r="0" g="0" b="0"/>
        </a:effectRef>
        <a:fontRef idx="minor"/>
      </dsp:style>
    </dsp:sp>
    <dsp:sp modelId="{811D7532-7655-45B6-AC41-5DD16683E5CE}">
      <dsp:nvSpPr>
        <dsp:cNvPr id="0" name=""/>
        <dsp:cNvSpPr/>
      </dsp:nvSpPr>
      <dsp:spPr>
        <a:xfrm rot="5400000">
          <a:off x="2615411" y="2429372"/>
          <a:ext cx="479334" cy="54570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467541-74D7-4C31-8DDD-C460A6A3965F}">
      <dsp:nvSpPr>
        <dsp:cNvPr id="0" name=""/>
        <dsp:cNvSpPr/>
      </dsp:nvSpPr>
      <dsp:spPr>
        <a:xfrm>
          <a:off x="1826329" y="1830679"/>
          <a:ext cx="2131093" cy="64007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Non- Invasive Data Modifying and calculation</a:t>
          </a:r>
        </a:p>
      </dsp:txBody>
      <dsp:txXfrm>
        <a:off x="1857581" y="1861931"/>
        <a:ext cx="2068589" cy="577573"/>
      </dsp:txXfrm>
    </dsp:sp>
    <dsp:sp modelId="{D6EC5A21-F7BF-4288-81C9-CDB2D633FD26}">
      <dsp:nvSpPr>
        <dsp:cNvPr id="0" name=""/>
        <dsp:cNvSpPr/>
      </dsp:nvSpPr>
      <dsp:spPr>
        <a:xfrm>
          <a:off x="3295334" y="1951887"/>
          <a:ext cx="586875" cy="456509"/>
        </a:xfrm>
        <a:prstGeom prst="rect">
          <a:avLst/>
        </a:prstGeom>
        <a:noFill/>
        <a:ln>
          <a:noFill/>
        </a:ln>
        <a:effectLst/>
      </dsp:spPr>
      <dsp:style>
        <a:lnRef idx="0">
          <a:scrgbClr r="0" g="0" b="0"/>
        </a:lnRef>
        <a:fillRef idx="0">
          <a:scrgbClr r="0" g="0" b="0"/>
        </a:fillRef>
        <a:effectRef idx="0">
          <a:scrgbClr r="0" g="0" b="0"/>
        </a:effectRef>
        <a:fontRef idx="minor"/>
      </dsp:style>
    </dsp:sp>
    <dsp:sp modelId="{5DCB0628-39EC-4069-A14F-5EE806038504}">
      <dsp:nvSpPr>
        <dsp:cNvPr id="0" name=""/>
        <dsp:cNvSpPr/>
      </dsp:nvSpPr>
      <dsp:spPr>
        <a:xfrm rot="5400000">
          <a:off x="3254990" y="3075750"/>
          <a:ext cx="479334" cy="54570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7343F5-63CA-4147-B260-B6A79E56B6F3}">
      <dsp:nvSpPr>
        <dsp:cNvPr id="0" name=""/>
        <dsp:cNvSpPr/>
      </dsp:nvSpPr>
      <dsp:spPr>
        <a:xfrm>
          <a:off x="2738770" y="2502785"/>
          <a:ext cx="1585367" cy="58862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Store and rendering the data </a:t>
          </a:r>
        </a:p>
      </dsp:txBody>
      <dsp:txXfrm>
        <a:off x="2767509" y="2531524"/>
        <a:ext cx="1527889" cy="531145"/>
      </dsp:txXfrm>
    </dsp:sp>
    <dsp:sp modelId="{CF941350-EB35-4D4D-8BB4-56473EED7747}">
      <dsp:nvSpPr>
        <dsp:cNvPr id="0" name=""/>
        <dsp:cNvSpPr/>
      </dsp:nvSpPr>
      <dsp:spPr>
        <a:xfrm>
          <a:off x="3934913" y="2598266"/>
          <a:ext cx="586875" cy="456509"/>
        </a:xfrm>
        <a:prstGeom prst="rect">
          <a:avLst/>
        </a:prstGeom>
        <a:noFill/>
        <a:ln>
          <a:noFill/>
        </a:ln>
        <a:effectLst/>
      </dsp:spPr>
      <dsp:style>
        <a:lnRef idx="0">
          <a:scrgbClr r="0" g="0" b="0"/>
        </a:lnRef>
        <a:fillRef idx="0">
          <a:scrgbClr r="0" g="0" b="0"/>
        </a:fillRef>
        <a:effectRef idx="0">
          <a:scrgbClr r="0" g="0" b="0"/>
        </a:effectRef>
        <a:fontRef idx="minor"/>
      </dsp:style>
    </dsp:sp>
    <dsp:sp modelId="{1220097E-2EE0-4A09-8E28-D44197C824E0}">
      <dsp:nvSpPr>
        <dsp:cNvPr id="0" name=""/>
        <dsp:cNvSpPr/>
      </dsp:nvSpPr>
      <dsp:spPr>
        <a:xfrm rot="5400000">
          <a:off x="4167432" y="3722128"/>
          <a:ext cx="479334" cy="54570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A13923-7E47-49F3-B1FE-ACC899D023B7}">
      <dsp:nvSpPr>
        <dsp:cNvPr id="0" name=""/>
        <dsp:cNvSpPr/>
      </dsp:nvSpPr>
      <dsp:spPr>
        <a:xfrm>
          <a:off x="3651212" y="3149163"/>
          <a:ext cx="1585367" cy="58862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Non - Invasive Model Integration with app </a:t>
          </a:r>
        </a:p>
      </dsp:txBody>
      <dsp:txXfrm>
        <a:off x="3679951" y="3177902"/>
        <a:ext cx="1527889" cy="531145"/>
      </dsp:txXfrm>
    </dsp:sp>
    <dsp:sp modelId="{F8DE6DBA-D76C-431F-BD68-877E949E01E9}">
      <dsp:nvSpPr>
        <dsp:cNvPr id="0" name=""/>
        <dsp:cNvSpPr/>
      </dsp:nvSpPr>
      <dsp:spPr>
        <a:xfrm>
          <a:off x="4847355" y="3244644"/>
          <a:ext cx="586875" cy="456509"/>
        </a:xfrm>
        <a:prstGeom prst="rect">
          <a:avLst/>
        </a:prstGeom>
        <a:noFill/>
        <a:ln>
          <a:noFill/>
        </a:ln>
        <a:effectLst/>
      </dsp:spPr>
      <dsp:style>
        <a:lnRef idx="0">
          <a:scrgbClr r="0" g="0" b="0"/>
        </a:lnRef>
        <a:fillRef idx="0">
          <a:scrgbClr r="0" g="0" b="0"/>
        </a:fillRef>
        <a:effectRef idx="0">
          <a:scrgbClr r="0" g="0" b="0"/>
        </a:effectRef>
        <a:fontRef idx="minor"/>
      </dsp:style>
    </dsp:sp>
    <dsp:sp modelId="{D2043E87-12DA-458F-980C-255D08F788F1}">
      <dsp:nvSpPr>
        <dsp:cNvPr id="0" name=""/>
        <dsp:cNvSpPr/>
      </dsp:nvSpPr>
      <dsp:spPr>
        <a:xfrm rot="5400000">
          <a:off x="5079873" y="4368507"/>
          <a:ext cx="479334" cy="54570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C697C9-3F9D-4D85-9A7A-D22D50EBB86B}">
      <dsp:nvSpPr>
        <dsp:cNvPr id="0" name=""/>
        <dsp:cNvSpPr/>
      </dsp:nvSpPr>
      <dsp:spPr>
        <a:xfrm>
          <a:off x="4563654" y="3795542"/>
          <a:ext cx="1585367" cy="58862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Individual components integration</a:t>
          </a:r>
        </a:p>
      </dsp:txBody>
      <dsp:txXfrm>
        <a:off x="4592393" y="3824281"/>
        <a:ext cx="1527889" cy="531145"/>
      </dsp:txXfrm>
    </dsp:sp>
    <dsp:sp modelId="{9C63AD7E-D363-462B-AE09-4F453559212C}">
      <dsp:nvSpPr>
        <dsp:cNvPr id="0" name=""/>
        <dsp:cNvSpPr/>
      </dsp:nvSpPr>
      <dsp:spPr>
        <a:xfrm>
          <a:off x="5759796" y="3891023"/>
          <a:ext cx="586875" cy="456509"/>
        </a:xfrm>
        <a:prstGeom prst="rect">
          <a:avLst/>
        </a:prstGeom>
        <a:noFill/>
        <a:ln>
          <a:noFill/>
        </a:ln>
        <a:effectLst/>
      </dsp:spPr>
      <dsp:style>
        <a:lnRef idx="0">
          <a:scrgbClr r="0" g="0" b="0"/>
        </a:lnRef>
        <a:fillRef idx="0">
          <a:scrgbClr r="0" g="0" b="0"/>
        </a:fillRef>
        <a:effectRef idx="0">
          <a:scrgbClr r="0" g="0" b="0"/>
        </a:effectRef>
        <a:fontRef idx="minor"/>
      </dsp:style>
    </dsp:sp>
    <dsp:sp modelId="{87C30D27-962E-4D47-BCDA-6FB18FDFB8ED}">
      <dsp:nvSpPr>
        <dsp:cNvPr id="0" name=""/>
        <dsp:cNvSpPr/>
      </dsp:nvSpPr>
      <dsp:spPr>
        <a:xfrm>
          <a:off x="5476096" y="4471630"/>
          <a:ext cx="1837658" cy="564816"/>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 Mobile</a:t>
          </a:r>
          <a:r>
            <a:rPr lang="en-US" sz="1300" b="1" kern="1200" baseline="0"/>
            <a:t> App Integration</a:t>
          </a:r>
          <a:endParaRPr lang="en-US" sz="1300" b="1" kern="1200"/>
        </a:p>
      </dsp:txBody>
      <dsp:txXfrm>
        <a:off x="5503673" y="4499207"/>
        <a:ext cx="1782504" cy="50966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1519" y="0"/>
          <a:ext cx="1293629"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Accelerometer Access</a:t>
          </a:r>
        </a:p>
      </dsp:txBody>
      <dsp:txXfrm>
        <a:off x="17588" y="16069"/>
        <a:ext cx="1261491" cy="516502"/>
      </dsp:txXfrm>
    </dsp:sp>
    <dsp:sp modelId="{E0341E51-5EE6-4528-B8AA-0DF2EAE99399}">
      <dsp:nvSpPr>
        <dsp:cNvPr id="0" name=""/>
        <dsp:cNvSpPr/>
      </dsp:nvSpPr>
      <dsp:spPr>
        <a:xfrm>
          <a:off x="1424662" y="113909"/>
          <a:ext cx="274570" cy="320820"/>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24662" y="178073"/>
        <a:ext cx="192199" cy="192492"/>
      </dsp:txXfrm>
    </dsp:sp>
    <dsp:sp modelId="{92E7257E-8711-44E1-BE12-A3712BBA541C}">
      <dsp:nvSpPr>
        <dsp:cNvPr id="0" name=""/>
        <dsp:cNvSpPr/>
      </dsp:nvSpPr>
      <dsp:spPr>
        <a:xfrm>
          <a:off x="1813205" y="0"/>
          <a:ext cx="1293629"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Phone camera and flasher access</a:t>
          </a:r>
        </a:p>
      </dsp:txBody>
      <dsp:txXfrm>
        <a:off x="1829274" y="16069"/>
        <a:ext cx="1261491" cy="5165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4385" y="0"/>
          <a:ext cx="1523823" cy="584751"/>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Emotion Based Model</a:t>
          </a:r>
        </a:p>
      </dsp:txBody>
      <dsp:txXfrm>
        <a:off x="21512" y="17127"/>
        <a:ext cx="1489569" cy="550497"/>
      </dsp:txXfrm>
    </dsp:sp>
    <dsp:sp modelId="{E0341E51-5EE6-4528-B8AA-0DF2EAE99399}">
      <dsp:nvSpPr>
        <dsp:cNvPr id="0" name=""/>
        <dsp:cNvSpPr/>
      </dsp:nvSpPr>
      <dsp:spPr>
        <a:xfrm>
          <a:off x="1680769" y="103421"/>
          <a:ext cx="323428" cy="37790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680769" y="179003"/>
        <a:ext cx="226400" cy="226744"/>
      </dsp:txXfrm>
    </dsp:sp>
    <dsp:sp modelId="{92E7257E-8711-44E1-BE12-A3712BBA541C}">
      <dsp:nvSpPr>
        <dsp:cNvPr id="0" name=""/>
        <dsp:cNvSpPr/>
      </dsp:nvSpPr>
      <dsp:spPr>
        <a:xfrm>
          <a:off x="2138451" y="0"/>
          <a:ext cx="1523823" cy="584751"/>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Head Posture Based Model</a:t>
          </a:r>
        </a:p>
      </dsp:txBody>
      <dsp:txXfrm>
        <a:off x="2155578" y="17127"/>
        <a:ext cx="1489569" cy="550497"/>
      </dsp:txXfrm>
    </dsp:sp>
    <dsp:sp modelId="{C63AF194-862A-4489-9627-6E70C7A62D14}">
      <dsp:nvSpPr>
        <dsp:cNvPr id="0" name=""/>
        <dsp:cNvSpPr/>
      </dsp:nvSpPr>
      <dsp:spPr>
        <a:xfrm>
          <a:off x="3814657" y="103421"/>
          <a:ext cx="323050" cy="377908"/>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814657" y="179003"/>
        <a:ext cx="226135" cy="226744"/>
      </dsp:txXfrm>
    </dsp:sp>
    <dsp:sp modelId="{4497A021-E203-449A-917C-6A84C5E8D513}">
      <dsp:nvSpPr>
        <dsp:cNvPr id="0" name=""/>
        <dsp:cNvSpPr/>
      </dsp:nvSpPr>
      <dsp:spPr>
        <a:xfrm>
          <a:off x="4271804" y="0"/>
          <a:ext cx="1523823" cy="584751"/>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Ensemble Model</a:t>
          </a:r>
        </a:p>
      </dsp:txBody>
      <dsp:txXfrm>
        <a:off x="4288931" y="17127"/>
        <a:ext cx="1489569" cy="55049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4050" y="0"/>
          <a:ext cx="1308394"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Program Implementation</a:t>
          </a:r>
        </a:p>
      </dsp:txBody>
      <dsp:txXfrm>
        <a:off x="20119" y="16069"/>
        <a:ext cx="1276256" cy="516502"/>
      </dsp:txXfrm>
    </dsp:sp>
    <dsp:sp modelId="{E0341E51-5EE6-4528-B8AA-0DF2EAE99399}">
      <dsp:nvSpPr>
        <dsp:cNvPr id="0" name=""/>
        <dsp:cNvSpPr/>
      </dsp:nvSpPr>
      <dsp:spPr>
        <a:xfrm>
          <a:off x="1467712" y="81788"/>
          <a:ext cx="329167" cy="38506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467712" y="158801"/>
        <a:ext cx="230417" cy="231037"/>
      </dsp:txXfrm>
    </dsp:sp>
    <dsp:sp modelId="{92E7257E-8711-44E1-BE12-A3712BBA541C}">
      <dsp:nvSpPr>
        <dsp:cNvPr id="0" name=""/>
        <dsp:cNvSpPr/>
      </dsp:nvSpPr>
      <dsp:spPr>
        <a:xfrm>
          <a:off x="1933515" y="0"/>
          <a:ext cx="1308394"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 API Implementation</a:t>
          </a:r>
        </a:p>
      </dsp:txBody>
      <dsp:txXfrm>
        <a:off x="1949584" y="16069"/>
        <a:ext cx="1276256" cy="516502"/>
      </dsp:txXfrm>
    </dsp:sp>
    <dsp:sp modelId="{6579F166-BFBD-4DBA-98C9-38A61FB332FD}">
      <dsp:nvSpPr>
        <dsp:cNvPr id="0" name=""/>
        <dsp:cNvSpPr/>
      </dsp:nvSpPr>
      <dsp:spPr>
        <a:xfrm>
          <a:off x="3397177" y="81788"/>
          <a:ext cx="329167" cy="38506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3397177" y="158801"/>
        <a:ext cx="230417" cy="231037"/>
      </dsp:txXfrm>
    </dsp:sp>
    <dsp:sp modelId="{E0F25889-1263-4485-9207-A1BCA77CCF90}">
      <dsp:nvSpPr>
        <dsp:cNvPr id="0" name=""/>
        <dsp:cNvSpPr/>
      </dsp:nvSpPr>
      <dsp:spPr>
        <a:xfrm>
          <a:off x="3862980" y="0"/>
          <a:ext cx="1308394"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Testing</a:t>
          </a:r>
        </a:p>
      </dsp:txBody>
      <dsp:txXfrm>
        <a:off x="3879049" y="16069"/>
        <a:ext cx="1276256" cy="516502"/>
      </dsp:txXfrm>
    </dsp:sp>
    <dsp:sp modelId="{408B877E-931D-47D2-963E-F93E40182678}">
      <dsp:nvSpPr>
        <dsp:cNvPr id="0" name=""/>
        <dsp:cNvSpPr/>
      </dsp:nvSpPr>
      <dsp:spPr>
        <a:xfrm>
          <a:off x="5326643" y="81788"/>
          <a:ext cx="329167" cy="38506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5326643" y="158801"/>
        <a:ext cx="230417" cy="231037"/>
      </dsp:txXfrm>
    </dsp:sp>
    <dsp:sp modelId="{B6019BA4-B8EB-4860-B38A-60042290DDE7}">
      <dsp:nvSpPr>
        <dsp:cNvPr id="0" name=""/>
        <dsp:cNvSpPr/>
      </dsp:nvSpPr>
      <dsp:spPr>
        <a:xfrm>
          <a:off x="5792446" y="0"/>
          <a:ext cx="1308394"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Deploy API in server </a:t>
          </a:r>
        </a:p>
      </dsp:txBody>
      <dsp:txXfrm>
        <a:off x="5808515" y="16069"/>
        <a:ext cx="1276256" cy="51650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E3870-9866-4744-AF82-645737CD0762}">
      <dsp:nvSpPr>
        <dsp:cNvPr id="0" name=""/>
        <dsp:cNvSpPr/>
      </dsp:nvSpPr>
      <dsp:spPr>
        <a:xfrm>
          <a:off x="5068" y="165295"/>
          <a:ext cx="952199" cy="617622"/>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Invasive  &amp; Non-Invasive integration</a:t>
          </a:r>
        </a:p>
      </dsp:txBody>
      <dsp:txXfrm>
        <a:off x="23158" y="183385"/>
        <a:ext cx="916019" cy="581442"/>
      </dsp:txXfrm>
    </dsp:sp>
    <dsp:sp modelId="{767738D6-D89F-4AFC-8AA5-6BAF1D9E8071}">
      <dsp:nvSpPr>
        <dsp:cNvPr id="0" name=""/>
        <dsp:cNvSpPr/>
      </dsp:nvSpPr>
      <dsp:spPr>
        <a:xfrm rot="21592140">
          <a:off x="1088768" y="309337"/>
          <a:ext cx="278782" cy="32612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088768" y="374657"/>
        <a:ext cx="195147" cy="195674"/>
      </dsp:txXfrm>
    </dsp:sp>
    <dsp:sp modelId="{B7E5DA83-7577-44E1-B5DD-CB324B5DD994}">
      <dsp:nvSpPr>
        <dsp:cNvPr id="0" name=""/>
        <dsp:cNvSpPr/>
      </dsp:nvSpPr>
      <dsp:spPr>
        <a:xfrm>
          <a:off x="1483271" y="161915"/>
          <a:ext cx="952199" cy="617622"/>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UI implementation</a:t>
          </a:r>
        </a:p>
      </dsp:txBody>
      <dsp:txXfrm>
        <a:off x="1501361" y="180005"/>
        <a:ext cx="916019" cy="581442"/>
      </dsp:txXfrm>
    </dsp:sp>
    <dsp:sp modelId="{ACFA5685-7CF8-4D28-9736-7FAE50730451}">
      <dsp:nvSpPr>
        <dsp:cNvPr id="0" name=""/>
        <dsp:cNvSpPr/>
      </dsp:nvSpPr>
      <dsp:spPr>
        <a:xfrm rot="7860">
          <a:off x="2566971" y="309373"/>
          <a:ext cx="278782" cy="32612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2566971" y="374501"/>
        <a:ext cx="195147" cy="195674"/>
      </dsp:txXfrm>
    </dsp:sp>
    <dsp:sp modelId="{24FBC5B0-7D97-4077-8DBB-725ECEF40572}">
      <dsp:nvSpPr>
        <dsp:cNvPr id="0" name=""/>
        <dsp:cNvSpPr/>
      </dsp:nvSpPr>
      <dsp:spPr>
        <a:xfrm>
          <a:off x="2961475" y="165295"/>
          <a:ext cx="952199" cy="617622"/>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Complete Individual Component</a:t>
          </a:r>
        </a:p>
      </dsp:txBody>
      <dsp:txXfrm>
        <a:off x="2979565" y="183385"/>
        <a:ext cx="916019" cy="581442"/>
      </dsp:txXfrm>
    </dsp:sp>
    <dsp:sp modelId="{CC57F5AB-BE49-4765-B1D1-EF8B965089CD}">
      <dsp:nvSpPr>
        <dsp:cNvPr id="0" name=""/>
        <dsp:cNvSpPr/>
      </dsp:nvSpPr>
      <dsp:spPr>
        <a:xfrm>
          <a:off x="4045175" y="311045"/>
          <a:ext cx="278782" cy="32612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p>
      </dsp:txBody>
      <dsp:txXfrm>
        <a:off x="4045175" y="376269"/>
        <a:ext cx="195147" cy="195674"/>
      </dsp:txXfrm>
    </dsp:sp>
    <dsp:sp modelId="{632B7160-1768-4DA9-AACF-41D4544A185A}">
      <dsp:nvSpPr>
        <dsp:cNvPr id="0" name=""/>
        <dsp:cNvSpPr/>
      </dsp:nvSpPr>
      <dsp:spPr>
        <a:xfrm>
          <a:off x="4439678" y="165295"/>
          <a:ext cx="952199" cy="617622"/>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Testing</a:t>
          </a:r>
        </a:p>
      </dsp:txBody>
      <dsp:txXfrm>
        <a:off x="4457768" y="183385"/>
        <a:ext cx="916019" cy="58144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629740" cy="584751"/>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To be Completed (Final)</a:t>
          </a:r>
        </a:p>
      </dsp:txBody>
      <dsp:txXfrm>
        <a:off x="17127" y="17127"/>
        <a:ext cx="1595486" cy="55049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05840-EFF6-421A-85A4-366ABE5F7C72}">
      <dsp:nvSpPr>
        <dsp:cNvPr id="0" name=""/>
        <dsp:cNvSpPr/>
      </dsp:nvSpPr>
      <dsp:spPr>
        <a:xfrm>
          <a:off x="1620" y="0"/>
          <a:ext cx="1184222" cy="548640"/>
        </a:xfrm>
        <a:prstGeom prst="roundRect">
          <a:avLst>
            <a:gd name="adj" fmla="val 10000"/>
          </a:avLst>
        </a:prstGeom>
        <a:solidFill>
          <a:schemeClr val="accent6">
            <a:lumMod val="60000"/>
            <a:lumOff val="4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Clean data</a:t>
          </a:r>
        </a:p>
      </dsp:txBody>
      <dsp:txXfrm>
        <a:off x="17689" y="16069"/>
        <a:ext cx="1152084" cy="516502"/>
      </dsp:txXfrm>
    </dsp:sp>
    <dsp:sp modelId="{345013FC-DDE1-48AB-B50F-9EFDC374D969}">
      <dsp:nvSpPr>
        <dsp:cNvPr id="0" name=""/>
        <dsp:cNvSpPr/>
      </dsp:nvSpPr>
      <dsp:spPr>
        <a:xfrm>
          <a:off x="1349387" y="71525"/>
          <a:ext cx="346713" cy="40558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349387" y="152643"/>
        <a:ext cx="242699" cy="243353"/>
      </dsp:txXfrm>
    </dsp:sp>
    <dsp:sp modelId="{DD9A0608-C704-45E4-84AC-59BE825F530E}">
      <dsp:nvSpPr>
        <dsp:cNvPr id="0" name=""/>
        <dsp:cNvSpPr/>
      </dsp:nvSpPr>
      <dsp:spPr>
        <a:xfrm>
          <a:off x="1840018" y="0"/>
          <a:ext cx="1184222" cy="548640"/>
        </a:xfrm>
        <a:prstGeom prst="roundRect">
          <a:avLst>
            <a:gd name="adj" fmla="val 10000"/>
          </a:avLst>
        </a:prstGeom>
        <a:solidFill>
          <a:schemeClr val="accent6">
            <a:lumMod val="60000"/>
            <a:lumOff val="4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Calculation</a:t>
          </a:r>
        </a:p>
      </dsp:txBody>
      <dsp:txXfrm>
        <a:off x="1856087" y="16069"/>
        <a:ext cx="1152084" cy="51650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E3870-9866-4744-AF82-645737CD0762}">
      <dsp:nvSpPr>
        <dsp:cNvPr id="0" name=""/>
        <dsp:cNvSpPr/>
      </dsp:nvSpPr>
      <dsp:spPr>
        <a:xfrm>
          <a:off x="2442" y="0"/>
          <a:ext cx="1167704"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API end point access</a:t>
          </a:r>
        </a:p>
      </dsp:txBody>
      <dsp:txXfrm>
        <a:off x="18511" y="16069"/>
        <a:ext cx="1135566" cy="516502"/>
      </dsp:txXfrm>
    </dsp:sp>
    <dsp:sp modelId="{767738D6-D89F-4AFC-8AA5-6BAF1D9E8071}">
      <dsp:nvSpPr>
        <dsp:cNvPr id="0" name=""/>
        <dsp:cNvSpPr/>
      </dsp:nvSpPr>
      <dsp:spPr>
        <a:xfrm>
          <a:off x="1331409" y="74354"/>
          <a:ext cx="341877" cy="39993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331409" y="154340"/>
        <a:ext cx="239314" cy="239959"/>
      </dsp:txXfrm>
    </dsp:sp>
    <dsp:sp modelId="{B7E5DA83-7577-44E1-B5DD-CB324B5DD994}">
      <dsp:nvSpPr>
        <dsp:cNvPr id="0" name=""/>
        <dsp:cNvSpPr/>
      </dsp:nvSpPr>
      <dsp:spPr>
        <a:xfrm>
          <a:off x="1815197" y="0"/>
          <a:ext cx="1167704"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Output the prediction</a:t>
          </a:r>
        </a:p>
      </dsp:txBody>
      <dsp:txXfrm>
        <a:off x="1831266" y="16069"/>
        <a:ext cx="1135566" cy="516502"/>
      </dsp:txXfrm>
    </dsp:sp>
    <dsp:sp modelId="{ACFA5685-7CF8-4D28-9736-7FAE50730451}">
      <dsp:nvSpPr>
        <dsp:cNvPr id="0" name=""/>
        <dsp:cNvSpPr/>
      </dsp:nvSpPr>
      <dsp:spPr>
        <a:xfrm>
          <a:off x="3144164" y="74354"/>
          <a:ext cx="341877" cy="39993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3144164" y="154340"/>
        <a:ext cx="239314" cy="239959"/>
      </dsp:txXfrm>
    </dsp:sp>
    <dsp:sp modelId="{24FBC5B0-7D97-4077-8DBB-725ECEF40572}">
      <dsp:nvSpPr>
        <dsp:cNvPr id="0" name=""/>
        <dsp:cNvSpPr/>
      </dsp:nvSpPr>
      <dsp:spPr>
        <a:xfrm>
          <a:off x="3627953" y="0"/>
          <a:ext cx="1167704" cy="548640"/>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Testing</a:t>
          </a:r>
        </a:p>
      </dsp:txBody>
      <dsp:txXfrm>
        <a:off x="3644022" y="16069"/>
        <a:ext cx="1135566" cy="51650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A0608-C704-45E4-84AC-59BE825F530E}">
      <dsp:nvSpPr>
        <dsp:cNvPr id="0" name=""/>
        <dsp:cNvSpPr/>
      </dsp:nvSpPr>
      <dsp:spPr>
        <a:xfrm>
          <a:off x="695519" y="0"/>
          <a:ext cx="1370999" cy="548640"/>
        </a:xfrm>
        <a:prstGeom prst="roundRect">
          <a:avLst>
            <a:gd name="adj" fmla="val 10000"/>
          </a:avLst>
        </a:prstGeom>
        <a:solidFill>
          <a:schemeClr val="accent6">
            <a:lumMod val="60000"/>
            <a:lumOff val="4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Store in firebase</a:t>
          </a:r>
        </a:p>
      </dsp:txBody>
      <dsp:txXfrm>
        <a:off x="711588" y="16069"/>
        <a:ext cx="1338861" cy="51650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224" y="22684"/>
          <a:ext cx="1167373" cy="594710"/>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Complete</a:t>
          </a:r>
          <a:r>
            <a:rPr lang="en-US" sz="1200" b="1" kern="1200" baseline="0"/>
            <a:t> UI</a:t>
          </a:r>
          <a:endParaRPr lang="en-US" sz="1200" b="1" kern="1200"/>
        </a:p>
      </dsp:txBody>
      <dsp:txXfrm>
        <a:off x="17642" y="40102"/>
        <a:ext cx="1132537" cy="559874"/>
      </dsp:txXfrm>
    </dsp:sp>
    <dsp:sp modelId="{E0341E51-5EE6-4528-B8AA-0DF2EAE99399}">
      <dsp:nvSpPr>
        <dsp:cNvPr id="0" name=""/>
        <dsp:cNvSpPr/>
      </dsp:nvSpPr>
      <dsp:spPr>
        <a:xfrm rot="48087">
          <a:off x="1293139" y="184334"/>
          <a:ext cx="266201" cy="29497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1293143" y="242770"/>
        <a:ext cx="186341" cy="176987"/>
      </dsp:txXfrm>
    </dsp:sp>
    <dsp:sp modelId="{92E7257E-8711-44E1-BE12-A3712BBA541C}">
      <dsp:nvSpPr>
        <dsp:cNvPr id="0" name=""/>
        <dsp:cNvSpPr/>
      </dsp:nvSpPr>
      <dsp:spPr>
        <a:xfrm>
          <a:off x="1669816" y="45369"/>
          <a:ext cx="1071470" cy="594710"/>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Functionality</a:t>
          </a:r>
          <a:r>
            <a:rPr lang="en-US" sz="1200" b="1" kern="1200" baseline="0"/>
            <a:t> Testing </a:t>
          </a:r>
          <a:endParaRPr lang="en-US" sz="1200" b="1" kern="1200"/>
        </a:p>
      </dsp:txBody>
      <dsp:txXfrm>
        <a:off x="1687234" y="62787"/>
        <a:ext cx="1036634" cy="559874"/>
      </dsp:txXfrm>
    </dsp:sp>
    <dsp:sp modelId="{ED1774E6-58C1-4B99-90CA-89783BDA285E}">
      <dsp:nvSpPr>
        <dsp:cNvPr id="0" name=""/>
        <dsp:cNvSpPr/>
      </dsp:nvSpPr>
      <dsp:spPr>
        <a:xfrm rot="21547524">
          <a:off x="2853603" y="183524"/>
          <a:ext cx="238168" cy="29497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b="1" kern="1200"/>
        </a:p>
      </dsp:txBody>
      <dsp:txXfrm>
        <a:off x="2853607" y="243064"/>
        <a:ext cx="166718" cy="176987"/>
      </dsp:txXfrm>
    </dsp:sp>
    <dsp:sp modelId="{0A5924D9-36A7-4E8B-8BDD-4B301E103314}">
      <dsp:nvSpPr>
        <dsp:cNvPr id="0" name=""/>
        <dsp:cNvSpPr/>
      </dsp:nvSpPr>
      <dsp:spPr>
        <a:xfrm>
          <a:off x="3190608" y="22684"/>
          <a:ext cx="1001841" cy="594710"/>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Final Testing </a:t>
          </a:r>
        </a:p>
      </dsp:txBody>
      <dsp:txXfrm>
        <a:off x="3208026" y="40102"/>
        <a:ext cx="967005" cy="55987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AA023-1D8B-4CAD-8B11-B06373760BF2}">
      <dsp:nvSpPr>
        <dsp:cNvPr id="0" name=""/>
        <dsp:cNvSpPr/>
      </dsp:nvSpPr>
      <dsp:spPr>
        <a:xfrm>
          <a:off x="0" y="3084445"/>
          <a:ext cx="1931658" cy="2023730"/>
        </a:xfrm>
        <a:prstGeom prst="rect">
          <a:avLst/>
        </a:prstGeom>
        <a:solidFill>
          <a:srgbClr val="9B2D1F">
            <a:hueOff val="0"/>
            <a:satOff val="0"/>
            <a:lumOff val="0"/>
            <a:alphaOff val="0"/>
          </a:srgbClr>
        </a:solidFill>
        <a:ln w="12700" cap="flat" cmpd="sng" algn="ctr">
          <a:solidFill>
            <a:srgbClr val="9B2D1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380" tIns="220472" rIns="137380" bIns="220472" numCol="1" spcCol="1270" anchor="ctr" anchorCtr="0">
          <a:noAutofit/>
        </a:bodyPr>
        <a:lstStyle/>
        <a:p>
          <a:pPr marL="0" lvl="0" indent="0" algn="ctr" defTabSz="1377950">
            <a:lnSpc>
              <a:spcPct val="90000"/>
            </a:lnSpc>
            <a:spcBef>
              <a:spcPct val="0"/>
            </a:spcBef>
            <a:spcAft>
              <a:spcPct val="35000"/>
            </a:spcAft>
            <a:buNone/>
          </a:pPr>
          <a:r>
            <a:rPr lang="en-US" sz="3100" kern="1200">
              <a:solidFill>
                <a:sysClr val="window" lastClr="FFFFFF"/>
              </a:solidFill>
              <a:latin typeface="Calibri" panose="020F0502020204030204"/>
              <a:ea typeface="+mn-ea"/>
              <a:cs typeface="+mn-cs"/>
            </a:rPr>
            <a:t>Progress To Be</a:t>
          </a:r>
        </a:p>
      </dsp:txBody>
      <dsp:txXfrm>
        <a:off x="0" y="3084445"/>
        <a:ext cx="1931658" cy="2023730"/>
      </dsp:txXfrm>
    </dsp:sp>
    <dsp:sp modelId="{8ACD7850-5D6A-492B-89F6-B0F8D2C14958}">
      <dsp:nvSpPr>
        <dsp:cNvPr id="0" name=""/>
        <dsp:cNvSpPr/>
      </dsp:nvSpPr>
      <dsp:spPr>
        <a:xfrm>
          <a:off x="1931658" y="3084445"/>
          <a:ext cx="5794974" cy="2023730"/>
        </a:xfrm>
        <a:prstGeom prst="rect">
          <a:avLst/>
        </a:prstGeom>
        <a:solidFill>
          <a:srgbClr val="F8CECC"/>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549" tIns="139700" rIns="117549" bIns="139700" numCol="1" spcCol="1270" anchor="ctr" anchorCtr="0">
          <a:noAutofit/>
        </a:bodyPr>
        <a:lstStyle/>
        <a:p>
          <a:pPr marL="0" lvl="0" indent="0" algn="l" defTabSz="488950" rtl="0">
            <a:lnSpc>
              <a:spcPct val="90000"/>
            </a:lnSpc>
            <a:spcBef>
              <a:spcPct val="0"/>
            </a:spcBef>
            <a:spcAft>
              <a:spcPct val="35000"/>
            </a:spcAft>
            <a:buNone/>
          </a:pPr>
          <a:r>
            <a:rPr lang="en-US" sz="1100" kern="1200">
              <a:sym typeface="Wingdings" panose="05000000000000000000" pitchFamily="2" charset="2"/>
            </a:rPr>
            <a:t> </a:t>
          </a:r>
          <a:r>
            <a:rPr lang="en-US" sz="1100" kern="1200">
              <a:latin typeface="Calibri"/>
              <a:ea typeface="+mn-ea"/>
            </a:rPr>
            <a:t>System Finalizing</a:t>
          </a:r>
          <a:endParaRPr lang="en-US" sz="1100" kern="1200">
            <a:ea typeface="+mn-ea"/>
          </a:endParaRPr>
        </a:p>
        <a:p>
          <a:pPr marL="0" lvl="0" indent="0" algn="l" defTabSz="488950" rtl="0">
            <a:lnSpc>
              <a:spcPct val="90000"/>
            </a:lnSpc>
            <a:spcBef>
              <a:spcPct val="0"/>
            </a:spcBef>
            <a:spcAft>
              <a:spcPct val="35000"/>
            </a:spcAft>
            <a:buNone/>
          </a:pPr>
          <a:endParaRPr lang="en-US" sz="1100" kern="1200">
            <a:latin typeface="Calibri" panose="020F0502020204030204"/>
            <a:ea typeface="+mn-ea"/>
            <a:cs typeface="+mn-cs"/>
          </a:endParaRPr>
        </a:p>
      </dsp:txBody>
      <dsp:txXfrm>
        <a:off x="1931658" y="3084445"/>
        <a:ext cx="5794974" cy="2023730"/>
      </dsp:txXfrm>
    </dsp:sp>
    <dsp:sp modelId="{ABF891B7-F2A1-4DFB-BA31-B5188ADC6048}">
      <dsp:nvSpPr>
        <dsp:cNvPr id="0" name=""/>
        <dsp:cNvSpPr/>
      </dsp:nvSpPr>
      <dsp:spPr>
        <a:xfrm rot="10800000">
          <a:off x="0" y="2304"/>
          <a:ext cx="1931658" cy="3112496"/>
        </a:xfrm>
        <a:prstGeom prst="upArrowCallout">
          <a:avLst>
            <a:gd name="adj1" fmla="val 5000"/>
            <a:gd name="adj2" fmla="val 10000"/>
            <a:gd name="adj3" fmla="val 15000"/>
            <a:gd name="adj4" fmla="val 64977"/>
          </a:avLst>
        </a:prstGeom>
        <a:solidFill>
          <a:srgbClr val="A28E6A">
            <a:hueOff val="0"/>
            <a:satOff val="0"/>
            <a:lumOff val="0"/>
            <a:alphaOff val="0"/>
          </a:srgbClr>
        </a:solidFill>
        <a:ln w="12700" cap="flat" cmpd="sng" algn="ctr">
          <a:solidFill>
            <a:srgbClr val="A28E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380" tIns="220472" rIns="137380" bIns="220472" numCol="1" spcCol="1270" anchor="ctr" anchorCtr="0">
          <a:noAutofit/>
        </a:bodyPr>
        <a:lstStyle/>
        <a:p>
          <a:pPr marL="0" lvl="0" indent="0" algn="ctr" defTabSz="1377950">
            <a:lnSpc>
              <a:spcPct val="90000"/>
            </a:lnSpc>
            <a:spcBef>
              <a:spcPct val="0"/>
            </a:spcBef>
            <a:spcAft>
              <a:spcPct val="35000"/>
            </a:spcAft>
            <a:buNone/>
          </a:pPr>
          <a:r>
            <a:rPr lang="en-US" sz="3100" kern="1200">
              <a:solidFill>
                <a:sysClr val="window" lastClr="FFFFFF"/>
              </a:solidFill>
              <a:latin typeface="Calibri" panose="020F0502020204030204"/>
              <a:ea typeface="+mn-ea"/>
              <a:cs typeface="+mn-cs"/>
            </a:rPr>
            <a:t>Current Progress</a:t>
          </a:r>
        </a:p>
      </dsp:txBody>
      <dsp:txXfrm rot="-10800000">
        <a:off x="0" y="710862"/>
        <a:ext cx="1931658" cy="1314564"/>
      </dsp:txXfrm>
    </dsp:sp>
    <dsp:sp modelId="{6E75B8F8-B06F-44F6-981D-007AC06F8813}">
      <dsp:nvSpPr>
        <dsp:cNvPr id="0" name=""/>
        <dsp:cNvSpPr/>
      </dsp:nvSpPr>
      <dsp:spPr>
        <a:xfrm>
          <a:off x="1931658" y="0"/>
          <a:ext cx="5794974" cy="2023122"/>
        </a:xfrm>
        <a:prstGeom prst="rect">
          <a:avLst/>
        </a:prstGeom>
        <a:solidFill>
          <a:srgbClr val="A28E6A">
            <a:tint val="40000"/>
            <a:alpha val="90000"/>
            <a:hueOff val="0"/>
            <a:satOff val="0"/>
            <a:lumOff val="0"/>
            <a:alphaOff val="0"/>
          </a:srgbClr>
        </a:solidFill>
        <a:ln w="12700" cap="flat" cmpd="sng" algn="ctr">
          <a:solidFill>
            <a:srgbClr val="A28E6A">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549" tIns="139700" rIns="117549" bIns="139700" numCol="1" spcCol="1270" anchor="ctr" anchorCtr="0">
          <a:noAutofit/>
        </a:bodyPr>
        <a:lstStyle/>
        <a:p>
          <a:pPr marL="0" lvl="0" indent="0" algn="l" defTabSz="488950">
            <a:lnSpc>
              <a:spcPct val="90000"/>
            </a:lnSpc>
            <a:spcBef>
              <a:spcPct val="0"/>
            </a:spcBef>
            <a:spcAft>
              <a:spcPct val="35000"/>
            </a:spcAft>
            <a:buNone/>
          </a:pPr>
          <a:r>
            <a:rPr lang="en-US" sz="1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sz="1100" kern="1200">
              <a:solidFill>
                <a:sysClr val="windowText" lastClr="000000">
                  <a:hueOff val="0"/>
                  <a:satOff val="0"/>
                  <a:lumOff val="0"/>
                  <a:alphaOff val="0"/>
                </a:sysClr>
              </a:solidFill>
              <a:latin typeface="Calibri" panose="020F0502020204030204"/>
              <a:ea typeface="+mn-ea"/>
              <a:cs typeface="+mn-cs"/>
            </a:rPr>
            <a:t>Data Collection &amp; Analysis.</a:t>
          </a:r>
        </a:p>
        <a:p>
          <a:pPr marL="0" lvl="0" indent="0" algn="l" defTabSz="488950">
            <a:lnSpc>
              <a:spcPct val="90000"/>
            </a:lnSpc>
            <a:spcBef>
              <a:spcPct val="0"/>
            </a:spcBef>
            <a:spcAft>
              <a:spcPct val="35000"/>
            </a:spcAft>
            <a:buNone/>
          </a:pPr>
          <a:r>
            <a:rPr lang="en-US" sz="1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sz="1100" kern="1200">
              <a:solidFill>
                <a:sysClr val="windowText" lastClr="000000">
                  <a:hueOff val="0"/>
                  <a:satOff val="0"/>
                  <a:lumOff val="0"/>
                  <a:alphaOff val="0"/>
                </a:sysClr>
              </a:solidFill>
              <a:latin typeface="Calibri" panose="020F0502020204030204"/>
              <a:ea typeface="+mn-ea"/>
              <a:cs typeface="+mn-cs"/>
            </a:rPr>
            <a:t>Model Implementation.</a:t>
          </a:r>
        </a:p>
        <a:p>
          <a:pPr marL="0" lvl="0" indent="0" algn="l" defTabSz="488950">
            <a:lnSpc>
              <a:spcPct val="90000"/>
            </a:lnSpc>
            <a:spcBef>
              <a:spcPct val="0"/>
            </a:spcBef>
            <a:spcAft>
              <a:spcPct val="35000"/>
            </a:spcAft>
            <a:buNone/>
          </a:pPr>
          <a:r>
            <a:rPr lang="en-US" sz="1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sz="1100" kern="1200">
              <a:solidFill>
                <a:sysClr val="windowText" lastClr="000000">
                  <a:hueOff val="0"/>
                  <a:satOff val="0"/>
                  <a:lumOff val="0"/>
                  <a:alphaOff val="0"/>
                </a:sysClr>
              </a:solidFill>
              <a:latin typeface="Calibri" panose="020F0502020204030204"/>
              <a:ea typeface="+mn-ea"/>
              <a:cs typeface="+mn-cs"/>
            </a:rPr>
            <a:t>Mobile App Implementation of Invasive.</a:t>
          </a:r>
        </a:p>
        <a:p>
          <a:pPr marL="0" lvl="0" indent="0" algn="l" defTabSz="488950">
            <a:lnSpc>
              <a:spcPct val="90000"/>
            </a:lnSpc>
            <a:spcBef>
              <a:spcPct val="0"/>
            </a:spcBef>
            <a:spcAft>
              <a:spcPct val="35000"/>
            </a:spcAft>
            <a:buNone/>
          </a:pPr>
          <a:r>
            <a:rPr lang="en-US" sz="1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Noninvasive heart rate access, Accelerometer access</a:t>
          </a:r>
        </a:p>
        <a:p>
          <a:pPr marL="0" lvl="0" indent="0" algn="l" defTabSz="488950">
            <a:lnSpc>
              <a:spcPct val="90000"/>
            </a:lnSpc>
            <a:spcBef>
              <a:spcPct val="0"/>
            </a:spcBef>
            <a:spcAft>
              <a:spcPct val="35000"/>
            </a:spcAft>
            <a:buNone/>
          </a:pPr>
          <a:r>
            <a:rPr lang="en-US" sz="1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Convert accelerometer data to Sleep Patten.</a:t>
          </a:r>
        </a:p>
        <a:p>
          <a:pPr marL="0" lvl="0" indent="0" algn="l" defTabSz="488950" rtl="0">
            <a:lnSpc>
              <a:spcPct val="90000"/>
            </a:lnSpc>
            <a:spcBef>
              <a:spcPct val="0"/>
            </a:spcBef>
            <a:spcAft>
              <a:spcPct val="35000"/>
            </a:spcAft>
            <a:buNone/>
          </a:pPr>
          <a:r>
            <a:rPr lang="en-US" sz="1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API Implementation. </a:t>
          </a:r>
        </a:p>
        <a:p>
          <a:pPr marL="0" lvl="0" indent="0" algn="l" defTabSz="488950">
            <a:lnSpc>
              <a:spcPct val="90000"/>
            </a:lnSpc>
            <a:spcBef>
              <a:spcPct val="0"/>
            </a:spcBef>
            <a:spcAft>
              <a:spcPct val="35000"/>
            </a:spcAft>
            <a:buNone/>
          </a:pPr>
          <a:r>
            <a:rPr lang="en-US" sz="1100" kern="1200">
              <a:sym typeface="Wingdings" panose="05000000000000000000" pitchFamily="2" charset="2"/>
            </a:rPr>
            <a:t>Integrate Non-Invasive Part .</a:t>
          </a:r>
          <a:r>
            <a:rPr lang="en-US" sz="1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endParaRPr lang="en-US" sz="1100" kern="1200">
            <a:solidFill>
              <a:sysClr val="windowText" lastClr="000000">
                <a:hueOff val="0"/>
                <a:satOff val="0"/>
                <a:lumOff val="0"/>
                <a:alphaOff val="0"/>
              </a:sysClr>
            </a:solidFill>
            <a:latin typeface="Calibri" panose="020F0502020204030204"/>
            <a:ea typeface="+mn-ea"/>
            <a:cs typeface="+mn-cs"/>
          </a:endParaRPr>
        </a:p>
        <a:p>
          <a:pPr marL="0" lvl="0" indent="0" algn="l" defTabSz="488950">
            <a:lnSpc>
              <a:spcPct val="90000"/>
            </a:lnSpc>
            <a:spcBef>
              <a:spcPct val="0"/>
            </a:spcBef>
            <a:spcAft>
              <a:spcPct val="35000"/>
            </a:spcAft>
            <a:buNone/>
          </a:pPr>
          <a:r>
            <a:rPr lang="en-US" sz="1100" kern="1200">
              <a:sym typeface="Wingdings" panose="05000000000000000000" pitchFamily="2" charset="2"/>
            </a:rPr>
            <a:t></a:t>
          </a:r>
          <a:r>
            <a:rPr lang="en-US" sz="1100" kern="1200"/>
            <a:t>Individual Component Integration.</a:t>
          </a:r>
        </a:p>
      </dsp:txBody>
      <dsp:txXfrm>
        <a:off x="1931658" y="0"/>
        <a:ext cx="5794974" cy="2023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384183" cy="584751"/>
        </a:xfrm>
        <a:prstGeom prst="roundRect">
          <a:avLst>
            <a:gd name="adj" fmla="val 10000"/>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Interface </a:t>
          </a:r>
        </a:p>
        <a:p>
          <a:pPr marL="0" lvl="0" indent="0" algn="ctr" defTabSz="577850">
            <a:lnSpc>
              <a:spcPct val="90000"/>
            </a:lnSpc>
            <a:spcBef>
              <a:spcPct val="0"/>
            </a:spcBef>
            <a:spcAft>
              <a:spcPct val="35000"/>
            </a:spcAft>
            <a:buNone/>
          </a:pPr>
          <a:r>
            <a:rPr lang="en-US" sz="1300" b="1" kern="1200"/>
            <a:t>Design</a:t>
          </a:r>
        </a:p>
      </dsp:txBody>
      <dsp:txXfrm>
        <a:off x="17127" y="17127"/>
        <a:ext cx="1349929" cy="550497"/>
      </dsp:txXfrm>
    </dsp:sp>
    <dsp:sp modelId="{E0341E51-5EE6-4528-B8AA-0DF2EAE99399}">
      <dsp:nvSpPr>
        <dsp:cNvPr id="0" name=""/>
        <dsp:cNvSpPr/>
      </dsp:nvSpPr>
      <dsp:spPr>
        <a:xfrm>
          <a:off x="1523759" y="120736"/>
          <a:ext cx="295901" cy="34327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523759" y="189391"/>
        <a:ext cx="207131" cy="205967"/>
      </dsp:txXfrm>
    </dsp:sp>
    <dsp:sp modelId="{9BB67903-231C-42B9-9D29-F7F06ED3ECD5}">
      <dsp:nvSpPr>
        <dsp:cNvPr id="0" name=""/>
        <dsp:cNvSpPr/>
      </dsp:nvSpPr>
      <dsp:spPr>
        <a:xfrm>
          <a:off x="1942487" y="0"/>
          <a:ext cx="1384183" cy="584751"/>
        </a:xfrm>
        <a:prstGeom prst="roundRect">
          <a:avLst>
            <a:gd name="adj" fmla="val 10000"/>
          </a:avLst>
        </a:prstGeom>
        <a:gradFill flip="none" rotWithShape="0">
          <a:gsLst>
            <a:gs pos="0">
              <a:schemeClr val="accent3">
                <a:lumMod val="40000"/>
                <a:lumOff val="60000"/>
              </a:schemeClr>
            </a:gs>
            <a:gs pos="67000">
              <a:schemeClr val="accent6">
                <a:lumMod val="40000"/>
                <a:lumOff val="60000"/>
              </a:schemeClr>
            </a:gs>
            <a:gs pos="42000">
              <a:schemeClr val="accent4">
                <a:lumMod val="40000"/>
                <a:lumOff val="60000"/>
              </a:schemeClr>
            </a:gs>
            <a:gs pos="100000">
              <a:schemeClr val="accent6">
                <a:lumMod val="40000"/>
                <a:lumOff val="60000"/>
              </a:schemeClr>
            </a:gs>
          </a:gsLst>
          <a:lin ang="108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Interface Implementation</a:t>
          </a:r>
        </a:p>
      </dsp:txBody>
      <dsp:txXfrm>
        <a:off x="1959614" y="17127"/>
        <a:ext cx="1349929" cy="550497"/>
      </dsp:txXfrm>
    </dsp:sp>
    <dsp:sp modelId="{D4F6B1CE-4E9E-4CF5-8E68-E3FAB9B58478}">
      <dsp:nvSpPr>
        <dsp:cNvPr id="0" name=""/>
        <dsp:cNvSpPr/>
      </dsp:nvSpPr>
      <dsp:spPr>
        <a:xfrm>
          <a:off x="3466247" y="120736"/>
          <a:ext cx="295901" cy="34327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466247" y="189391"/>
        <a:ext cx="207131" cy="205967"/>
      </dsp:txXfrm>
    </dsp:sp>
    <dsp:sp modelId="{92E7257E-8711-44E1-BE12-A3712BBA541C}">
      <dsp:nvSpPr>
        <dsp:cNvPr id="0" name=""/>
        <dsp:cNvSpPr/>
      </dsp:nvSpPr>
      <dsp:spPr>
        <a:xfrm>
          <a:off x="3884975" y="0"/>
          <a:ext cx="1384183" cy="584751"/>
        </a:xfrm>
        <a:prstGeom prst="roundRect">
          <a:avLst>
            <a:gd name="adj" fmla="val 10000"/>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Functionality Implementation</a:t>
          </a:r>
        </a:p>
      </dsp:txBody>
      <dsp:txXfrm>
        <a:off x="3902102" y="17127"/>
        <a:ext cx="1349929" cy="5504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660951" cy="584751"/>
        </a:xfrm>
        <a:prstGeom prst="roundRect">
          <a:avLst>
            <a:gd name="adj" fmla="val 10000"/>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API Implementation</a:t>
          </a:r>
        </a:p>
      </dsp:txBody>
      <dsp:txXfrm>
        <a:off x="17127" y="17127"/>
        <a:ext cx="1626697" cy="550497"/>
      </dsp:txXfrm>
    </dsp:sp>
    <dsp:sp modelId="{E0341E51-5EE6-4528-B8AA-0DF2EAE99399}">
      <dsp:nvSpPr>
        <dsp:cNvPr id="0" name=""/>
        <dsp:cNvSpPr/>
      </dsp:nvSpPr>
      <dsp:spPr>
        <a:xfrm>
          <a:off x="1827435" y="86417"/>
          <a:ext cx="352947" cy="411915"/>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27435" y="168800"/>
        <a:ext cx="247063" cy="247149"/>
      </dsp:txXfrm>
    </dsp:sp>
    <dsp:sp modelId="{92E7257E-8711-44E1-BE12-A3712BBA541C}">
      <dsp:nvSpPr>
        <dsp:cNvPr id="0" name=""/>
        <dsp:cNvSpPr/>
      </dsp:nvSpPr>
      <dsp:spPr>
        <a:xfrm>
          <a:off x="2326889" y="0"/>
          <a:ext cx="1660951" cy="584751"/>
        </a:xfrm>
        <a:prstGeom prst="roundRect">
          <a:avLst>
            <a:gd name="adj" fmla="val 10000"/>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Pipeline Implementation</a:t>
          </a:r>
        </a:p>
      </dsp:txBody>
      <dsp:txXfrm>
        <a:off x="2344016" y="17127"/>
        <a:ext cx="1626697" cy="5504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329919" cy="584751"/>
        </a:xfrm>
        <a:prstGeom prst="roundRect">
          <a:avLst>
            <a:gd name="adj" fmla="val 10000"/>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Model Deployment</a:t>
          </a:r>
        </a:p>
      </dsp:txBody>
      <dsp:txXfrm>
        <a:off x="17127" y="17127"/>
        <a:ext cx="1295665" cy="550497"/>
      </dsp:txXfrm>
    </dsp:sp>
    <dsp:sp modelId="{88F354E3-304C-4BA6-BB0B-F2B631393C8F}">
      <dsp:nvSpPr>
        <dsp:cNvPr id="0" name=""/>
        <dsp:cNvSpPr/>
      </dsp:nvSpPr>
      <dsp:spPr>
        <a:xfrm>
          <a:off x="1501439" y="94592"/>
          <a:ext cx="247616" cy="395566"/>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501439" y="173705"/>
        <a:ext cx="173331" cy="237340"/>
      </dsp:txXfrm>
    </dsp:sp>
    <dsp:sp modelId="{7F49C1B0-8F52-4C3B-849A-DE2CC06448BE}">
      <dsp:nvSpPr>
        <dsp:cNvPr id="0" name=""/>
        <dsp:cNvSpPr/>
      </dsp:nvSpPr>
      <dsp:spPr>
        <a:xfrm>
          <a:off x="1851332" y="0"/>
          <a:ext cx="1329919" cy="584751"/>
        </a:xfrm>
        <a:prstGeom prst="roundRect">
          <a:avLst>
            <a:gd name="adj" fmla="val 10000"/>
          </a:avLst>
        </a:prstGeom>
        <a:gradFill flip="none" rotWithShape="1">
          <a:gsLst>
            <a:gs pos="29000">
              <a:schemeClr val="accent2">
                <a:lumMod val="60000"/>
                <a:lumOff val="40000"/>
              </a:schemeClr>
            </a:gs>
            <a:gs pos="14297">
              <a:srgbClr val="4BC0EF"/>
            </a:gs>
            <a:gs pos="0">
              <a:srgbClr val="009DD9"/>
            </a:gs>
            <a:gs pos="49000">
              <a:srgbClr val="87E7CD"/>
            </a:gs>
            <a:gs pos="70000">
              <a:srgbClr val="87E7CD"/>
            </a:gs>
          </a:gsLst>
          <a:lin ang="10800000" scaled="0"/>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Integrate Application</a:t>
          </a:r>
        </a:p>
      </dsp:txBody>
      <dsp:txXfrm>
        <a:off x="1868459" y="17127"/>
        <a:ext cx="1295665" cy="5504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DB40B-5A08-4B8D-9876-28B91ABB8ACC}">
      <dsp:nvSpPr>
        <dsp:cNvPr id="0" name=""/>
        <dsp:cNvSpPr/>
      </dsp:nvSpPr>
      <dsp:spPr>
        <a:xfrm>
          <a:off x="0" y="0"/>
          <a:ext cx="1629740" cy="584751"/>
        </a:xfrm>
        <a:prstGeom prst="roundRect">
          <a:avLst>
            <a:gd name="adj" fmla="val 10000"/>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To be Completed (Final)</a:t>
          </a:r>
        </a:p>
      </dsp:txBody>
      <dsp:txXfrm>
        <a:off x="17127" y="17127"/>
        <a:ext cx="1595486" cy="5504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8A093-87FD-487E-8E67-7F342C6472FC}">
      <dsp:nvSpPr>
        <dsp:cNvPr id="0" name=""/>
        <dsp:cNvSpPr/>
      </dsp:nvSpPr>
      <dsp:spPr>
        <a:xfrm>
          <a:off x="0" y="2742757"/>
          <a:ext cx="1475716" cy="1799545"/>
        </a:xfrm>
        <a:prstGeom prst="rect">
          <a:avLst/>
        </a:prstGeom>
        <a:solidFill>
          <a:srgbClr val="9B2D1F">
            <a:hueOff val="0"/>
            <a:satOff val="0"/>
            <a:lumOff val="0"/>
            <a:alphaOff val="0"/>
          </a:srgbClr>
        </a:solidFill>
        <a:ln w="12700" cap="flat" cmpd="sng" algn="ctr">
          <a:solidFill>
            <a:srgbClr val="9B2D1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953" tIns="192024" rIns="104953" bIns="192024" numCol="1" spcCol="1270" anchor="ctr" anchorCtr="0">
          <a:noAutofit/>
        </a:bodyPr>
        <a:lstStyle/>
        <a:p>
          <a:pPr marL="0" lvl="0" indent="0" algn="ctr" defTabSz="1200150">
            <a:lnSpc>
              <a:spcPct val="90000"/>
            </a:lnSpc>
            <a:spcBef>
              <a:spcPct val="0"/>
            </a:spcBef>
            <a:spcAft>
              <a:spcPct val="35000"/>
            </a:spcAft>
            <a:buNone/>
          </a:pPr>
          <a:r>
            <a:rPr lang="en-US" sz="2700" kern="1200">
              <a:solidFill>
                <a:sysClr val="window" lastClr="FFFFFF"/>
              </a:solidFill>
              <a:latin typeface="Calibri" panose="020F0502020204030204"/>
              <a:ea typeface="+mn-ea"/>
              <a:cs typeface="+mn-cs"/>
            </a:rPr>
            <a:t>Progress To Be</a:t>
          </a:r>
        </a:p>
      </dsp:txBody>
      <dsp:txXfrm>
        <a:off x="0" y="2742757"/>
        <a:ext cx="1475716" cy="1799545"/>
      </dsp:txXfrm>
    </dsp:sp>
    <dsp:sp modelId="{F4285CA9-37C4-48A8-9DFE-C7FD9AC3F0B6}">
      <dsp:nvSpPr>
        <dsp:cNvPr id="0" name=""/>
        <dsp:cNvSpPr/>
      </dsp:nvSpPr>
      <dsp:spPr>
        <a:xfrm>
          <a:off x="1475716" y="2742757"/>
          <a:ext cx="4427148" cy="1799545"/>
        </a:xfrm>
        <a:prstGeom prst="rect">
          <a:avLst/>
        </a:prstGeom>
        <a:solidFill>
          <a:srgbClr val="9B2D1F">
            <a:tint val="40000"/>
            <a:alpha val="90000"/>
            <a:hueOff val="0"/>
            <a:satOff val="0"/>
            <a:lumOff val="0"/>
            <a:alphaOff val="0"/>
          </a:srgbClr>
        </a:solidFill>
        <a:ln w="12700" cap="flat" cmpd="sng" algn="ctr">
          <a:solidFill>
            <a:srgbClr val="9B2D1F">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803" tIns="266700" rIns="89803" bIns="26670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System </a:t>
          </a:r>
          <a:r>
            <a:rPr lang="en-US" sz="2100" kern="1200">
              <a:solidFill>
                <a:sysClr val="windowText" lastClr="000000">
                  <a:hueOff val="0"/>
                  <a:satOff val="0"/>
                  <a:lumOff val="0"/>
                  <a:alphaOff val="0"/>
                </a:sysClr>
              </a:solidFill>
              <a:latin typeface="Calibri" panose="020F0502020204030204"/>
              <a:ea typeface="+mn-ea"/>
              <a:cs typeface="+mn-cs"/>
            </a:rPr>
            <a:t>Integration.</a:t>
          </a:r>
        </a:p>
      </dsp:txBody>
      <dsp:txXfrm>
        <a:off x="1475716" y="2742757"/>
        <a:ext cx="4427148" cy="1799545"/>
      </dsp:txXfrm>
    </dsp:sp>
    <dsp:sp modelId="{ABF891B7-F2A1-4DFB-BA31-B5188ADC6048}">
      <dsp:nvSpPr>
        <dsp:cNvPr id="0" name=""/>
        <dsp:cNvSpPr/>
      </dsp:nvSpPr>
      <dsp:spPr>
        <a:xfrm rot="10800000">
          <a:off x="0" y="2049"/>
          <a:ext cx="1475716" cy="2767701"/>
        </a:xfrm>
        <a:prstGeom prst="upArrowCallout">
          <a:avLst>
            <a:gd name="adj1" fmla="val 5000"/>
            <a:gd name="adj2" fmla="val 10000"/>
            <a:gd name="adj3" fmla="val 15000"/>
            <a:gd name="adj4" fmla="val 64977"/>
          </a:avLst>
        </a:prstGeom>
        <a:solidFill>
          <a:srgbClr val="A28E6A">
            <a:hueOff val="0"/>
            <a:satOff val="0"/>
            <a:lumOff val="0"/>
            <a:alphaOff val="0"/>
          </a:srgbClr>
        </a:solidFill>
        <a:ln w="12700" cap="flat" cmpd="sng" algn="ctr">
          <a:solidFill>
            <a:srgbClr val="A28E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953" tIns="192024" rIns="104953" bIns="192024" numCol="1" spcCol="1270" anchor="ctr" anchorCtr="0">
          <a:noAutofit/>
        </a:bodyPr>
        <a:lstStyle/>
        <a:p>
          <a:pPr marL="0" lvl="0" indent="0" algn="ctr" defTabSz="1200150">
            <a:lnSpc>
              <a:spcPct val="90000"/>
            </a:lnSpc>
            <a:spcBef>
              <a:spcPct val="0"/>
            </a:spcBef>
            <a:spcAft>
              <a:spcPct val="35000"/>
            </a:spcAft>
            <a:buNone/>
          </a:pPr>
          <a:r>
            <a:rPr lang="en-US" sz="2700" kern="1200">
              <a:solidFill>
                <a:sysClr val="window" lastClr="FFFFFF"/>
              </a:solidFill>
              <a:latin typeface="Calibri" panose="020F0502020204030204"/>
              <a:ea typeface="+mn-ea"/>
              <a:cs typeface="+mn-cs"/>
            </a:rPr>
            <a:t>Current Progress</a:t>
          </a:r>
        </a:p>
      </dsp:txBody>
      <dsp:txXfrm rot="-10800000">
        <a:off x="0" y="632115"/>
        <a:ext cx="1475716" cy="1168939"/>
      </dsp:txXfrm>
    </dsp:sp>
    <dsp:sp modelId="{6E75B8F8-B06F-44F6-981D-007AC06F8813}">
      <dsp:nvSpPr>
        <dsp:cNvPr id="0" name=""/>
        <dsp:cNvSpPr/>
      </dsp:nvSpPr>
      <dsp:spPr>
        <a:xfrm>
          <a:off x="1475716" y="2049"/>
          <a:ext cx="4427148" cy="1799005"/>
        </a:xfrm>
        <a:prstGeom prst="rect">
          <a:avLst/>
        </a:prstGeom>
        <a:solidFill>
          <a:srgbClr val="A28E6A">
            <a:tint val="40000"/>
            <a:alpha val="90000"/>
            <a:hueOff val="0"/>
            <a:satOff val="0"/>
            <a:lumOff val="0"/>
            <a:alphaOff val="0"/>
          </a:srgbClr>
        </a:solidFill>
        <a:ln w="12700" cap="flat" cmpd="sng" algn="ctr">
          <a:solidFill>
            <a:srgbClr val="A28E6A">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803" tIns="266700" rIns="89803" bIns="266700" numCol="1" spcCol="1270" anchor="ctr" anchorCtr="0">
          <a:noAutofit/>
        </a:bodyPr>
        <a:lstStyle/>
        <a:p>
          <a:pPr marL="0" lvl="0" indent="0" algn="l" defTabSz="933450">
            <a:lnSpc>
              <a:spcPct val="90000"/>
            </a:lnSpc>
            <a:spcBef>
              <a:spcPct val="0"/>
            </a:spcBef>
            <a:spcAft>
              <a:spcPct val="35000"/>
            </a:spcAft>
            <a:buNone/>
          </a:pPr>
          <a:r>
            <a:rPr lang="en-US" sz="2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sz="2100" kern="1200">
              <a:solidFill>
                <a:sysClr val="windowText" lastClr="000000">
                  <a:hueOff val="0"/>
                  <a:satOff val="0"/>
                  <a:lumOff val="0"/>
                  <a:alphaOff val="0"/>
                </a:sysClr>
              </a:solidFill>
              <a:latin typeface="Calibri" panose="020F0502020204030204"/>
              <a:ea typeface="+mn-ea"/>
              <a:cs typeface="+mn-cs"/>
            </a:rPr>
            <a:t>Model Implementation.</a:t>
          </a:r>
        </a:p>
        <a:p>
          <a:pPr marL="0" lvl="0" indent="0" algn="l" defTabSz="933450">
            <a:lnSpc>
              <a:spcPct val="90000"/>
            </a:lnSpc>
            <a:spcBef>
              <a:spcPct val="0"/>
            </a:spcBef>
            <a:spcAft>
              <a:spcPct val="35000"/>
            </a:spcAft>
            <a:buNone/>
          </a:pPr>
          <a:r>
            <a:rPr lang="en-US" sz="2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a:t>
          </a:r>
          <a:r>
            <a:rPr lang="en-US" sz="2100" kern="1200">
              <a:solidFill>
                <a:sysClr val="windowText" lastClr="000000">
                  <a:hueOff val="0"/>
                  <a:satOff val="0"/>
                  <a:lumOff val="0"/>
                  <a:alphaOff val="0"/>
                </a:sysClr>
              </a:solidFill>
              <a:latin typeface="Calibri" panose="020F0502020204030204"/>
              <a:ea typeface="+mn-ea"/>
              <a:cs typeface="+mn-cs"/>
            </a:rPr>
            <a:t>Mobile App Implementation.</a:t>
          </a:r>
        </a:p>
        <a:p>
          <a:pPr marL="0" lvl="0" indent="0" algn="l" defTabSz="933450">
            <a:lnSpc>
              <a:spcPct val="90000"/>
            </a:lnSpc>
            <a:spcBef>
              <a:spcPct val="0"/>
            </a:spcBef>
            <a:spcAft>
              <a:spcPct val="35000"/>
            </a:spcAft>
            <a:buNone/>
          </a:pPr>
          <a:r>
            <a:rPr lang="en-US" sz="2100" kern="120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Individual components Integration.</a:t>
          </a:r>
          <a:endParaRPr lang="en-US" sz="2100" kern="1200">
            <a:solidFill>
              <a:sysClr val="windowText" lastClr="000000">
                <a:hueOff val="0"/>
                <a:satOff val="0"/>
                <a:lumOff val="0"/>
                <a:alphaOff val="0"/>
              </a:sysClr>
            </a:solidFill>
            <a:latin typeface="Calibri" panose="020F0502020204030204"/>
            <a:ea typeface="+mn-ea"/>
            <a:cs typeface="+mn-cs"/>
          </a:endParaRPr>
        </a:p>
      </dsp:txBody>
      <dsp:txXfrm>
        <a:off x="1475716" y="2049"/>
        <a:ext cx="4427148" cy="179900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10/18/2021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10/18/2021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42</a:t>
            </a:fld>
            <a:endParaRPr lang="en-US"/>
          </a:p>
        </p:txBody>
      </p:sp>
    </p:spTree>
    <p:extLst>
      <p:ext uri="{BB962C8B-B14F-4D97-AF65-F5344CB8AC3E}">
        <p14:creationId xmlns:p14="http://schemas.microsoft.com/office/powerpoint/2010/main" val="2978561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
        <p:nvSpPr>
          <p:cNvPr id="2" name="Rectangle 1">
            <a:extLst>
              <a:ext uri="{FF2B5EF4-FFF2-40B4-BE49-F238E27FC236}">
                <a16:creationId xmlns:a16="http://schemas.microsoft.com/office/drawing/2014/main" id="{9995AFC4-FEBC-4486-9080-805BFBB56CD8}"/>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1" name="Rectangle 20">
            <a:extLst>
              <a:ext uri="{FF2B5EF4-FFF2-40B4-BE49-F238E27FC236}">
                <a16:creationId xmlns:a16="http://schemas.microsoft.com/office/drawing/2014/main" id="{0BA5842E-9B71-43B8-82A7-93428935B393}"/>
              </a:ext>
            </a:extLst>
          </p:cNvPr>
          <p:cNvSpPr/>
          <p:nvPr userDrawn="1"/>
        </p:nvSpPr>
        <p:spPr>
          <a:xfrm>
            <a:off x="2632435" y="6492874"/>
            <a:ext cx="8682597"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rPr>
              <a:t>&lt;&lt;Student ID&gt;&gt;| &lt;&lt;Student Name&gt;&gt; | &lt;&lt;Project ID&gt;&gt;</a:t>
            </a:r>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
        <p:nvSpPr>
          <p:cNvPr id="5" name="Rectangle 4">
            <a:extLst>
              <a:ext uri="{FF2B5EF4-FFF2-40B4-BE49-F238E27FC236}">
                <a16:creationId xmlns:a16="http://schemas.microsoft.com/office/drawing/2014/main" id="{C33085FE-2A9E-4348-AD72-C4CEBAEF2C4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439400" y="6536937"/>
            <a:ext cx="914400" cy="276999"/>
          </a:xfrm>
          <a:prstGeom prst="rect">
            <a:avLst/>
          </a:prstGeom>
          <a:noFill/>
        </p:spPr>
        <p:txBody>
          <a:bodyPr wrap="square" rtlCol="0">
            <a:spAutoFit/>
          </a:bodyPr>
          <a:lstStyle/>
          <a:p>
            <a:fld id="{98C4007C-554A-4B16-A31C-089CB53EF86F}" type="datetime1">
              <a:rPr lang="en-US" sz="1200" b="1" smtClean="0"/>
              <a:t>10/18/2021</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80" r:id="rId9"/>
    <p:sldLayoutId id="2147483655" r:id="rId10"/>
    <p:sldLayoutId id="2147483656" r:id="rId11"/>
    <p:sldLayoutId id="2147483657" r:id="rId12"/>
    <p:sldLayoutId id="2147483658" r:id="rId13"/>
    <p:sldLayoutId id="2147483659" r:id="rId14"/>
  </p:sldLayoutIdLst>
  <p:hf sldNum="0"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jpeg"/></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31.jpeg"/></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jpeg"/><Relationship Id="rId4" Type="http://schemas.openxmlformats.org/officeDocument/2006/relationships/image" Target="../media/image132.jpeg"/></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9.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jpeg"/><Relationship Id="rId4" Type="http://schemas.openxmlformats.org/officeDocument/2006/relationships/image" Target="../media/image136.jpeg"/></Relationships>
</file>

<file path=ppt/slides/_rels/slide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9.jpe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48.jpeg"/><Relationship Id="rId5" Type="http://schemas.openxmlformats.org/officeDocument/2006/relationships/image" Target="../media/image147.png"/><Relationship Id="rId4" Type="http://schemas.openxmlformats.org/officeDocument/2006/relationships/image" Target="../media/image146.png"/></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11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54.jpeg"/></Relationships>
</file>

<file path=ppt/slides/_rels/slide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1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jpeg"/><Relationship Id="rId1" Type="http://schemas.openxmlformats.org/officeDocument/2006/relationships/slideLayout" Target="../slideLayouts/slideLayout7.xml"/><Relationship Id="rId4" Type="http://schemas.openxmlformats.org/officeDocument/2006/relationships/image" Target="../media/image159.jpeg"/></Relationships>
</file>

<file path=ppt/slides/_rels/slide1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8.jpeg"/></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6.png"/></Relationships>
</file>

<file path=ppt/slides/_rels/slide122.xml.rels><?xml version="1.0" encoding="UTF-8" standalone="yes"?>
<Relationships xmlns="http://schemas.openxmlformats.org/package/2006/relationships"><Relationship Id="rId8" Type="http://schemas.openxmlformats.org/officeDocument/2006/relationships/image" Target="../media/image172.jpeg"/><Relationship Id="rId3" Type="http://schemas.openxmlformats.org/officeDocument/2006/relationships/image" Target="../media/image12.png"/><Relationship Id="rId7" Type="http://schemas.openxmlformats.org/officeDocument/2006/relationships/image" Target="../media/image171.jpe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70.jpeg"/><Relationship Id="rId5" Type="http://schemas.openxmlformats.org/officeDocument/2006/relationships/image" Target="../media/image169.jpeg"/><Relationship Id="rId4" Type="http://schemas.openxmlformats.org/officeDocument/2006/relationships/image" Target="../media/image168.jpeg"/><Relationship Id="rId9" Type="http://schemas.openxmlformats.org/officeDocument/2006/relationships/image" Target="../media/image173.jpeg"/></Relationships>
</file>

<file path=ppt/slides/_rels/slide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 Id="rId9" Type="http://schemas.openxmlformats.org/officeDocument/2006/relationships/image" Target="../media/image117.pn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5.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2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5.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2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xml"/><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slides/_rels/slide13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5.png"/><Relationship Id="rId1" Type="http://schemas.openxmlformats.org/officeDocument/2006/relationships/slideLayout" Target="../slideLayouts/slideLayout10.xml"/><Relationship Id="rId5" Type="http://schemas.openxmlformats.org/officeDocument/2006/relationships/image" Target="../media/image176.png"/><Relationship Id="rId4" Type="http://schemas.openxmlformats.org/officeDocument/2006/relationships/image" Target="../media/image182.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9" Type="http://schemas.openxmlformats.org/officeDocument/2006/relationships/diagramLayout" Target="../diagrams/layout8.xml"/><Relationship Id="rId3" Type="http://schemas.openxmlformats.org/officeDocument/2006/relationships/diagramData" Target="../diagrams/data1.xml"/><Relationship Id="rId21" Type="http://schemas.openxmlformats.org/officeDocument/2006/relationships/diagramColors" Target="../diagrams/colors4.xml"/><Relationship Id="rId34" Type="http://schemas.openxmlformats.org/officeDocument/2006/relationships/diagramLayout" Target="../diagrams/layout7.xml"/><Relationship Id="rId42" Type="http://schemas.microsoft.com/office/2007/relationships/diagramDrawing" Target="../diagrams/drawing8.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33" Type="http://schemas.openxmlformats.org/officeDocument/2006/relationships/diagramData" Target="../diagrams/data7.xml"/><Relationship Id="rId38" Type="http://schemas.openxmlformats.org/officeDocument/2006/relationships/diagramData" Target="../diagrams/data8.xml"/><Relationship Id="rId2" Type="http://schemas.openxmlformats.org/officeDocument/2006/relationships/image" Target="../media/image12.png"/><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Layout" Target="../diagrams/layout6.xml"/><Relationship Id="rId41" Type="http://schemas.openxmlformats.org/officeDocument/2006/relationships/diagramColors" Target="../diagrams/colors8.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37" Type="http://schemas.microsoft.com/office/2007/relationships/diagramDrawing" Target="../diagrams/drawing7.xml"/><Relationship Id="rId40" Type="http://schemas.openxmlformats.org/officeDocument/2006/relationships/diagramQuickStyle" Target="../diagrams/quickStyle8.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36" Type="http://schemas.openxmlformats.org/officeDocument/2006/relationships/diagramColors" Target="../diagrams/colors7.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Colors" Target="../diagrams/colors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 Id="rId35"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40.jpe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4.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diagramData" Target="../diagrams/data13.xml"/><Relationship Id="rId26" Type="http://schemas.openxmlformats.org/officeDocument/2006/relationships/diagramColors" Target="../diagrams/colors14.xml"/><Relationship Id="rId39" Type="http://schemas.openxmlformats.org/officeDocument/2006/relationships/diagramLayout" Target="../diagrams/layout17.xml"/><Relationship Id="rId3" Type="http://schemas.openxmlformats.org/officeDocument/2006/relationships/diagramData" Target="../diagrams/data10.xml"/><Relationship Id="rId21" Type="http://schemas.openxmlformats.org/officeDocument/2006/relationships/diagramColors" Target="../diagrams/colors13.xml"/><Relationship Id="rId34" Type="http://schemas.openxmlformats.org/officeDocument/2006/relationships/diagramLayout" Target="../diagrams/layout16.xml"/><Relationship Id="rId42" Type="http://schemas.microsoft.com/office/2007/relationships/diagramDrawing" Target="../diagrams/drawing17.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5" Type="http://schemas.openxmlformats.org/officeDocument/2006/relationships/diagramQuickStyle" Target="../diagrams/quickStyle14.xml"/><Relationship Id="rId33" Type="http://schemas.openxmlformats.org/officeDocument/2006/relationships/diagramData" Target="../diagrams/data16.xml"/><Relationship Id="rId38" Type="http://schemas.openxmlformats.org/officeDocument/2006/relationships/diagramData" Target="../diagrams/data17.xml"/><Relationship Id="rId2" Type="http://schemas.openxmlformats.org/officeDocument/2006/relationships/image" Target="../media/image12.png"/><Relationship Id="rId16" Type="http://schemas.openxmlformats.org/officeDocument/2006/relationships/diagramColors" Target="../diagrams/colors12.xml"/><Relationship Id="rId20" Type="http://schemas.openxmlformats.org/officeDocument/2006/relationships/diagramQuickStyle" Target="../diagrams/quickStyle13.xml"/><Relationship Id="rId29" Type="http://schemas.openxmlformats.org/officeDocument/2006/relationships/diagramLayout" Target="../diagrams/layout15.xml"/><Relationship Id="rId41" Type="http://schemas.openxmlformats.org/officeDocument/2006/relationships/diagramColors" Target="../diagrams/colors17.xml"/><Relationship Id="rId1" Type="http://schemas.openxmlformats.org/officeDocument/2006/relationships/slideLayout" Target="../slideLayouts/slideLayout3.xml"/><Relationship Id="rId6" Type="http://schemas.openxmlformats.org/officeDocument/2006/relationships/diagramColors" Target="../diagrams/colors10.xml"/><Relationship Id="rId11" Type="http://schemas.openxmlformats.org/officeDocument/2006/relationships/diagramColors" Target="../diagrams/colors11.xml"/><Relationship Id="rId24" Type="http://schemas.openxmlformats.org/officeDocument/2006/relationships/diagramLayout" Target="../diagrams/layout14.xml"/><Relationship Id="rId32" Type="http://schemas.microsoft.com/office/2007/relationships/diagramDrawing" Target="../diagrams/drawing15.xml"/><Relationship Id="rId37" Type="http://schemas.microsoft.com/office/2007/relationships/diagramDrawing" Target="../diagrams/drawing16.xml"/><Relationship Id="rId40" Type="http://schemas.openxmlformats.org/officeDocument/2006/relationships/diagramQuickStyle" Target="../diagrams/quickStyle17.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23" Type="http://schemas.openxmlformats.org/officeDocument/2006/relationships/diagramData" Target="../diagrams/data14.xml"/><Relationship Id="rId28" Type="http://schemas.openxmlformats.org/officeDocument/2006/relationships/diagramData" Target="../diagrams/data15.xml"/><Relationship Id="rId36" Type="http://schemas.openxmlformats.org/officeDocument/2006/relationships/diagramColors" Target="../diagrams/colors16.xml"/><Relationship Id="rId10" Type="http://schemas.openxmlformats.org/officeDocument/2006/relationships/diagramQuickStyle" Target="../diagrams/quickStyle11.xml"/><Relationship Id="rId19" Type="http://schemas.openxmlformats.org/officeDocument/2006/relationships/diagramLayout" Target="../diagrams/layout13.xml"/><Relationship Id="rId31" Type="http://schemas.openxmlformats.org/officeDocument/2006/relationships/diagramColors" Target="../diagrams/colors15.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 Id="rId22" Type="http://schemas.microsoft.com/office/2007/relationships/diagramDrawing" Target="../diagrams/drawing13.xml"/><Relationship Id="rId27" Type="http://schemas.microsoft.com/office/2007/relationships/diagramDrawing" Target="../diagrams/drawing14.xml"/><Relationship Id="rId30" Type="http://schemas.openxmlformats.org/officeDocument/2006/relationships/diagramQuickStyle" Target="../diagrams/quickStyle15.xml"/><Relationship Id="rId35" Type="http://schemas.openxmlformats.org/officeDocument/2006/relationships/diagramQuickStyle" Target="../diagrams/quickStyle16.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40.jpeg"/><Relationship Id="rId4" Type="http://schemas.openxmlformats.org/officeDocument/2006/relationships/image" Target="../media/image39.jpe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64.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73.jpe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diagramLayout" Target="../diagrams/layout21.xml"/><Relationship Id="rId18" Type="http://schemas.openxmlformats.org/officeDocument/2006/relationships/diagramLayout" Target="../diagrams/layout22.xml"/><Relationship Id="rId26" Type="http://schemas.microsoft.com/office/2007/relationships/diagramDrawing" Target="../diagrams/drawing23.xml"/><Relationship Id="rId3" Type="http://schemas.openxmlformats.org/officeDocument/2006/relationships/diagramLayout" Target="../diagrams/layout19.xml"/><Relationship Id="rId21" Type="http://schemas.microsoft.com/office/2007/relationships/diagramDrawing" Target="../diagrams/drawing22.xml"/><Relationship Id="rId34" Type="http://schemas.openxmlformats.org/officeDocument/2006/relationships/diagramQuickStyle" Target="../diagrams/quickStyle25.xml"/><Relationship Id="rId7" Type="http://schemas.openxmlformats.org/officeDocument/2006/relationships/diagramData" Target="../diagrams/data20.xml"/><Relationship Id="rId12" Type="http://schemas.openxmlformats.org/officeDocument/2006/relationships/diagramData" Target="../diagrams/data21.xml"/><Relationship Id="rId17" Type="http://schemas.openxmlformats.org/officeDocument/2006/relationships/diagramData" Target="../diagrams/data22.xml"/><Relationship Id="rId25" Type="http://schemas.openxmlformats.org/officeDocument/2006/relationships/diagramColors" Target="../diagrams/colors23.xml"/><Relationship Id="rId33" Type="http://schemas.openxmlformats.org/officeDocument/2006/relationships/diagramLayout" Target="../diagrams/layout25.xml"/><Relationship Id="rId2" Type="http://schemas.openxmlformats.org/officeDocument/2006/relationships/diagramData" Target="../diagrams/data19.xml"/><Relationship Id="rId16" Type="http://schemas.microsoft.com/office/2007/relationships/diagramDrawing" Target="../diagrams/drawing21.xml"/><Relationship Id="rId20" Type="http://schemas.openxmlformats.org/officeDocument/2006/relationships/diagramColors" Target="../diagrams/colors22.xml"/><Relationship Id="rId29" Type="http://schemas.openxmlformats.org/officeDocument/2006/relationships/diagramQuickStyle" Target="../diagrams/quickStyle24.xml"/><Relationship Id="rId1" Type="http://schemas.openxmlformats.org/officeDocument/2006/relationships/slideLayout" Target="../slideLayouts/slideLayout3.xml"/><Relationship Id="rId6" Type="http://schemas.microsoft.com/office/2007/relationships/diagramDrawing" Target="../diagrams/drawing19.xml"/><Relationship Id="rId11" Type="http://schemas.microsoft.com/office/2007/relationships/diagramDrawing" Target="../diagrams/drawing20.xml"/><Relationship Id="rId24" Type="http://schemas.openxmlformats.org/officeDocument/2006/relationships/diagramQuickStyle" Target="../diagrams/quickStyle23.xml"/><Relationship Id="rId32" Type="http://schemas.openxmlformats.org/officeDocument/2006/relationships/diagramData" Target="../diagrams/data25.xml"/><Relationship Id="rId5" Type="http://schemas.openxmlformats.org/officeDocument/2006/relationships/diagramColors" Target="../diagrams/colors19.xml"/><Relationship Id="rId15" Type="http://schemas.openxmlformats.org/officeDocument/2006/relationships/diagramColors" Target="../diagrams/colors21.xml"/><Relationship Id="rId23" Type="http://schemas.openxmlformats.org/officeDocument/2006/relationships/diagramLayout" Target="../diagrams/layout23.xml"/><Relationship Id="rId28" Type="http://schemas.openxmlformats.org/officeDocument/2006/relationships/diagramLayout" Target="../diagrams/layout24.xml"/><Relationship Id="rId36" Type="http://schemas.microsoft.com/office/2007/relationships/diagramDrawing" Target="../diagrams/drawing25.xml"/><Relationship Id="rId10" Type="http://schemas.openxmlformats.org/officeDocument/2006/relationships/diagramColors" Target="../diagrams/colors20.xml"/><Relationship Id="rId19" Type="http://schemas.openxmlformats.org/officeDocument/2006/relationships/diagramQuickStyle" Target="../diagrams/quickStyle22.xml"/><Relationship Id="rId31" Type="http://schemas.microsoft.com/office/2007/relationships/diagramDrawing" Target="../diagrams/drawing24.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diagramQuickStyle" Target="../diagrams/quickStyle21.xml"/><Relationship Id="rId22" Type="http://schemas.openxmlformats.org/officeDocument/2006/relationships/diagramData" Target="../diagrams/data23.xml"/><Relationship Id="rId27" Type="http://schemas.openxmlformats.org/officeDocument/2006/relationships/diagramData" Target="../diagrams/data24.xml"/><Relationship Id="rId30" Type="http://schemas.openxmlformats.org/officeDocument/2006/relationships/diagramColors" Target="../diagrams/colors24.xml"/><Relationship Id="rId35" Type="http://schemas.openxmlformats.org/officeDocument/2006/relationships/diagramColors" Target="../diagrams/colors25.xml"/></Relationships>
</file>

<file path=ppt/slides/_rels/slide64.xml.rels><?xml version="1.0" encoding="UTF-8" standalone="yes"?>
<Relationships xmlns="http://schemas.openxmlformats.org/package/2006/relationships"><Relationship Id="rId8" Type="http://schemas.openxmlformats.org/officeDocument/2006/relationships/diagramLayout" Target="../diagrams/layout27.xml"/><Relationship Id="rId13" Type="http://schemas.openxmlformats.org/officeDocument/2006/relationships/diagramLayout" Target="../diagrams/layout28.xml"/><Relationship Id="rId18" Type="http://schemas.openxmlformats.org/officeDocument/2006/relationships/diagramLayout" Target="../diagrams/layout29.xml"/><Relationship Id="rId26" Type="http://schemas.microsoft.com/office/2007/relationships/diagramDrawing" Target="../diagrams/drawing30.xml"/><Relationship Id="rId3" Type="http://schemas.openxmlformats.org/officeDocument/2006/relationships/diagramLayout" Target="../diagrams/layout26.xml"/><Relationship Id="rId21" Type="http://schemas.microsoft.com/office/2007/relationships/diagramDrawing" Target="../diagrams/drawing29.xml"/><Relationship Id="rId7" Type="http://schemas.openxmlformats.org/officeDocument/2006/relationships/diagramData" Target="../diagrams/data27.xml"/><Relationship Id="rId12" Type="http://schemas.openxmlformats.org/officeDocument/2006/relationships/diagramData" Target="../diagrams/data28.xml"/><Relationship Id="rId17" Type="http://schemas.openxmlformats.org/officeDocument/2006/relationships/diagramData" Target="../diagrams/data29.xml"/><Relationship Id="rId25" Type="http://schemas.openxmlformats.org/officeDocument/2006/relationships/diagramColors" Target="../diagrams/colors30.xml"/><Relationship Id="rId2" Type="http://schemas.openxmlformats.org/officeDocument/2006/relationships/diagramData" Target="../diagrams/data26.xml"/><Relationship Id="rId16" Type="http://schemas.microsoft.com/office/2007/relationships/diagramDrawing" Target="../diagrams/drawing28.xml"/><Relationship Id="rId20" Type="http://schemas.openxmlformats.org/officeDocument/2006/relationships/diagramColors" Target="../diagrams/colors29.xml"/><Relationship Id="rId1" Type="http://schemas.openxmlformats.org/officeDocument/2006/relationships/slideLayout" Target="../slideLayouts/slideLayout3.xml"/><Relationship Id="rId6" Type="http://schemas.microsoft.com/office/2007/relationships/diagramDrawing" Target="../diagrams/drawing26.xml"/><Relationship Id="rId11" Type="http://schemas.microsoft.com/office/2007/relationships/diagramDrawing" Target="../diagrams/drawing27.xml"/><Relationship Id="rId24" Type="http://schemas.openxmlformats.org/officeDocument/2006/relationships/diagramQuickStyle" Target="../diagrams/quickStyle30.xml"/><Relationship Id="rId5" Type="http://schemas.openxmlformats.org/officeDocument/2006/relationships/diagramColors" Target="../diagrams/colors26.xml"/><Relationship Id="rId15" Type="http://schemas.openxmlformats.org/officeDocument/2006/relationships/diagramColors" Target="../diagrams/colors28.xml"/><Relationship Id="rId23" Type="http://schemas.openxmlformats.org/officeDocument/2006/relationships/diagramLayout" Target="../diagrams/layout30.xml"/><Relationship Id="rId10" Type="http://schemas.openxmlformats.org/officeDocument/2006/relationships/diagramColors" Target="../diagrams/colors27.xml"/><Relationship Id="rId19" Type="http://schemas.openxmlformats.org/officeDocument/2006/relationships/diagramQuickStyle" Target="../diagrams/quickStyle29.xml"/><Relationship Id="rId4" Type="http://schemas.openxmlformats.org/officeDocument/2006/relationships/diagramQuickStyle" Target="../diagrams/quickStyle26.xml"/><Relationship Id="rId9" Type="http://schemas.openxmlformats.org/officeDocument/2006/relationships/diagramQuickStyle" Target="../diagrams/quickStyle27.xml"/><Relationship Id="rId14" Type="http://schemas.openxmlformats.org/officeDocument/2006/relationships/diagramQuickStyle" Target="../diagrams/quickStyle28.xml"/><Relationship Id="rId22" Type="http://schemas.openxmlformats.org/officeDocument/2006/relationships/diagramData" Target="../diagrams/data30.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2.png"/><Relationship Id="rId7" Type="http://schemas.openxmlformats.org/officeDocument/2006/relationships/image" Target="../media/image8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5.jpe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jpe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04.jpeg"/><Relationship Id="rId4" Type="http://schemas.openxmlformats.org/officeDocument/2006/relationships/image" Target="../media/image103.jpe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7.jpeg"/><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jpe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 Id="rId9"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18.jpeg"/></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119.jpe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94.xml.rels><?xml version="1.0" encoding="UTF-8" standalone="yes"?>
<Relationships xmlns="http://schemas.openxmlformats.org/package/2006/relationships"><Relationship Id="rId8" Type="http://schemas.openxmlformats.org/officeDocument/2006/relationships/diagramLayout" Target="../diagrams/layout33.xml"/><Relationship Id="rId13" Type="http://schemas.openxmlformats.org/officeDocument/2006/relationships/diagramLayout" Target="../diagrams/layout34.xml"/><Relationship Id="rId18" Type="http://schemas.openxmlformats.org/officeDocument/2006/relationships/diagramLayout" Target="../diagrams/layout35.xml"/><Relationship Id="rId26" Type="http://schemas.microsoft.com/office/2007/relationships/diagramDrawing" Target="../diagrams/drawing36.xml"/><Relationship Id="rId3" Type="http://schemas.openxmlformats.org/officeDocument/2006/relationships/diagramLayout" Target="../diagrams/layout32.xml"/><Relationship Id="rId21" Type="http://schemas.microsoft.com/office/2007/relationships/diagramDrawing" Target="../diagrams/drawing35.xml"/><Relationship Id="rId7" Type="http://schemas.openxmlformats.org/officeDocument/2006/relationships/diagramData" Target="../diagrams/data33.xml"/><Relationship Id="rId12" Type="http://schemas.openxmlformats.org/officeDocument/2006/relationships/diagramData" Target="../diagrams/data34.xml"/><Relationship Id="rId17" Type="http://schemas.openxmlformats.org/officeDocument/2006/relationships/diagramData" Target="../diagrams/data35.xml"/><Relationship Id="rId25" Type="http://schemas.openxmlformats.org/officeDocument/2006/relationships/diagramColors" Target="../diagrams/colors36.xml"/><Relationship Id="rId2" Type="http://schemas.openxmlformats.org/officeDocument/2006/relationships/diagramData" Target="../diagrams/data32.xml"/><Relationship Id="rId16" Type="http://schemas.microsoft.com/office/2007/relationships/diagramDrawing" Target="../diagrams/drawing34.xml"/><Relationship Id="rId20" Type="http://schemas.openxmlformats.org/officeDocument/2006/relationships/diagramColors" Target="../diagrams/colors35.xml"/><Relationship Id="rId29" Type="http://schemas.openxmlformats.org/officeDocument/2006/relationships/diagramQuickStyle" Target="../diagrams/quickStyle37.xml"/><Relationship Id="rId1" Type="http://schemas.openxmlformats.org/officeDocument/2006/relationships/slideLayout" Target="../slideLayouts/slideLayout3.xml"/><Relationship Id="rId6" Type="http://schemas.microsoft.com/office/2007/relationships/diagramDrawing" Target="../diagrams/drawing32.xml"/><Relationship Id="rId11" Type="http://schemas.microsoft.com/office/2007/relationships/diagramDrawing" Target="../diagrams/drawing33.xml"/><Relationship Id="rId24" Type="http://schemas.openxmlformats.org/officeDocument/2006/relationships/diagramQuickStyle" Target="../diagrams/quickStyle36.xml"/><Relationship Id="rId5" Type="http://schemas.openxmlformats.org/officeDocument/2006/relationships/diagramColors" Target="../diagrams/colors32.xml"/><Relationship Id="rId15" Type="http://schemas.openxmlformats.org/officeDocument/2006/relationships/diagramColors" Target="../diagrams/colors34.xml"/><Relationship Id="rId23" Type="http://schemas.openxmlformats.org/officeDocument/2006/relationships/diagramLayout" Target="../diagrams/layout36.xml"/><Relationship Id="rId28" Type="http://schemas.openxmlformats.org/officeDocument/2006/relationships/diagramLayout" Target="../diagrams/layout37.xml"/><Relationship Id="rId10" Type="http://schemas.openxmlformats.org/officeDocument/2006/relationships/diagramColors" Target="../diagrams/colors33.xml"/><Relationship Id="rId19" Type="http://schemas.openxmlformats.org/officeDocument/2006/relationships/diagramQuickStyle" Target="../diagrams/quickStyle35.xml"/><Relationship Id="rId31" Type="http://schemas.microsoft.com/office/2007/relationships/diagramDrawing" Target="../diagrams/drawing37.xml"/><Relationship Id="rId4" Type="http://schemas.openxmlformats.org/officeDocument/2006/relationships/diagramQuickStyle" Target="../diagrams/quickStyle32.xml"/><Relationship Id="rId9" Type="http://schemas.openxmlformats.org/officeDocument/2006/relationships/diagramQuickStyle" Target="../diagrams/quickStyle33.xml"/><Relationship Id="rId14" Type="http://schemas.openxmlformats.org/officeDocument/2006/relationships/diagramQuickStyle" Target="../diagrams/quickStyle34.xml"/><Relationship Id="rId22" Type="http://schemas.openxmlformats.org/officeDocument/2006/relationships/diagramData" Target="../diagrams/data36.xml"/><Relationship Id="rId27" Type="http://schemas.openxmlformats.org/officeDocument/2006/relationships/diagramData" Target="../diagrams/data37.xml"/><Relationship Id="rId30" Type="http://schemas.openxmlformats.org/officeDocument/2006/relationships/diagramColors" Target="../diagrams/colors37.xml"/></Relationships>
</file>

<file path=ppt/slides/_rels/slide95.xml.rels><?xml version="1.0" encoding="UTF-8" standalone="yes"?>
<Relationships xmlns="http://schemas.openxmlformats.org/package/2006/relationships"><Relationship Id="rId8" Type="http://schemas.openxmlformats.org/officeDocument/2006/relationships/diagramLayout" Target="../diagrams/layout39.xml"/><Relationship Id="rId13" Type="http://schemas.openxmlformats.org/officeDocument/2006/relationships/diagramLayout" Target="../diagrams/layout40.xml"/><Relationship Id="rId18" Type="http://schemas.openxmlformats.org/officeDocument/2006/relationships/diagramLayout" Target="../diagrams/layout41.xml"/><Relationship Id="rId26" Type="http://schemas.microsoft.com/office/2007/relationships/diagramDrawing" Target="../diagrams/drawing42.xml"/><Relationship Id="rId39" Type="http://schemas.openxmlformats.org/officeDocument/2006/relationships/diagramQuickStyle" Target="../diagrams/quickStyle45.xml"/><Relationship Id="rId3" Type="http://schemas.openxmlformats.org/officeDocument/2006/relationships/diagramLayout" Target="../diagrams/layout38.xml"/><Relationship Id="rId21" Type="http://schemas.microsoft.com/office/2007/relationships/diagramDrawing" Target="../diagrams/drawing41.xml"/><Relationship Id="rId34" Type="http://schemas.openxmlformats.org/officeDocument/2006/relationships/diagramQuickStyle" Target="../diagrams/quickStyle44.xml"/><Relationship Id="rId42" Type="http://schemas.openxmlformats.org/officeDocument/2006/relationships/diagramData" Target="../diagrams/data46.xml"/><Relationship Id="rId7" Type="http://schemas.openxmlformats.org/officeDocument/2006/relationships/diagramData" Target="../diagrams/data39.xml"/><Relationship Id="rId12" Type="http://schemas.openxmlformats.org/officeDocument/2006/relationships/diagramData" Target="../diagrams/data40.xml"/><Relationship Id="rId17" Type="http://schemas.openxmlformats.org/officeDocument/2006/relationships/diagramData" Target="../diagrams/data41.xml"/><Relationship Id="rId25" Type="http://schemas.openxmlformats.org/officeDocument/2006/relationships/diagramColors" Target="../diagrams/colors42.xml"/><Relationship Id="rId33" Type="http://schemas.openxmlformats.org/officeDocument/2006/relationships/diagramLayout" Target="../diagrams/layout44.xml"/><Relationship Id="rId38" Type="http://schemas.openxmlformats.org/officeDocument/2006/relationships/diagramLayout" Target="../diagrams/layout45.xml"/><Relationship Id="rId46" Type="http://schemas.microsoft.com/office/2007/relationships/diagramDrawing" Target="../diagrams/drawing46.xml"/><Relationship Id="rId2" Type="http://schemas.openxmlformats.org/officeDocument/2006/relationships/diagramData" Target="../diagrams/data38.xml"/><Relationship Id="rId16" Type="http://schemas.microsoft.com/office/2007/relationships/diagramDrawing" Target="../diagrams/drawing40.xml"/><Relationship Id="rId20" Type="http://schemas.openxmlformats.org/officeDocument/2006/relationships/diagramColors" Target="../diagrams/colors41.xml"/><Relationship Id="rId29" Type="http://schemas.openxmlformats.org/officeDocument/2006/relationships/diagramQuickStyle" Target="../diagrams/quickStyle43.xml"/><Relationship Id="rId41" Type="http://schemas.microsoft.com/office/2007/relationships/diagramDrawing" Target="../diagrams/drawing45.xml"/><Relationship Id="rId1" Type="http://schemas.openxmlformats.org/officeDocument/2006/relationships/slideLayout" Target="../slideLayouts/slideLayout3.xml"/><Relationship Id="rId6" Type="http://schemas.microsoft.com/office/2007/relationships/diagramDrawing" Target="../diagrams/drawing38.xml"/><Relationship Id="rId11" Type="http://schemas.microsoft.com/office/2007/relationships/diagramDrawing" Target="../diagrams/drawing39.xml"/><Relationship Id="rId24" Type="http://schemas.openxmlformats.org/officeDocument/2006/relationships/diagramQuickStyle" Target="../diagrams/quickStyle42.xml"/><Relationship Id="rId32" Type="http://schemas.openxmlformats.org/officeDocument/2006/relationships/diagramData" Target="../diagrams/data44.xml"/><Relationship Id="rId37" Type="http://schemas.openxmlformats.org/officeDocument/2006/relationships/diagramData" Target="../diagrams/data45.xml"/><Relationship Id="rId40" Type="http://schemas.openxmlformats.org/officeDocument/2006/relationships/diagramColors" Target="../diagrams/colors45.xml"/><Relationship Id="rId45" Type="http://schemas.openxmlformats.org/officeDocument/2006/relationships/diagramColors" Target="../diagrams/colors46.xml"/><Relationship Id="rId5" Type="http://schemas.openxmlformats.org/officeDocument/2006/relationships/diagramColors" Target="../diagrams/colors38.xml"/><Relationship Id="rId15" Type="http://schemas.openxmlformats.org/officeDocument/2006/relationships/diagramColors" Target="../diagrams/colors40.xml"/><Relationship Id="rId23" Type="http://schemas.openxmlformats.org/officeDocument/2006/relationships/diagramLayout" Target="../diagrams/layout42.xml"/><Relationship Id="rId28" Type="http://schemas.openxmlformats.org/officeDocument/2006/relationships/diagramLayout" Target="../diagrams/layout43.xml"/><Relationship Id="rId36" Type="http://schemas.microsoft.com/office/2007/relationships/diagramDrawing" Target="../diagrams/drawing44.xml"/><Relationship Id="rId10" Type="http://schemas.openxmlformats.org/officeDocument/2006/relationships/diagramColors" Target="../diagrams/colors39.xml"/><Relationship Id="rId19" Type="http://schemas.openxmlformats.org/officeDocument/2006/relationships/diagramQuickStyle" Target="../diagrams/quickStyle41.xml"/><Relationship Id="rId31" Type="http://schemas.microsoft.com/office/2007/relationships/diagramDrawing" Target="../diagrams/drawing43.xml"/><Relationship Id="rId44" Type="http://schemas.openxmlformats.org/officeDocument/2006/relationships/diagramQuickStyle" Target="../diagrams/quickStyle46.xml"/><Relationship Id="rId4" Type="http://schemas.openxmlformats.org/officeDocument/2006/relationships/diagramQuickStyle" Target="../diagrams/quickStyle38.xml"/><Relationship Id="rId9" Type="http://schemas.openxmlformats.org/officeDocument/2006/relationships/diagramQuickStyle" Target="../diagrams/quickStyle39.xml"/><Relationship Id="rId14" Type="http://schemas.openxmlformats.org/officeDocument/2006/relationships/diagramQuickStyle" Target="../diagrams/quickStyle40.xml"/><Relationship Id="rId22" Type="http://schemas.openxmlformats.org/officeDocument/2006/relationships/diagramData" Target="../diagrams/data42.xml"/><Relationship Id="rId27" Type="http://schemas.openxmlformats.org/officeDocument/2006/relationships/diagramData" Target="../diagrams/data43.xml"/><Relationship Id="rId30" Type="http://schemas.openxmlformats.org/officeDocument/2006/relationships/diagramColors" Target="../diagrams/colors43.xml"/><Relationship Id="rId35" Type="http://schemas.openxmlformats.org/officeDocument/2006/relationships/diagramColors" Target="../diagrams/colors44.xml"/><Relationship Id="rId43" Type="http://schemas.openxmlformats.org/officeDocument/2006/relationships/diagramLayout" Target="../diagrams/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22.jpeg"/><Relationship Id="rId4" Type="http://schemas.openxmlformats.org/officeDocument/2006/relationships/image" Target="../media/image121.jpeg"/></Relationships>
</file>

<file path=ppt/slides/_rels/slide98.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3.jpeg"/><Relationship Id="rId7" Type="http://schemas.openxmlformats.org/officeDocument/2006/relationships/image" Target="../media/image126.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25.jpeg"/><Relationship Id="rId4" Type="http://schemas.openxmlformats.org/officeDocument/2006/relationships/image" Target="../media/image124.jpeg"/></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 name="Picture 310">
            <a:extLst>
              <a:ext uri="{FF2B5EF4-FFF2-40B4-BE49-F238E27FC236}">
                <a16:creationId xmlns:a16="http://schemas.microsoft.com/office/drawing/2014/main" id="{34F695D4-9F25-453F-BD5F-46CFF3EC255B}"/>
              </a:ext>
            </a:extLst>
          </p:cNvPr>
          <p:cNvPicPr>
            <a:picLocks noChangeAspect="1"/>
          </p:cNvPicPr>
          <p:nvPr/>
        </p:nvPicPr>
        <p:blipFill>
          <a:blip r:embed="rId2"/>
          <a:stretch>
            <a:fillRect/>
          </a:stretch>
        </p:blipFill>
        <p:spPr>
          <a:xfrm>
            <a:off x="381000" y="-36945"/>
            <a:ext cx="12215057" cy="6629400"/>
          </a:xfrm>
          <a:prstGeom prst="rect">
            <a:avLst/>
          </a:prstGeom>
        </p:spPr>
      </p:pic>
      <p:pic>
        <p:nvPicPr>
          <p:cNvPr id="312" name="Picture 311">
            <a:extLst>
              <a:ext uri="{FF2B5EF4-FFF2-40B4-BE49-F238E27FC236}">
                <a16:creationId xmlns:a16="http://schemas.microsoft.com/office/drawing/2014/main" id="{CB367820-EEF6-4A43-8F36-917239B87D68}"/>
              </a:ext>
            </a:extLst>
          </p:cNvPr>
          <p:cNvPicPr>
            <a:picLocks noChangeAspect="1"/>
          </p:cNvPicPr>
          <p:nvPr/>
        </p:nvPicPr>
        <p:blipFill>
          <a:blip r:embed="rId3"/>
          <a:stretch>
            <a:fillRect/>
          </a:stretch>
        </p:blipFill>
        <p:spPr>
          <a:xfrm rot="5400000">
            <a:off x="-644765" y="568564"/>
            <a:ext cx="2584928" cy="1295400"/>
          </a:xfrm>
          <a:prstGeom prst="rect">
            <a:avLst/>
          </a:prstGeom>
        </p:spPr>
      </p:pic>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C7E5318-14E2-488A-AD41-26597779C2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83272" y="3144416"/>
            <a:ext cx="3726359" cy="2878657"/>
          </a:xfrm>
          <a:prstGeom prst="rect">
            <a:avLst/>
          </a:prstGeom>
        </p:spPr>
      </p:pic>
      <p:sp>
        <p:nvSpPr>
          <p:cNvPr id="4" name="Google Shape;463;p37">
            <a:extLst>
              <a:ext uri="{FF2B5EF4-FFF2-40B4-BE49-F238E27FC236}">
                <a16:creationId xmlns:a16="http://schemas.microsoft.com/office/drawing/2014/main" id="{74609314-C850-44A7-8758-385AD69C51B4}"/>
              </a:ext>
            </a:extLst>
          </p:cNvPr>
          <p:cNvSpPr txBox="1">
            <a:spLocks/>
          </p:cNvSpPr>
          <p:nvPr/>
        </p:nvSpPr>
        <p:spPr>
          <a:xfrm>
            <a:off x="1170039" y="287250"/>
            <a:ext cx="9556955"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b="1" i="0" u="none" strike="noStrike" kern="0" cap="none" spc="0" normalizeH="0" baseline="0" noProof="0">
                <a:ln>
                  <a:noFill/>
                </a:ln>
                <a:solidFill>
                  <a:srgbClr val="61878C"/>
                </a:solidFill>
                <a:effectLst/>
                <a:uLnTx/>
                <a:uFillTx/>
                <a:latin typeface="+mn-lt"/>
                <a:sym typeface="Neucha"/>
              </a:rPr>
              <a:t>Technologies</a:t>
            </a:r>
            <a:r>
              <a:rPr kumimoji="0" lang="en-US" sz="4400" b="1" i="0" u="none" strike="noStrike" kern="0" cap="none" spc="0" normalizeH="0" baseline="0" noProof="0">
                <a:ln>
                  <a:noFill/>
                </a:ln>
                <a:solidFill>
                  <a:srgbClr val="61878C"/>
                </a:solidFill>
                <a:effectLst/>
                <a:uLnTx/>
                <a:uFillTx/>
                <a:latin typeface="+mn-lt"/>
                <a:sym typeface="Neucha"/>
              </a:rPr>
              <a:t>, </a:t>
            </a:r>
            <a:r>
              <a:rPr kumimoji="0" lang="en-US" b="1" i="0" u="none" strike="noStrike" kern="0" cap="none" spc="0" normalizeH="0" baseline="0" noProof="0">
                <a:ln>
                  <a:noFill/>
                </a:ln>
                <a:solidFill>
                  <a:srgbClr val="61878C"/>
                </a:solidFill>
                <a:effectLst/>
                <a:uLnTx/>
                <a:uFillTx/>
                <a:latin typeface="+mn-lt"/>
                <a:sym typeface="Neucha"/>
              </a:rPr>
              <a:t>Techniques, Algorithms (Cont’d)</a:t>
            </a:r>
          </a:p>
        </p:txBody>
      </p:sp>
      <p:pic>
        <p:nvPicPr>
          <p:cNvPr id="16" name="Picture 15">
            <a:extLst>
              <a:ext uri="{FF2B5EF4-FFF2-40B4-BE49-F238E27FC236}">
                <a16:creationId xmlns:a16="http://schemas.microsoft.com/office/drawing/2014/main" id="{27D197EA-7023-4405-9481-B5C85592C706}"/>
              </a:ext>
            </a:extLst>
          </p:cNvPr>
          <p:cNvPicPr>
            <a:picLocks noChangeAspect="1"/>
          </p:cNvPicPr>
          <p:nvPr/>
        </p:nvPicPr>
        <p:blipFill>
          <a:blip r:embed="rId4"/>
          <a:stretch>
            <a:fillRect/>
          </a:stretch>
        </p:blipFill>
        <p:spPr>
          <a:xfrm>
            <a:off x="-158618" y="-122227"/>
            <a:ext cx="2115495" cy="1792379"/>
          </a:xfrm>
          <a:prstGeom prst="rect">
            <a:avLst/>
          </a:prstGeom>
        </p:spPr>
      </p:pic>
      <p:pic>
        <p:nvPicPr>
          <p:cNvPr id="2" name="Picture 1">
            <a:extLst>
              <a:ext uri="{FF2B5EF4-FFF2-40B4-BE49-F238E27FC236}">
                <a16:creationId xmlns:a16="http://schemas.microsoft.com/office/drawing/2014/main" id="{EDB98150-471B-42FA-80FC-469619CA5409}"/>
              </a:ext>
            </a:extLst>
          </p:cNvPr>
          <p:cNvPicPr>
            <a:picLocks noChangeAspect="1"/>
          </p:cNvPicPr>
          <p:nvPr/>
        </p:nvPicPr>
        <p:blipFill>
          <a:blip r:embed="rId5"/>
          <a:stretch>
            <a:fillRect/>
          </a:stretch>
        </p:blipFill>
        <p:spPr>
          <a:xfrm>
            <a:off x="182367" y="834927"/>
            <a:ext cx="11827265" cy="5188146"/>
          </a:xfrm>
          <a:prstGeom prst="rect">
            <a:avLst/>
          </a:prstGeom>
        </p:spPr>
      </p:pic>
    </p:spTree>
    <p:extLst>
      <p:ext uri="{BB962C8B-B14F-4D97-AF65-F5344CB8AC3E}">
        <p14:creationId xmlns:p14="http://schemas.microsoft.com/office/powerpoint/2010/main" val="13918932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Model Implementation and Deploy </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51086"/>
            <a:ext cx="12192000" cy="5052437"/>
          </a:xfrm>
        </p:spPr>
        <p:txBody>
          <a:bodyPr>
            <a:normAutofit fontScale="92500" lnSpcReduction="20000"/>
          </a:bodyPr>
          <a:lstStyle/>
          <a:p>
            <a:pPr marL="0" indent="0">
              <a:buNone/>
            </a:pPr>
            <a:endParaRPr lang="en-US" sz="2400"/>
          </a:p>
          <a:p>
            <a:pPr marL="0" indent="0">
              <a:buNone/>
            </a:pPr>
            <a:r>
              <a:rPr lang="en-US" sz="3200" b="1"/>
              <a:t>Model API Implementation.  </a:t>
            </a:r>
          </a:p>
          <a:p>
            <a:r>
              <a:rPr lang="en-US"/>
              <a:t>Using the Model Pickle files write APIs’ for access the model in Mobile Application. </a:t>
            </a:r>
          </a:p>
          <a:p>
            <a:pPr marL="0" indent="0">
              <a:buNone/>
            </a:pPr>
            <a:endParaRPr lang="en-US"/>
          </a:p>
          <a:p>
            <a:pPr lvl="1"/>
            <a:r>
              <a:rPr lang="en-US" sz="2000"/>
              <a:t>Methods used: Python Fast API</a:t>
            </a:r>
          </a:p>
          <a:p>
            <a:pPr lvl="1"/>
            <a:r>
              <a:rPr lang="en-US" sz="2000"/>
              <a:t>Purpose : In order to Pass phone usage parameters and acquire the Prediction. </a:t>
            </a:r>
          </a:p>
          <a:p>
            <a:pPr lvl="1"/>
            <a:r>
              <a:rPr lang="en-US" sz="2000">
                <a:solidFill>
                  <a:srgbClr val="FF0000"/>
                </a:solidFill>
              </a:rPr>
              <a:t>Two API Implementation Have been Done for best Sleep Model and Heart rate model.</a:t>
            </a:r>
          </a:p>
          <a:p>
            <a:pPr marL="0" indent="0">
              <a:buNone/>
            </a:pPr>
            <a:r>
              <a:rPr lang="en-US" sz="3200" b="1"/>
              <a:t>API Deploy In server</a:t>
            </a:r>
          </a:p>
          <a:p>
            <a:r>
              <a:rPr lang="en-US" sz="2400"/>
              <a:t>The implemented APIs’ have been deployed in the server for secure accessibility . </a:t>
            </a:r>
          </a:p>
          <a:p>
            <a:pPr lvl="1"/>
            <a:r>
              <a:rPr lang="en-US" sz="2000"/>
              <a:t>Server: Deployed in Heroku</a:t>
            </a:r>
          </a:p>
          <a:p>
            <a:pPr marL="457200" lvl="1" indent="0">
              <a:buNone/>
            </a:pPr>
            <a:endParaRPr lang="en-US"/>
          </a:p>
          <a:p>
            <a:pPr marL="0" indent="0">
              <a:buNone/>
            </a:pPr>
            <a:r>
              <a:rPr lang="en-US" sz="3200" b="1"/>
              <a:t>API Testing.  </a:t>
            </a:r>
          </a:p>
          <a:p>
            <a:r>
              <a:rPr lang="en-US" sz="2400"/>
              <a:t>Used Swagger to test the APIs’. </a:t>
            </a:r>
          </a:p>
          <a:p>
            <a:pPr lvl="1"/>
            <a:endParaRPr lang="en-US" sz="2800"/>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18937275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492290" y="-615169"/>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r>
              <a:rPr lang="en-US" b="1" kern="0">
                <a:solidFill>
                  <a:srgbClr val="61878C"/>
                </a:solidFill>
                <a:latin typeface="+mn-lt"/>
              </a:rPr>
              <a:t>Model API Implementation and Deploy (Cont’d)</a:t>
            </a:r>
          </a:p>
        </p:txBody>
      </p:sp>
      <p:sp>
        <p:nvSpPr>
          <p:cNvPr id="12" name="Content Placeholder 11">
            <a:extLst>
              <a:ext uri="{FF2B5EF4-FFF2-40B4-BE49-F238E27FC236}">
                <a16:creationId xmlns:a16="http://schemas.microsoft.com/office/drawing/2014/main" id="{A5CD8687-F6BE-48CF-8FBB-60622189287E}"/>
              </a:ext>
            </a:extLst>
          </p:cNvPr>
          <p:cNvSpPr>
            <a:spLocks noGrp="1"/>
          </p:cNvSpPr>
          <p:nvPr>
            <p:ph sz="half" idx="1"/>
          </p:nvPr>
        </p:nvSpPr>
        <p:spPr>
          <a:xfrm>
            <a:off x="304800" y="1139353"/>
            <a:ext cx="7729686" cy="852793"/>
          </a:xfrm>
        </p:spPr>
        <p:txBody>
          <a:bodyPr/>
          <a:lstStyle/>
          <a:p>
            <a:r>
              <a:rPr lang="en-US" b="1"/>
              <a:t>Heart Rate API Implementation</a:t>
            </a:r>
          </a:p>
          <a:p>
            <a:pPr marL="0" indent="0">
              <a:buNone/>
            </a:pPr>
            <a:endParaRPr lang="en-US" b="1"/>
          </a:p>
          <a:p>
            <a:pPr marL="0" indent="0">
              <a:buNone/>
            </a:pPr>
            <a:endParaRPr lang="en-US"/>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grpSp>
        <p:nvGrpSpPr>
          <p:cNvPr id="6" name="Group 5">
            <a:extLst>
              <a:ext uri="{FF2B5EF4-FFF2-40B4-BE49-F238E27FC236}">
                <a16:creationId xmlns:a16="http://schemas.microsoft.com/office/drawing/2014/main" id="{894FD12A-593A-4CAC-AA68-60BD2BCFCD1D}"/>
              </a:ext>
            </a:extLst>
          </p:cNvPr>
          <p:cNvGrpSpPr/>
          <p:nvPr/>
        </p:nvGrpSpPr>
        <p:grpSpPr>
          <a:xfrm>
            <a:off x="329704" y="1743275"/>
            <a:ext cx="6919508" cy="4407109"/>
            <a:chOff x="329704" y="1743275"/>
            <a:chExt cx="6919508" cy="4407109"/>
          </a:xfrm>
        </p:grpSpPr>
        <p:grpSp>
          <p:nvGrpSpPr>
            <p:cNvPr id="23" name="Group 22">
              <a:extLst>
                <a:ext uri="{FF2B5EF4-FFF2-40B4-BE49-F238E27FC236}">
                  <a16:creationId xmlns:a16="http://schemas.microsoft.com/office/drawing/2014/main" id="{D6472D78-964F-4BD9-8CEE-BFE18890199D}"/>
                </a:ext>
              </a:extLst>
            </p:cNvPr>
            <p:cNvGrpSpPr/>
            <p:nvPr/>
          </p:nvGrpSpPr>
          <p:grpSpPr>
            <a:xfrm>
              <a:off x="3784474" y="2685839"/>
              <a:ext cx="3464738" cy="3464545"/>
              <a:chOff x="3784474" y="2685839"/>
              <a:chExt cx="3464738" cy="3464545"/>
            </a:xfrm>
          </p:grpSpPr>
          <p:sp>
            <p:nvSpPr>
              <p:cNvPr id="20" name="TextBox 19">
                <a:extLst>
                  <a:ext uri="{FF2B5EF4-FFF2-40B4-BE49-F238E27FC236}">
                    <a16:creationId xmlns:a16="http://schemas.microsoft.com/office/drawing/2014/main" id="{FD49552B-BA80-4C3B-9347-4D5DA4DDAFE4}"/>
                  </a:ext>
                </a:extLst>
              </p:cNvPr>
              <p:cNvSpPr txBox="1"/>
              <p:nvPr/>
            </p:nvSpPr>
            <p:spPr>
              <a:xfrm>
                <a:off x="3784474" y="5781052"/>
                <a:ext cx="2445106" cy="369332"/>
              </a:xfrm>
              <a:prstGeom prst="rect">
                <a:avLst/>
              </a:prstGeom>
              <a:solidFill>
                <a:srgbClr val="F9BB75"/>
              </a:solidFill>
            </p:spPr>
            <p:txBody>
              <a:bodyPr wrap="square" rtlCol="0">
                <a:spAutoFit/>
              </a:bodyPr>
              <a:lstStyle/>
              <a:p>
                <a:r>
                  <a:rPr lang="en-US"/>
                  <a:t>Import Pickle File</a:t>
                </a:r>
              </a:p>
            </p:txBody>
          </p:sp>
          <p:cxnSp>
            <p:nvCxnSpPr>
              <p:cNvPr id="21" name="Straight Arrow Connector 20">
                <a:extLst>
                  <a:ext uri="{FF2B5EF4-FFF2-40B4-BE49-F238E27FC236}">
                    <a16:creationId xmlns:a16="http://schemas.microsoft.com/office/drawing/2014/main" id="{0D96B04C-B64F-4505-BDF1-24BA03D93B97}"/>
                  </a:ext>
                </a:extLst>
              </p:cNvPr>
              <p:cNvCxnSpPr>
                <a:cxnSpLocks/>
                <a:stCxn id="20" idx="0"/>
              </p:cNvCxnSpPr>
              <p:nvPr/>
            </p:nvCxnSpPr>
            <p:spPr>
              <a:xfrm flipV="1">
                <a:off x="5007027" y="2685839"/>
                <a:ext cx="2242185" cy="3095213"/>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pic>
          <p:nvPicPr>
            <p:cNvPr id="6146" name="Picture 2">
              <a:extLst>
                <a:ext uri="{FF2B5EF4-FFF2-40B4-BE49-F238E27FC236}">
                  <a16:creationId xmlns:a16="http://schemas.microsoft.com/office/drawing/2014/main" id="{A2B35A58-B294-4D1E-B327-4532F9CC0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704" y="1743275"/>
              <a:ext cx="5256463" cy="314730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Text&#10;&#10;Description automatically generated">
            <a:extLst>
              <a:ext uri="{FF2B5EF4-FFF2-40B4-BE49-F238E27FC236}">
                <a16:creationId xmlns:a16="http://schemas.microsoft.com/office/drawing/2014/main" id="{702148B3-7EF1-484B-BC74-BBB7E899307B}"/>
              </a:ext>
            </a:extLst>
          </p:cNvPr>
          <p:cNvPicPr>
            <a:picLocks noChangeAspect="1"/>
          </p:cNvPicPr>
          <p:nvPr/>
        </p:nvPicPr>
        <p:blipFill rotWithShape="1">
          <a:blip r:embed="rId5">
            <a:extLst>
              <a:ext uri="{28A0092B-C50C-407E-A947-70E740481C1C}">
                <a14:useLocalDpi xmlns:a14="http://schemas.microsoft.com/office/drawing/2010/main" val="0"/>
              </a:ext>
            </a:extLst>
          </a:blip>
          <a:srcRect r="30206"/>
          <a:stretch/>
        </p:blipFill>
        <p:spPr>
          <a:xfrm>
            <a:off x="6929350" y="1047007"/>
            <a:ext cx="4827358" cy="5344366"/>
          </a:xfrm>
          <a:prstGeom prst="rect">
            <a:avLst/>
          </a:prstGeom>
        </p:spPr>
      </p:pic>
      <p:sp>
        <p:nvSpPr>
          <p:cNvPr id="14" name="TextBox 13">
            <a:extLst>
              <a:ext uri="{FF2B5EF4-FFF2-40B4-BE49-F238E27FC236}">
                <a16:creationId xmlns:a16="http://schemas.microsoft.com/office/drawing/2014/main" id="{AE7A8185-AD99-4BF2-8883-72D5B87BB4B7}"/>
              </a:ext>
            </a:extLst>
          </p:cNvPr>
          <p:cNvSpPr txBox="1"/>
          <p:nvPr/>
        </p:nvSpPr>
        <p:spPr>
          <a:xfrm>
            <a:off x="2581678" y="645393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42466464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r>
              <a:rPr lang="en-US" b="1" kern="0">
                <a:solidFill>
                  <a:srgbClr val="61878C"/>
                </a:solidFill>
                <a:latin typeface="+mn-lt"/>
              </a:rPr>
              <a:t>Model API Implementation and Deploy (Cont’d)</a:t>
            </a:r>
          </a:p>
        </p:txBody>
      </p:sp>
      <p:sp>
        <p:nvSpPr>
          <p:cNvPr id="12" name="Content Placeholder 11">
            <a:extLst>
              <a:ext uri="{FF2B5EF4-FFF2-40B4-BE49-F238E27FC236}">
                <a16:creationId xmlns:a16="http://schemas.microsoft.com/office/drawing/2014/main" id="{A5CD8687-F6BE-48CF-8FBB-60622189287E}"/>
              </a:ext>
            </a:extLst>
          </p:cNvPr>
          <p:cNvSpPr>
            <a:spLocks noGrp="1"/>
          </p:cNvSpPr>
          <p:nvPr>
            <p:ph sz="half" idx="1"/>
          </p:nvPr>
        </p:nvSpPr>
        <p:spPr>
          <a:xfrm>
            <a:off x="397812" y="1204086"/>
            <a:ext cx="5384800" cy="483673"/>
          </a:xfrm>
        </p:spPr>
        <p:txBody>
          <a:bodyPr>
            <a:normAutofit lnSpcReduction="10000"/>
          </a:bodyPr>
          <a:lstStyle/>
          <a:p>
            <a:r>
              <a:rPr lang="en-US" b="1"/>
              <a:t>Sleep API Implementation</a:t>
            </a:r>
          </a:p>
          <a:p>
            <a:pPr marL="0" indent="0">
              <a:buNone/>
            </a:pPr>
            <a:endParaRPr lang="en-US" b="1"/>
          </a:p>
          <a:p>
            <a:pPr marL="0" indent="0">
              <a:buNone/>
            </a:pPr>
            <a:endParaRPr lang="en-US"/>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grpSp>
        <p:nvGrpSpPr>
          <p:cNvPr id="4" name="Group 3">
            <a:extLst>
              <a:ext uri="{FF2B5EF4-FFF2-40B4-BE49-F238E27FC236}">
                <a16:creationId xmlns:a16="http://schemas.microsoft.com/office/drawing/2014/main" id="{939DAC9C-B31C-42F0-AADD-5F6512E936B6}"/>
              </a:ext>
            </a:extLst>
          </p:cNvPr>
          <p:cNvGrpSpPr/>
          <p:nvPr/>
        </p:nvGrpSpPr>
        <p:grpSpPr>
          <a:xfrm>
            <a:off x="212485" y="1161853"/>
            <a:ext cx="11344776" cy="5352142"/>
            <a:chOff x="212485" y="1161853"/>
            <a:chExt cx="11344776" cy="5352142"/>
          </a:xfrm>
        </p:grpSpPr>
        <p:pic>
          <p:nvPicPr>
            <p:cNvPr id="3" name="Picture 2" descr="Text&#10;&#10;Description automatically generated">
              <a:extLst>
                <a:ext uri="{FF2B5EF4-FFF2-40B4-BE49-F238E27FC236}">
                  <a16:creationId xmlns:a16="http://schemas.microsoft.com/office/drawing/2014/main" id="{F6E5B92A-FF15-4D05-B419-49FF1574A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7142" y="1161853"/>
              <a:ext cx="4460119" cy="5352142"/>
            </a:xfrm>
            <a:prstGeom prst="rect">
              <a:avLst/>
            </a:prstGeom>
          </p:spPr>
        </p:pic>
        <p:grpSp>
          <p:nvGrpSpPr>
            <p:cNvPr id="23" name="Group 22">
              <a:extLst>
                <a:ext uri="{FF2B5EF4-FFF2-40B4-BE49-F238E27FC236}">
                  <a16:creationId xmlns:a16="http://schemas.microsoft.com/office/drawing/2014/main" id="{D6472D78-964F-4BD9-8CEE-BFE18890199D}"/>
                </a:ext>
              </a:extLst>
            </p:cNvPr>
            <p:cNvGrpSpPr/>
            <p:nvPr/>
          </p:nvGrpSpPr>
          <p:grpSpPr>
            <a:xfrm>
              <a:off x="3784474" y="2667786"/>
              <a:ext cx="3681555" cy="3482598"/>
              <a:chOff x="3784474" y="2582944"/>
              <a:chExt cx="3049959" cy="3567440"/>
            </a:xfrm>
          </p:grpSpPr>
          <p:sp>
            <p:nvSpPr>
              <p:cNvPr id="20" name="TextBox 19">
                <a:extLst>
                  <a:ext uri="{FF2B5EF4-FFF2-40B4-BE49-F238E27FC236}">
                    <a16:creationId xmlns:a16="http://schemas.microsoft.com/office/drawing/2014/main" id="{FD49552B-BA80-4C3B-9347-4D5DA4DDAFE4}"/>
                  </a:ext>
                </a:extLst>
              </p:cNvPr>
              <p:cNvSpPr txBox="1"/>
              <p:nvPr/>
            </p:nvSpPr>
            <p:spPr>
              <a:xfrm>
                <a:off x="3784474" y="5781052"/>
                <a:ext cx="2445106" cy="369332"/>
              </a:xfrm>
              <a:prstGeom prst="rect">
                <a:avLst/>
              </a:prstGeom>
              <a:solidFill>
                <a:srgbClr val="F9BB75"/>
              </a:solidFill>
            </p:spPr>
            <p:txBody>
              <a:bodyPr wrap="square" rtlCol="0">
                <a:spAutoFit/>
              </a:bodyPr>
              <a:lstStyle/>
              <a:p>
                <a:r>
                  <a:rPr lang="en-US"/>
                  <a:t>Import Pickle File</a:t>
                </a:r>
              </a:p>
            </p:txBody>
          </p:sp>
          <p:cxnSp>
            <p:nvCxnSpPr>
              <p:cNvPr id="21" name="Straight Arrow Connector 20">
                <a:extLst>
                  <a:ext uri="{FF2B5EF4-FFF2-40B4-BE49-F238E27FC236}">
                    <a16:creationId xmlns:a16="http://schemas.microsoft.com/office/drawing/2014/main" id="{0D96B04C-B64F-4505-BDF1-24BA03D93B97}"/>
                  </a:ext>
                </a:extLst>
              </p:cNvPr>
              <p:cNvCxnSpPr>
                <a:cxnSpLocks/>
                <a:stCxn id="20" idx="0"/>
              </p:cNvCxnSpPr>
              <p:nvPr/>
            </p:nvCxnSpPr>
            <p:spPr>
              <a:xfrm flipV="1">
                <a:off x="5007027" y="2582944"/>
                <a:ext cx="1827406" cy="3198108"/>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pic>
          <p:nvPicPr>
            <p:cNvPr id="7170" name="Picture 2">
              <a:extLst>
                <a:ext uri="{FF2B5EF4-FFF2-40B4-BE49-F238E27FC236}">
                  <a16:creationId xmlns:a16="http://schemas.microsoft.com/office/drawing/2014/main" id="{F55CA8D9-B9F0-4083-BBFC-5848C8E70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85" y="1794883"/>
              <a:ext cx="5044287" cy="3337931"/>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C5AD7E63-C5CC-4030-9A1D-4F824E14F7CB}"/>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7007531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Model Implementation and Deploy (Cont’d)</a:t>
            </a:r>
          </a:p>
        </p:txBody>
      </p:sp>
      <p:sp>
        <p:nvSpPr>
          <p:cNvPr id="12" name="Content Placeholder 11">
            <a:extLst>
              <a:ext uri="{FF2B5EF4-FFF2-40B4-BE49-F238E27FC236}">
                <a16:creationId xmlns:a16="http://schemas.microsoft.com/office/drawing/2014/main" id="{A5CD8687-F6BE-48CF-8FBB-60622189287E}"/>
              </a:ext>
            </a:extLst>
          </p:cNvPr>
          <p:cNvSpPr>
            <a:spLocks noGrp="1"/>
          </p:cNvSpPr>
          <p:nvPr>
            <p:ph sz="half" idx="1"/>
          </p:nvPr>
        </p:nvSpPr>
        <p:spPr>
          <a:xfrm>
            <a:off x="30815" y="1041373"/>
            <a:ext cx="5820312" cy="954058"/>
          </a:xfrm>
        </p:spPr>
        <p:txBody>
          <a:bodyPr/>
          <a:lstStyle/>
          <a:p>
            <a:r>
              <a:rPr lang="en-US" b="1"/>
              <a:t>Heart Rate API Deploy (Heroku)</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29" name="Content Placeholder 11">
            <a:extLst>
              <a:ext uri="{FF2B5EF4-FFF2-40B4-BE49-F238E27FC236}">
                <a16:creationId xmlns:a16="http://schemas.microsoft.com/office/drawing/2014/main" id="{00631876-1EE0-4319-8C46-E3335DD9CC8A}"/>
              </a:ext>
            </a:extLst>
          </p:cNvPr>
          <p:cNvSpPr txBox="1">
            <a:spLocks/>
          </p:cNvSpPr>
          <p:nvPr/>
        </p:nvSpPr>
        <p:spPr>
          <a:xfrm>
            <a:off x="6033133" y="1003956"/>
            <a:ext cx="6229652" cy="9540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b="1"/>
              <a:t>Heart Rate API Testing (Swagger) </a:t>
            </a:r>
          </a:p>
          <a:p>
            <a:pPr marL="0" indent="0">
              <a:buFont typeface="Arial" pitchFamily="34" charset="0"/>
              <a:buNone/>
            </a:pPr>
            <a:endParaRPr lang="en-US"/>
          </a:p>
        </p:txBody>
      </p:sp>
      <p:grpSp>
        <p:nvGrpSpPr>
          <p:cNvPr id="2" name="Group 1">
            <a:extLst>
              <a:ext uri="{FF2B5EF4-FFF2-40B4-BE49-F238E27FC236}">
                <a16:creationId xmlns:a16="http://schemas.microsoft.com/office/drawing/2014/main" id="{F3E839A7-AD1A-49B5-AA47-2C4E96CB9FFF}"/>
              </a:ext>
            </a:extLst>
          </p:cNvPr>
          <p:cNvGrpSpPr/>
          <p:nvPr/>
        </p:nvGrpSpPr>
        <p:grpSpPr>
          <a:xfrm>
            <a:off x="269385" y="1783529"/>
            <a:ext cx="4990771" cy="4427476"/>
            <a:chOff x="269385" y="1783529"/>
            <a:chExt cx="4990771" cy="4427476"/>
          </a:xfrm>
        </p:grpSpPr>
        <p:pic>
          <p:nvPicPr>
            <p:cNvPr id="8194" name="Picture 2">
              <a:extLst>
                <a:ext uri="{FF2B5EF4-FFF2-40B4-BE49-F238E27FC236}">
                  <a16:creationId xmlns:a16="http://schemas.microsoft.com/office/drawing/2014/main" id="{4CD631B5-E5C6-499A-BA87-74E1F2C6B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86" y="1783529"/>
              <a:ext cx="4915356" cy="13430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CD74688-8708-4ADA-9BA0-58F0BC6DA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85" y="3152744"/>
              <a:ext cx="4990771" cy="30582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9E8B2106-E29B-4AF1-AFD9-B79021893F95}"/>
              </a:ext>
            </a:extLst>
          </p:cNvPr>
          <p:cNvGrpSpPr/>
          <p:nvPr/>
        </p:nvGrpSpPr>
        <p:grpSpPr>
          <a:xfrm>
            <a:off x="6210833" y="1636646"/>
            <a:ext cx="5702709" cy="4558791"/>
            <a:chOff x="6605889" y="3092585"/>
            <a:chExt cx="5084140" cy="3130453"/>
          </a:xfrm>
        </p:grpSpPr>
        <p:pic>
          <p:nvPicPr>
            <p:cNvPr id="4" name="Picture 3" descr="A picture containing diagram&#10;&#10;Description automatically generated">
              <a:extLst>
                <a:ext uri="{FF2B5EF4-FFF2-40B4-BE49-F238E27FC236}">
                  <a16:creationId xmlns:a16="http://schemas.microsoft.com/office/drawing/2014/main" id="{E491A098-9B65-4442-AC02-918B7CF8DF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5889" y="5329322"/>
              <a:ext cx="5084140" cy="893716"/>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90863D56-3C6C-4A20-8EF0-CA54B38705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5889" y="3092585"/>
              <a:ext cx="5084140" cy="2236737"/>
            </a:xfrm>
            <a:prstGeom prst="rect">
              <a:avLst/>
            </a:prstGeom>
          </p:spPr>
        </p:pic>
      </p:grpSp>
      <p:sp>
        <p:nvSpPr>
          <p:cNvPr id="15" name="TextBox 14">
            <a:extLst>
              <a:ext uri="{FF2B5EF4-FFF2-40B4-BE49-F238E27FC236}">
                <a16:creationId xmlns:a16="http://schemas.microsoft.com/office/drawing/2014/main" id="{363C1D3A-BC96-4B99-A75E-D1C16FD6262A}"/>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16723060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Model Implementation and Deploy (Cont’d)</a:t>
            </a:r>
          </a:p>
        </p:txBody>
      </p:sp>
      <p:sp>
        <p:nvSpPr>
          <p:cNvPr id="12" name="Content Placeholder 11">
            <a:extLst>
              <a:ext uri="{FF2B5EF4-FFF2-40B4-BE49-F238E27FC236}">
                <a16:creationId xmlns:a16="http://schemas.microsoft.com/office/drawing/2014/main" id="{A5CD8687-F6BE-48CF-8FBB-60622189287E}"/>
              </a:ext>
            </a:extLst>
          </p:cNvPr>
          <p:cNvSpPr>
            <a:spLocks noGrp="1"/>
          </p:cNvSpPr>
          <p:nvPr>
            <p:ph sz="half" idx="1"/>
          </p:nvPr>
        </p:nvSpPr>
        <p:spPr>
          <a:xfrm>
            <a:off x="30815" y="1041373"/>
            <a:ext cx="5820312" cy="954058"/>
          </a:xfrm>
        </p:spPr>
        <p:txBody>
          <a:bodyPr/>
          <a:lstStyle/>
          <a:p>
            <a:r>
              <a:rPr lang="en-US" b="1"/>
              <a:t>Sleep API Deploy (Heroku)</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29" name="Content Placeholder 11">
            <a:extLst>
              <a:ext uri="{FF2B5EF4-FFF2-40B4-BE49-F238E27FC236}">
                <a16:creationId xmlns:a16="http://schemas.microsoft.com/office/drawing/2014/main" id="{00631876-1EE0-4319-8C46-E3335DD9CC8A}"/>
              </a:ext>
            </a:extLst>
          </p:cNvPr>
          <p:cNvSpPr txBox="1">
            <a:spLocks/>
          </p:cNvSpPr>
          <p:nvPr/>
        </p:nvSpPr>
        <p:spPr>
          <a:xfrm>
            <a:off x="6033133" y="1003956"/>
            <a:ext cx="6229652" cy="9540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b="1"/>
              <a:t>Sleep API Testing (Swagger) </a:t>
            </a:r>
          </a:p>
          <a:p>
            <a:pPr marL="0" indent="0">
              <a:buFont typeface="Arial" pitchFamily="34" charset="0"/>
              <a:buNone/>
            </a:pPr>
            <a:endParaRPr lang="en-US"/>
          </a:p>
        </p:txBody>
      </p:sp>
      <p:grpSp>
        <p:nvGrpSpPr>
          <p:cNvPr id="3" name="Group 2">
            <a:extLst>
              <a:ext uri="{FF2B5EF4-FFF2-40B4-BE49-F238E27FC236}">
                <a16:creationId xmlns:a16="http://schemas.microsoft.com/office/drawing/2014/main" id="{6B2EFBA6-F059-4EB6-BCB0-97DC244DF278}"/>
              </a:ext>
            </a:extLst>
          </p:cNvPr>
          <p:cNvGrpSpPr/>
          <p:nvPr/>
        </p:nvGrpSpPr>
        <p:grpSpPr>
          <a:xfrm>
            <a:off x="304800" y="1636645"/>
            <a:ext cx="4795101" cy="4405935"/>
            <a:chOff x="304800" y="1636646"/>
            <a:chExt cx="4719687" cy="3812260"/>
          </a:xfrm>
        </p:grpSpPr>
        <p:pic>
          <p:nvPicPr>
            <p:cNvPr id="9222" name="Picture 6">
              <a:extLst>
                <a:ext uri="{FF2B5EF4-FFF2-40B4-BE49-F238E27FC236}">
                  <a16:creationId xmlns:a16="http://schemas.microsoft.com/office/drawing/2014/main" id="{69CDAF8F-1926-4BEE-B3B6-5B13EF230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36646"/>
              <a:ext cx="4648200" cy="130492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0F957B4C-F8A0-45F6-8666-2F0278CCBB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941572"/>
              <a:ext cx="4719687" cy="2507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7F1B8830-0F97-43A7-BE81-E63727AA25F8}"/>
              </a:ext>
            </a:extLst>
          </p:cNvPr>
          <p:cNvGrpSpPr/>
          <p:nvPr/>
        </p:nvGrpSpPr>
        <p:grpSpPr>
          <a:xfrm>
            <a:off x="6076922" y="1771246"/>
            <a:ext cx="5911878" cy="4533727"/>
            <a:chOff x="6076922" y="1771247"/>
            <a:chExt cx="4650508" cy="2800618"/>
          </a:xfrm>
        </p:grpSpPr>
        <p:pic>
          <p:nvPicPr>
            <p:cNvPr id="13" name="Picture 12" descr="Background pattern&#10;&#10;Description automatically generated">
              <a:extLst>
                <a:ext uri="{FF2B5EF4-FFF2-40B4-BE49-F238E27FC236}">
                  <a16:creationId xmlns:a16="http://schemas.microsoft.com/office/drawing/2014/main" id="{04DFCF6B-85F9-4709-BD79-588DDB82BF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922" y="3762513"/>
              <a:ext cx="4650508" cy="80935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77F441FF-79CB-457D-BDA6-BE75BAC5A2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2131" y="1771247"/>
              <a:ext cx="4625299" cy="1996182"/>
            </a:xfrm>
            <a:prstGeom prst="rect">
              <a:avLst/>
            </a:prstGeom>
          </p:spPr>
        </p:pic>
      </p:grpSp>
      <p:sp>
        <p:nvSpPr>
          <p:cNvPr id="15" name="TextBox 14">
            <a:extLst>
              <a:ext uri="{FF2B5EF4-FFF2-40B4-BE49-F238E27FC236}">
                <a16:creationId xmlns:a16="http://schemas.microsoft.com/office/drawing/2014/main" id="{071DE1FF-7255-4792-880B-7532A8348DB0}"/>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37690699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7" name="Title 4">
            <a:extLst>
              <a:ext uri="{FF2B5EF4-FFF2-40B4-BE49-F238E27FC236}">
                <a16:creationId xmlns:a16="http://schemas.microsoft.com/office/drawing/2014/main" id="{2418A35B-DF8A-4CC9-8ED4-AE6D6C9F18B8}"/>
              </a:ext>
            </a:extLst>
          </p:cNvPr>
          <p:cNvSpPr>
            <a:spLocks noGrp="1"/>
          </p:cNvSpPr>
          <p:nvPr>
            <p:ph type="title"/>
          </p:nvPr>
        </p:nvSpPr>
        <p:spPr>
          <a:xfrm>
            <a:off x="304800" y="-111760"/>
            <a:ext cx="11684000" cy="792162"/>
          </a:xfrm>
        </p:spPr>
        <p:txBody>
          <a:bodyPr>
            <a:normAutofit fontScale="90000"/>
          </a:bodyPr>
          <a:lstStyle/>
          <a:p>
            <a:r>
              <a:rPr lang="en-US" b="1" kern="0">
                <a:solidFill>
                  <a:srgbClr val="61878C"/>
                </a:solidFill>
                <a:latin typeface="+mn-lt"/>
              </a:rPr>
              <a:t>Convert The Accelerometer data to Sleep pattern</a:t>
            </a:r>
          </a:p>
        </p:txBody>
      </p:sp>
      <p:sp>
        <p:nvSpPr>
          <p:cNvPr id="18" name="Content Placeholder 5">
            <a:extLst>
              <a:ext uri="{FF2B5EF4-FFF2-40B4-BE49-F238E27FC236}">
                <a16:creationId xmlns:a16="http://schemas.microsoft.com/office/drawing/2014/main" id="{9D7B202C-120D-470B-B8F8-0CE9C6054FFA}"/>
              </a:ext>
            </a:extLst>
          </p:cNvPr>
          <p:cNvSpPr>
            <a:spLocks noGrp="1"/>
          </p:cNvSpPr>
          <p:nvPr>
            <p:ph sz="half" idx="1"/>
          </p:nvPr>
        </p:nvSpPr>
        <p:spPr>
          <a:xfrm>
            <a:off x="304800" y="680402"/>
            <a:ext cx="12192000" cy="5679758"/>
          </a:xfrm>
        </p:spPr>
        <p:txBody>
          <a:bodyPr>
            <a:normAutofit fontScale="92500" lnSpcReduction="20000"/>
          </a:bodyPr>
          <a:lstStyle/>
          <a:p>
            <a:pPr marL="0" indent="0">
              <a:buNone/>
            </a:pPr>
            <a:r>
              <a:rPr lang="en-US" b="1"/>
              <a:t>Program Implementation.  </a:t>
            </a:r>
          </a:p>
          <a:p>
            <a:r>
              <a:rPr lang="en-US"/>
              <a:t>A python Program have Implemented to convert the Accelerometer data to sleep parameter </a:t>
            </a:r>
          </a:p>
          <a:p>
            <a:r>
              <a:rPr lang="en-US"/>
              <a:t>The Package Called “</a:t>
            </a:r>
            <a:r>
              <a:rPr lang="en-US" err="1"/>
              <a:t>SleepPy</a:t>
            </a:r>
            <a:r>
              <a:rPr lang="en-US"/>
              <a:t>” Have Been Modified and used. </a:t>
            </a:r>
          </a:p>
          <a:p>
            <a:pPr lvl="1"/>
            <a:r>
              <a:rPr lang="en-US"/>
              <a:t>Deep Sleep, Light Sleep, Total sleep </a:t>
            </a:r>
          </a:p>
          <a:p>
            <a:pPr marL="457200" lvl="1" indent="0">
              <a:buNone/>
            </a:pPr>
            <a:endParaRPr lang="en-US"/>
          </a:p>
          <a:p>
            <a:pPr marL="0" indent="0">
              <a:buNone/>
            </a:pPr>
            <a:r>
              <a:rPr lang="en-US" b="1"/>
              <a:t>API Implementation . </a:t>
            </a:r>
          </a:p>
          <a:p>
            <a:r>
              <a:rPr lang="en-US"/>
              <a:t>For The Purpose of integrate the Python program to Mobile app, Implemented an API. </a:t>
            </a:r>
          </a:p>
          <a:p>
            <a:r>
              <a:rPr lang="en-US"/>
              <a:t>Accelerometer data CSV must be pass to the API. </a:t>
            </a:r>
          </a:p>
          <a:p>
            <a:pPr marL="0" indent="0">
              <a:buNone/>
            </a:pPr>
            <a:endParaRPr lang="en-US" b="1"/>
          </a:p>
          <a:p>
            <a:pPr marL="0" indent="0">
              <a:buNone/>
            </a:pPr>
            <a:r>
              <a:rPr lang="en-US" b="1"/>
              <a:t>Deploy and Test API </a:t>
            </a:r>
          </a:p>
          <a:p>
            <a:r>
              <a:rPr lang="en-US" sz="2400"/>
              <a:t>The API is Deployed for Accessing through flutter app and Tested for ensure the process.</a:t>
            </a:r>
          </a:p>
          <a:p>
            <a:pPr lvl="1"/>
            <a:r>
              <a:rPr lang="en-US" sz="2000"/>
              <a:t>Deployed :  Heroku</a:t>
            </a:r>
          </a:p>
          <a:p>
            <a:pPr lvl="1"/>
            <a:r>
              <a:rPr lang="en-US" sz="2000"/>
              <a:t>Test: Postman.</a:t>
            </a:r>
            <a:endParaRPr lang="en-US" b="1"/>
          </a:p>
          <a:p>
            <a:pPr marL="0" indent="0">
              <a:buNone/>
            </a:pPr>
            <a:endParaRPr lang="en-US" sz="2400"/>
          </a:p>
          <a:p>
            <a:pPr marL="457200" lvl="1" indent="0">
              <a:buNone/>
            </a:pPr>
            <a:endParaRPr lang="en-US" sz="2000"/>
          </a:p>
          <a:p>
            <a:pPr marL="457200" lvl="1" indent="0">
              <a:buNone/>
            </a:pPr>
            <a:endParaRPr lang="en-US" sz="2800"/>
          </a:p>
          <a:p>
            <a:pPr marL="457200" lvl="1" indent="0">
              <a:buNone/>
            </a:pPr>
            <a:endParaRPr lang="en-US" sz="2400"/>
          </a:p>
        </p:txBody>
      </p:sp>
      <p:sp>
        <p:nvSpPr>
          <p:cNvPr id="7" name="TextBox 6">
            <a:extLst>
              <a:ext uri="{FF2B5EF4-FFF2-40B4-BE49-F238E27FC236}">
                <a16:creationId xmlns:a16="http://schemas.microsoft.com/office/drawing/2014/main" id="{2839C1F4-4FA2-410D-A8C8-FF09D5C0D457}"/>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14249477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8" name="Content Placeholder 5">
            <a:extLst>
              <a:ext uri="{FF2B5EF4-FFF2-40B4-BE49-F238E27FC236}">
                <a16:creationId xmlns:a16="http://schemas.microsoft.com/office/drawing/2014/main" id="{9D7B202C-120D-470B-B8F8-0CE9C6054FFA}"/>
              </a:ext>
            </a:extLst>
          </p:cNvPr>
          <p:cNvSpPr>
            <a:spLocks noGrp="1"/>
          </p:cNvSpPr>
          <p:nvPr>
            <p:ph sz="half" idx="1"/>
          </p:nvPr>
        </p:nvSpPr>
        <p:spPr>
          <a:xfrm>
            <a:off x="304800" y="131762"/>
            <a:ext cx="12192000" cy="548958"/>
          </a:xfrm>
        </p:spPr>
        <p:txBody>
          <a:bodyPr>
            <a:normAutofit/>
          </a:bodyPr>
          <a:lstStyle/>
          <a:p>
            <a:pPr marL="0" indent="0">
              <a:buNone/>
            </a:pPr>
            <a:r>
              <a:rPr lang="en-US" b="1"/>
              <a:t>Python Program Implementation.  </a:t>
            </a:r>
          </a:p>
          <a:p>
            <a:pPr marL="0" indent="0">
              <a:buNone/>
            </a:pPr>
            <a:endParaRPr lang="en-US" sz="2400"/>
          </a:p>
          <a:p>
            <a:pPr marL="457200" lvl="1" indent="0">
              <a:buNone/>
            </a:pPr>
            <a:endParaRPr lang="en-US" sz="2000"/>
          </a:p>
          <a:p>
            <a:pPr marL="457200" lvl="1" indent="0">
              <a:buNone/>
            </a:pPr>
            <a:endParaRPr lang="en-US" sz="2800"/>
          </a:p>
          <a:p>
            <a:pPr marL="457200" lvl="1" indent="0">
              <a:buNone/>
            </a:pPr>
            <a:endParaRPr lang="en-US" sz="2400"/>
          </a:p>
        </p:txBody>
      </p:sp>
      <p:grpSp>
        <p:nvGrpSpPr>
          <p:cNvPr id="4" name="Group 3">
            <a:extLst>
              <a:ext uri="{FF2B5EF4-FFF2-40B4-BE49-F238E27FC236}">
                <a16:creationId xmlns:a16="http://schemas.microsoft.com/office/drawing/2014/main" id="{16A890AA-4D43-43CD-9661-A750B8EB7A74}"/>
              </a:ext>
            </a:extLst>
          </p:cNvPr>
          <p:cNvGrpSpPr/>
          <p:nvPr/>
        </p:nvGrpSpPr>
        <p:grpSpPr>
          <a:xfrm>
            <a:off x="765564" y="233680"/>
            <a:ext cx="10776196" cy="6084713"/>
            <a:chOff x="765564" y="233680"/>
            <a:chExt cx="10776196" cy="6084713"/>
          </a:xfrm>
        </p:grpSpPr>
        <p:pic>
          <p:nvPicPr>
            <p:cNvPr id="6146" name="Picture 2" descr="image">
              <a:extLst>
                <a:ext uri="{FF2B5EF4-FFF2-40B4-BE49-F238E27FC236}">
                  <a16:creationId xmlns:a16="http://schemas.microsoft.com/office/drawing/2014/main" id="{8DB7A9F2-5B3A-450C-AE01-6F3DBAC56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564" y="680720"/>
              <a:ext cx="3257796" cy="48446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a:extLst>
                <a:ext uri="{FF2B5EF4-FFF2-40B4-BE49-F238E27FC236}">
                  <a16:creationId xmlns:a16="http://schemas.microsoft.com/office/drawing/2014/main" id="{7992C315-9F47-4E98-9445-09CBE460E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874" y="233680"/>
              <a:ext cx="5223886" cy="55543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28DEEDA-D0A4-4A6D-BD5E-C4361E1DC2D8}"/>
                </a:ext>
              </a:extLst>
            </p:cNvPr>
            <p:cNvSpPr txBox="1"/>
            <p:nvPr/>
          </p:nvSpPr>
          <p:spPr>
            <a:xfrm>
              <a:off x="2910076" y="5949061"/>
              <a:ext cx="4022500" cy="369332"/>
            </a:xfrm>
            <a:prstGeom prst="rect">
              <a:avLst/>
            </a:prstGeom>
            <a:solidFill>
              <a:srgbClr val="F9BB75"/>
            </a:solidFill>
          </p:spPr>
          <p:txBody>
            <a:bodyPr wrap="square" rtlCol="0">
              <a:spAutoFit/>
            </a:bodyPr>
            <a:lstStyle/>
            <a:p>
              <a:r>
                <a:rPr lang="en-US"/>
                <a:t>Code Segment Of python Program </a:t>
              </a:r>
            </a:p>
          </p:txBody>
        </p:sp>
      </p:grpSp>
      <p:sp>
        <p:nvSpPr>
          <p:cNvPr id="12" name="TextBox 11">
            <a:extLst>
              <a:ext uri="{FF2B5EF4-FFF2-40B4-BE49-F238E27FC236}">
                <a16:creationId xmlns:a16="http://schemas.microsoft.com/office/drawing/2014/main" id="{7A4D6879-5B02-4055-BCA8-60A8708559FC}"/>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13893774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8" name="Content Placeholder 5">
            <a:extLst>
              <a:ext uri="{FF2B5EF4-FFF2-40B4-BE49-F238E27FC236}">
                <a16:creationId xmlns:a16="http://schemas.microsoft.com/office/drawing/2014/main" id="{9D7B202C-120D-470B-B8F8-0CE9C6054FFA}"/>
              </a:ext>
            </a:extLst>
          </p:cNvPr>
          <p:cNvSpPr>
            <a:spLocks noGrp="1"/>
          </p:cNvSpPr>
          <p:nvPr>
            <p:ph sz="half" idx="1"/>
          </p:nvPr>
        </p:nvSpPr>
        <p:spPr>
          <a:xfrm>
            <a:off x="178753" y="46164"/>
            <a:ext cx="12192000" cy="548958"/>
          </a:xfrm>
        </p:spPr>
        <p:txBody>
          <a:bodyPr>
            <a:normAutofit/>
          </a:bodyPr>
          <a:lstStyle/>
          <a:p>
            <a:pPr marL="0" indent="0">
              <a:buNone/>
            </a:pPr>
            <a:r>
              <a:rPr lang="en-US" b="1"/>
              <a:t>API Implementation.  </a:t>
            </a:r>
          </a:p>
          <a:p>
            <a:pPr marL="0" indent="0">
              <a:buNone/>
            </a:pPr>
            <a:endParaRPr lang="en-US" sz="2400"/>
          </a:p>
          <a:p>
            <a:pPr marL="457200" lvl="1" indent="0">
              <a:buNone/>
            </a:pPr>
            <a:endParaRPr lang="en-US" sz="2000"/>
          </a:p>
          <a:p>
            <a:pPr marL="457200" lvl="1" indent="0">
              <a:buNone/>
            </a:pPr>
            <a:endParaRPr lang="en-US" sz="2800"/>
          </a:p>
          <a:p>
            <a:pPr marL="457200" lvl="1" indent="0">
              <a:buNone/>
            </a:pPr>
            <a:endParaRPr lang="en-US" sz="2400"/>
          </a:p>
        </p:txBody>
      </p:sp>
      <p:pic>
        <p:nvPicPr>
          <p:cNvPr id="7170" name="Picture 2" descr="image">
            <a:extLst>
              <a:ext uri="{FF2B5EF4-FFF2-40B4-BE49-F238E27FC236}">
                <a16:creationId xmlns:a16="http://schemas.microsoft.com/office/drawing/2014/main" id="{D939D4FB-976A-4C0B-82CC-237CE7401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873" y="757682"/>
            <a:ext cx="7400607" cy="507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2671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8" name="Content Placeholder 5">
            <a:extLst>
              <a:ext uri="{FF2B5EF4-FFF2-40B4-BE49-F238E27FC236}">
                <a16:creationId xmlns:a16="http://schemas.microsoft.com/office/drawing/2014/main" id="{9D7B202C-120D-470B-B8F8-0CE9C6054FFA}"/>
              </a:ext>
            </a:extLst>
          </p:cNvPr>
          <p:cNvSpPr>
            <a:spLocks noGrp="1"/>
          </p:cNvSpPr>
          <p:nvPr>
            <p:ph sz="half" idx="1"/>
          </p:nvPr>
        </p:nvSpPr>
        <p:spPr>
          <a:xfrm>
            <a:off x="304800" y="131762"/>
            <a:ext cx="12192000" cy="548958"/>
          </a:xfrm>
        </p:spPr>
        <p:txBody>
          <a:bodyPr>
            <a:normAutofit/>
          </a:bodyPr>
          <a:lstStyle/>
          <a:p>
            <a:pPr marL="0" indent="0">
              <a:buNone/>
            </a:pPr>
            <a:r>
              <a:rPr lang="en-US" b="1"/>
              <a:t>API Deploy and Test.  </a:t>
            </a:r>
          </a:p>
          <a:p>
            <a:pPr marL="0" indent="0">
              <a:buNone/>
            </a:pPr>
            <a:endParaRPr lang="en-US" sz="2400"/>
          </a:p>
          <a:p>
            <a:pPr marL="457200" lvl="1" indent="0">
              <a:buNone/>
            </a:pPr>
            <a:endParaRPr lang="en-US" sz="2000"/>
          </a:p>
          <a:p>
            <a:pPr marL="457200" lvl="1" indent="0">
              <a:buNone/>
            </a:pPr>
            <a:endParaRPr lang="en-US" sz="2800"/>
          </a:p>
          <a:p>
            <a:pPr marL="457200" lvl="1" indent="0">
              <a:buNone/>
            </a:pPr>
            <a:endParaRPr lang="en-US" sz="2400"/>
          </a:p>
        </p:txBody>
      </p:sp>
      <p:grpSp>
        <p:nvGrpSpPr>
          <p:cNvPr id="12" name="Group 11">
            <a:extLst>
              <a:ext uri="{FF2B5EF4-FFF2-40B4-BE49-F238E27FC236}">
                <a16:creationId xmlns:a16="http://schemas.microsoft.com/office/drawing/2014/main" id="{A9F14F84-D220-4A6E-A1FF-5FB99F9CB293}"/>
              </a:ext>
            </a:extLst>
          </p:cNvPr>
          <p:cNvGrpSpPr/>
          <p:nvPr/>
        </p:nvGrpSpPr>
        <p:grpSpPr>
          <a:xfrm>
            <a:off x="304800" y="893121"/>
            <a:ext cx="11393037" cy="5493381"/>
            <a:chOff x="304800" y="893121"/>
            <a:chExt cx="11393037" cy="5493381"/>
          </a:xfrm>
        </p:grpSpPr>
        <p:pic>
          <p:nvPicPr>
            <p:cNvPr id="8194" name="Picture 2" descr="image">
              <a:extLst>
                <a:ext uri="{FF2B5EF4-FFF2-40B4-BE49-F238E27FC236}">
                  <a16:creationId xmlns:a16="http://schemas.microsoft.com/office/drawing/2014/main" id="{AA1C8D07-2023-411E-96A9-E30DFC7D0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93121"/>
              <a:ext cx="4136816" cy="82248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a:extLst>
                <a:ext uri="{FF2B5EF4-FFF2-40B4-BE49-F238E27FC236}">
                  <a16:creationId xmlns:a16="http://schemas.microsoft.com/office/drawing/2014/main" id="{9D10D3D6-11BD-4066-8589-9D2CCF76C9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567" y="1842968"/>
              <a:ext cx="3979206" cy="24393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text, application&#10;&#10;Description automatically generated">
              <a:extLst>
                <a:ext uri="{FF2B5EF4-FFF2-40B4-BE49-F238E27FC236}">
                  <a16:creationId xmlns:a16="http://schemas.microsoft.com/office/drawing/2014/main" id="{3BE9E142-5DDB-4A7D-9661-A3A116742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331" y="1027816"/>
              <a:ext cx="6641506" cy="4367408"/>
            </a:xfrm>
            <a:prstGeom prst="rect">
              <a:avLst/>
            </a:prstGeom>
          </p:spPr>
        </p:pic>
        <p:sp>
          <p:nvSpPr>
            <p:cNvPr id="16" name="TextBox 15">
              <a:extLst>
                <a:ext uri="{FF2B5EF4-FFF2-40B4-BE49-F238E27FC236}">
                  <a16:creationId xmlns:a16="http://schemas.microsoft.com/office/drawing/2014/main" id="{A5D1040D-5ED0-4011-9258-F5ED83CB1313}"/>
                </a:ext>
              </a:extLst>
            </p:cNvPr>
            <p:cNvSpPr txBox="1"/>
            <p:nvPr/>
          </p:nvSpPr>
          <p:spPr>
            <a:xfrm>
              <a:off x="419116" y="4097662"/>
              <a:ext cx="2039604" cy="369332"/>
            </a:xfrm>
            <a:prstGeom prst="rect">
              <a:avLst/>
            </a:prstGeom>
            <a:solidFill>
              <a:srgbClr val="F9BB75"/>
            </a:solidFill>
          </p:spPr>
          <p:txBody>
            <a:bodyPr wrap="square" rtlCol="0">
              <a:spAutoFit/>
            </a:bodyPr>
            <a:lstStyle/>
            <a:p>
              <a:r>
                <a:rPr lang="en-US"/>
                <a:t>Deploy In Heroku</a:t>
              </a:r>
            </a:p>
          </p:txBody>
        </p:sp>
        <p:sp>
          <p:nvSpPr>
            <p:cNvPr id="17" name="TextBox 16">
              <a:extLst>
                <a:ext uri="{FF2B5EF4-FFF2-40B4-BE49-F238E27FC236}">
                  <a16:creationId xmlns:a16="http://schemas.microsoft.com/office/drawing/2014/main" id="{2AD60FC3-0279-4A7E-AE3E-E0859C53E43E}"/>
                </a:ext>
              </a:extLst>
            </p:cNvPr>
            <p:cNvSpPr txBox="1"/>
            <p:nvPr/>
          </p:nvSpPr>
          <p:spPr>
            <a:xfrm>
              <a:off x="2890884" y="3820663"/>
              <a:ext cx="1721756" cy="369332"/>
            </a:xfrm>
            <a:prstGeom prst="rect">
              <a:avLst/>
            </a:prstGeom>
            <a:solidFill>
              <a:srgbClr val="F9BB75"/>
            </a:solidFill>
          </p:spPr>
          <p:txBody>
            <a:bodyPr wrap="square" rtlCol="0">
              <a:spAutoFit/>
            </a:bodyPr>
            <a:lstStyle/>
            <a:p>
              <a:r>
                <a:rPr lang="en-US"/>
                <a:t>Post Request</a:t>
              </a:r>
            </a:p>
          </p:txBody>
        </p:sp>
        <p:sp>
          <p:nvSpPr>
            <p:cNvPr id="19" name="TextBox 18">
              <a:extLst>
                <a:ext uri="{FF2B5EF4-FFF2-40B4-BE49-F238E27FC236}">
                  <a16:creationId xmlns:a16="http://schemas.microsoft.com/office/drawing/2014/main" id="{7C343AA3-B936-4C06-B461-22A765F1FBEA}"/>
                </a:ext>
              </a:extLst>
            </p:cNvPr>
            <p:cNvSpPr txBox="1"/>
            <p:nvPr/>
          </p:nvSpPr>
          <p:spPr>
            <a:xfrm>
              <a:off x="2512595" y="5216730"/>
              <a:ext cx="2489861" cy="923330"/>
            </a:xfrm>
            <a:prstGeom prst="rect">
              <a:avLst/>
            </a:prstGeom>
            <a:solidFill>
              <a:srgbClr val="F9BB75"/>
            </a:solidFill>
          </p:spPr>
          <p:txBody>
            <a:bodyPr wrap="square" rtlCol="0">
              <a:spAutoFit/>
            </a:bodyPr>
            <a:lstStyle/>
            <a:p>
              <a:r>
                <a:rPr lang="en-US"/>
                <a:t>Pass the CSV file As Content Type = “multipart/Form-data”</a:t>
              </a:r>
            </a:p>
          </p:txBody>
        </p:sp>
        <p:sp>
          <p:nvSpPr>
            <p:cNvPr id="20" name="TextBox 19">
              <a:extLst>
                <a:ext uri="{FF2B5EF4-FFF2-40B4-BE49-F238E27FC236}">
                  <a16:creationId xmlns:a16="http://schemas.microsoft.com/office/drawing/2014/main" id="{EEBB5D6B-BD5B-48C9-89D4-4D0DD33FD87A}"/>
                </a:ext>
              </a:extLst>
            </p:cNvPr>
            <p:cNvSpPr txBox="1"/>
            <p:nvPr/>
          </p:nvSpPr>
          <p:spPr>
            <a:xfrm>
              <a:off x="7076804" y="5740171"/>
              <a:ext cx="1300280" cy="646331"/>
            </a:xfrm>
            <a:prstGeom prst="rect">
              <a:avLst/>
            </a:prstGeom>
            <a:solidFill>
              <a:srgbClr val="F9BB75"/>
            </a:solidFill>
          </p:spPr>
          <p:txBody>
            <a:bodyPr wrap="square" rtlCol="0">
              <a:spAutoFit/>
            </a:bodyPr>
            <a:lstStyle/>
            <a:p>
              <a:r>
                <a:rPr lang="en-US"/>
                <a:t>Json Response. </a:t>
              </a:r>
            </a:p>
          </p:txBody>
        </p:sp>
        <p:cxnSp>
          <p:nvCxnSpPr>
            <p:cNvPr id="21" name="Straight Arrow Connector 20">
              <a:extLst>
                <a:ext uri="{FF2B5EF4-FFF2-40B4-BE49-F238E27FC236}">
                  <a16:creationId xmlns:a16="http://schemas.microsoft.com/office/drawing/2014/main" id="{E8DDA030-3D78-451C-993D-92FD440180E3}"/>
                </a:ext>
              </a:extLst>
            </p:cNvPr>
            <p:cNvCxnSpPr>
              <a:cxnSpLocks/>
            </p:cNvCxnSpPr>
            <p:nvPr/>
          </p:nvCxnSpPr>
          <p:spPr>
            <a:xfrm flipV="1">
              <a:off x="4023923" y="1783529"/>
              <a:ext cx="1127197" cy="20371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7C28EC-7CDB-4D0D-B5D7-87B5DC6E0925}"/>
                </a:ext>
              </a:extLst>
            </p:cNvPr>
            <p:cNvCxnSpPr>
              <a:cxnSpLocks/>
            </p:cNvCxnSpPr>
            <p:nvPr/>
          </p:nvCxnSpPr>
          <p:spPr>
            <a:xfrm flipH="1" flipV="1">
              <a:off x="6414676" y="4997324"/>
              <a:ext cx="893541" cy="7449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39717AF-AA88-4A49-AC5E-E6603AFA8B31}"/>
                </a:ext>
              </a:extLst>
            </p:cNvPr>
            <p:cNvCxnSpPr>
              <a:cxnSpLocks/>
            </p:cNvCxnSpPr>
            <p:nvPr/>
          </p:nvCxnSpPr>
          <p:spPr>
            <a:xfrm flipV="1">
              <a:off x="3689347" y="2743699"/>
              <a:ext cx="2543736" cy="2498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F88B063-4F11-4C7A-83F0-2FF05CB63FB6}"/>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35455007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 (Invasive)</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51086"/>
            <a:ext cx="12192000" cy="5052437"/>
          </a:xfrm>
        </p:spPr>
        <p:txBody>
          <a:bodyPr>
            <a:normAutofit/>
          </a:bodyPr>
          <a:lstStyle/>
          <a:p>
            <a:pPr marL="0" indent="0">
              <a:buNone/>
            </a:pPr>
            <a:r>
              <a:rPr lang="en-US" sz="3200" b="1"/>
              <a:t>Invasively access Using Wearable </a:t>
            </a:r>
          </a:p>
          <a:p>
            <a:r>
              <a:rPr lang="en-US" sz="2400"/>
              <a:t>A Wearable has been used to access the User Heart rate and Sleep Pattern data. </a:t>
            </a:r>
          </a:p>
          <a:p>
            <a:pPr lvl="1"/>
            <a:r>
              <a:rPr lang="en-US" sz="2000"/>
              <a:t>Used Wearable: MI Band 5</a:t>
            </a:r>
          </a:p>
          <a:p>
            <a:pPr lvl="1"/>
            <a:r>
              <a:rPr lang="en-US" sz="2000"/>
              <a:t>Accessed Method: Connectivity of Google FIT account. </a:t>
            </a:r>
          </a:p>
          <a:p>
            <a:pPr lvl="1"/>
            <a:r>
              <a:rPr lang="en-US" sz="2000"/>
              <a:t>App Side development: Flutter FIT KIT Package </a:t>
            </a:r>
          </a:p>
          <a:p>
            <a:pPr marL="457200" lvl="1" indent="0">
              <a:buNone/>
            </a:pPr>
            <a:endParaRPr lang="en-US" sz="2400"/>
          </a:p>
          <a:p>
            <a:pPr marL="0" indent="0">
              <a:buNone/>
            </a:pPr>
            <a:r>
              <a:rPr lang="en-US" sz="3200" b="1"/>
              <a:t>Google Fit Authorization.  </a:t>
            </a:r>
          </a:p>
          <a:p>
            <a:r>
              <a:rPr lang="en-US" sz="2400"/>
              <a:t>In order to integrate the Google Account To the mobile app there is a processes to follow.</a:t>
            </a:r>
          </a:p>
          <a:p>
            <a:pPr lvl="1"/>
            <a:r>
              <a:rPr lang="en-US" sz="2000"/>
              <a:t>Create a project in Google cloud platform. </a:t>
            </a:r>
          </a:p>
          <a:p>
            <a:pPr lvl="1"/>
            <a:r>
              <a:rPr lang="en-US" sz="2000"/>
              <a:t>Install the google fit kit library to the created project. </a:t>
            </a:r>
          </a:p>
          <a:p>
            <a:pPr lvl="1"/>
            <a:r>
              <a:rPr lang="en-US" sz="2000"/>
              <a:t>Create a Client id for android in the project. </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1" name="TextBox 10">
            <a:extLst>
              <a:ext uri="{FF2B5EF4-FFF2-40B4-BE49-F238E27FC236}">
                <a16:creationId xmlns:a16="http://schemas.microsoft.com/office/drawing/2014/main" id="{D8C401EC-7EDA-43F4-8466-804AEFE2AF38}"/>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4273881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C7DF9E-E388-4890-974E-3C091FACAA1E}"/>
              </a:ext>
            </a:extLst>
          </p:cNvPr>
          <p:cNvPicPr>
            <a:picLocks noChangeAspect="1"/>
          </p:cNvPicPr>
          <p:nvPr/>
        </p:nvPicPr>
        <p:blipFill>
          <a:blip r:embed="rId2"/>
          <a:stretch>
            <a:fillRect/>
          </a:stretch>
        </p:blipFill>
        <p:spPr>
          <a:xfrm>
            <a:off x="-1143000" y="-901225"/>
            <a:ext cx="6170789" cy="5549425"/>
          </a:xfrm>
          <a:prstGeom prst="rect">
            <a:avLst/>
          </a:prstGeom>
        </p:spPr>
      </p:pic>
      <p:pic>
        <p:nvPicPr>
          <p:cNvPr id="12" name="Picture 11">
            <a:extLst>
              <a:ext uri="{FF2B5EF4-FFF2-40B4-BE49-F238E27FC236}">
                <a16:creationId xmlns:a16="http://schemas.microsoft.com/office/drawing/2014/main" id="{C564E684-6F42-4973-B8E0-7465215169E5}"/>
              </a:ext>
            </a:extLst>
          </p:cNvPr>
          <p:cNvPicPr>
            <a:picLocks noChangeAspect="1"/>
          </p:cNvPicPr>
          <p:nvPr/>
        </p:nvPicPr>
        <p:blipFill>
          <a:blip r:embed="rId3"/>
          <a:stretch>
            <a:fillRect/>
          </a:stretch>
        </p:blipFill>
        <p:spPr>
          <a:xfrm>
            <a:off x="379887" y="762000"/>
            <a:ext cx="4647902" cy="4607890"/>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595562"/>
            <a:ext cx="10363200" cy="1362075"/>
          </a:xfrm>
        </p:spPr>
        <p:txBody>
          <a:bodyPr/>
          <a:lstStyle/>
          <a:p>
            <a:r>
              <a:rPr lang="en-US">
                <a:latin typeface="+mn-lt"/>
              </a:rPr>
              <a:t>It18120226 | </a:t>
            </a:r>
            <a:r>
              <a:rPr lang="en-US" err="1">
                <a:latin typeface="+mn-lt"/>
              </a:rPr>
              <a:t>Oshadi</a:t>
            </a:r>
            <a:r>
              <a:rPr lang="en-US">
                <a:latin typeface="+mn-lt"/>
              </a:rPr>
              <a:t> </a:t>
            </a:r>
            <a:r>
              <a:rPr lang="en-US" err="1">
                <a:latin typeface="+mn-lt"/>
              </a:rPr>
              <a:t>Yashodhika</a:t>
            </a:r>
            <a:r>
              <a:rPr lang="en-US">
                <a:latin typeface="+mn-lt"/>
              </a:rPr>
              <a:t> g. b.</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solidFill>
                  <a:schemeClr val="tx1"/>
                </a:solidFill>
              </a:rPr>
              <a:t>Information Technology</a:t>
            </a:r>
          </a:p>
          <a:p>
            <a:endParaRPr lang="en-US"/>
          </a:p>
          <a:p>
            <a:endParaRPr lang="en-US"/>
          </a:p>
          <a:p>
            <a:endParaRPr lang="en-US"/>
          </a:p>
        </p:txBody>
      </p:sp>
      <p:pic>
        <p:nvPicPr>
          <p:cNvPr id="3" name="Picture 2">
            <a:extLst>
              <a:ext uri="{FF2B5EF4-FFF2-40B4-BE49-F238E27FC236}">
                <a16:creationId xmlns:a16="http://schemas.microsoft.com/office/drawing/2014/main" id="{16ADB2A7-49DC-473E-93EA-0C5C0B5E7D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4600" y="152400"/>
            <a:ext cx="1981200" cy="2286000"/>
          </a:xfrm>
          <a:prstGeom prst="rect">
            <a:avLst/>
          </a:prstGeom>
        </p:spPr>
      </p:pic>
      <p:sp>
        <p:nvSpPr>
          <p:cNvPr id="2" name="TextBox 1">
            <a:extLst>
              <a:ext uri="{FF2B5EF4-FFF2-40B4-BE49-F238E27FC236}">
                <a16:creationId xmlns:a16="http://schemas.microsoft.com/office/drawing/2014/main" id="{A4EF436F-904B-49AD-BD7C-52E1F85F8C2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21814099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 (Invasive)(Cont’d) </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1026" name="Picture 2" descr="image">
            <a:extLst>
              <a:ext uri="{FF2B5EF4-FFF2-40B4-BE49-F238E27FC236}">
                <a16:creationId xmlns:a16="http://schemas.microsoft.com/office/drawing/2014/main" id="{C334DC56-4A8C-4DB7-A90E-7096CE224F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280"/>
          <a:stretch/>
        </p:blipFill>
        <p:spPr bwMode="auto">
          <a:xfrm>
            <a:off x="6675381" y="1115992"/>
            <a:ext cx="4640462" cy="195921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F85E3121-295D-40A3-BFF9-A21F36D70677}"/>
              </a:ext>
            </a:extLst>
          </p:cNvPr>
          <p:cNvGrpSpPr/>
          <p:nvPr/>
        </p:nvGrpSpPr>
        <p:grpSpPr>
          <a:xfrm>
            <a:off x="524291" y="1096961"/>
            <a:ext cx="10956602" cy="4987636"/>
            <a:chOff x="524291" y="1096961"/>
            <a:chExt cx="10956602" cy="4987636"/>
          </a:xfrm>
        </p:grpSpPr>
        <p:pic>
          <p:nvPicPr>
            <p:cNvPr id="1028" name="Picture 4" descr="Image">
              <a:extLst>
                <a:ext uri="{FF2B5EF4-FFF2-40B4-BE49-F238E27FC236}">
                  <a16:creationId xmlns:a16="http://schemas.microsoft.com/office/drawing/2014/main" id="{EC9BD2E7-B9A3-4FE1-BF63-57BF9BF8CE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2656" y="3159098"/>
              <a:ext cx="4828237" cy="15953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B6A42F-1197-4303-BF52-69ED51EA22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291" y="1096961"/>
              <a:ext cx="2275470" cy="36179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4195155-02E6-4077-A3F4-AF44BCD27CDE}"/>
                </a:ext>
              </a:extLst>
            </p:cNvPr>
            <p:cNvSpPr txBox="1"/>
            <p:nvPr/>
          </p:nvSpPr>
          <p:spPr>
            <a:xfrm>
              <a:off x="3550295" y="5715265"/>
              <a:ext cx="2419985" cy="369332"/>
            </a:xfrm>
            <a:prstGeom prst="rect">
              <a:avLst/>
            </a:prstGeom>
            <a:solidFill>
              <a:srgbClr val="F9BB75"/>
            </a:solidFill>
          </p:spPr>
          <p:txBody>
            <a:bodyPr wrap="square" rtlCol="0">
              <a:spAutoFit/>
            </a:bodyPr>
            <a:lstStyle/>
            <a:p>
              <a:r>
                <a:rPr lang="en-US"/>
                <a:t>Google FIT Account</a:t>
              </a:r>
            </a:p>
          </p:txBody>
        </p:sp>
        <p:sp>
          <p:nvSpPr>
            <p:cNvPr id="19" name="TextBox 18">
              <a:extLst>
                <a:ext uri="{FF2B5EF4-FFF2-40B4-BE49-F238E27FC236}">
                  <a16:creationId xmlns:a16="http://schemas.microsoft.com/office/drawing/2014/main" id="{53CEEAC7-8242-4E51-B1C6-F6E2C3BAACC8}"/>
                </a:ext>
              </a:extLst>
            </p:cNvPr>
            <p:cNvSpPr txBox="1"/>
            <p:nvPr/>
          </p:nvSpPr>
          <p:spPr>
            <a:xfrm>
              <a:off x="7684707" y="5043183"/>
              <a:ext cx="2952414" cy="646331"/>
            </a:xfrm>
            <a:prstGeom prst="rect">
              <a:avLst/>
            </a:prstGeom>
            <a:solidFill>
              <a:srgbClr val="F9BB75"/>
            </a:solidFill>
          </p:spPr>
          <p:txBody>
            <a:bodyPr wrap="square" rtlCol="0">
              <a:spAutoFit/>
            </a:bodyPr>
            <a:lstStyle/>
            <a:p>
              <a:r>
                <a:rPr lang="en-US"/>
                <a:t>FIT KIT Package Integration with Flutter App</a:t>
              </a:r>
            </a:p>
          </p:txBody>
        </p:sp>
        <p:sp>
          <p:nvSpPr>
            <p:cNvPr id="21" name="TextBox 20">
              <a:extLst>
                <a:ext uri="{FF2B5EF4-FFF2-40B4-BE49-F238E27FC236}">
                  <a16:creationId xmlns:a16="http://schemas.microsoft.com/office/drawing/2014/main" id="{00620491-C91F-47C2-837C-8C8EAB660B33}"/>
                </a:ext>
              </a:extLst>
            </p:cNvPr>
            <p:cNvSpPr txBox="1"/>
            <p:nvPr/>
          </p:nvSpPr>
          <p:spPr>
            <a:xfrm>
              <a:off x="782270" y="4958996"/>
              <a:ext cx="1561291" cy="369332"/>
            </a:xfrm>
            <a:prstGeom prst="rect">
              <a:avLst/>
            </a:prstGeom>
            <a:solidFill>
              <a:srgbClr val="F9BB75"/>
            </a:solidFill>
          </p:spPr>
          <p:txBody>
            <a:bodyPr wrap="square" rtlCol="0">
              <a:spAutoFit/>
            </a:bodyPr>
            <a:lstStyle/>
            <a:p>
              <a:r>
                <a:rPr lang="en-US"/>
                <a:t>MI band 5</a:t>
              </a:r>
            </a:p>
          </p:txBody>
        </p:sp>
        <p:pic>
          <p:nvPicPr>
            <p:cNvPr id="1032" name="Picture 8">
              <a:extLst>
                <a:ext uri="{FF2B5EF4-FFF2-40B4-BE49-F238E27FC236}">
                  <a16:creationId xmlns:a16="http://schemas.microsoft.com/office/drawing/2014/main" id="{842C5F36-5E3F-4FA5-8F30-54057B58AD3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59056" y="1113000"/>
              <a:ext cx="2039861" cy="441935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5D30920-A683-4FAE-B3FA-D0DBF2239524}"/>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3496222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 (Invasive)(Cont’d) </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2" name="Rectangle 1">
            <a:extLst>
              <a:ext uri="{FF2B5EF4-FFF2-40B4-BE49-F238E27FC236}">
                <a16:creationId xmlns:a16="http://schemas.microsoft.com/office/drawing/2014/main" id="{1F7FBA1A-C06A-41CF-B9E6-6AC3E689D09B}"/>
              </a:ext>
            </a:extLst>
          </p:cNvPr>
          <p:cNvSpPr/>
          <p:nvPr/>
        </p:nvSpPr>
        <p:spPr>
          <a:xfrm>
            <a:off x="576970" y="1168717"/>
            <a:ext cx="4314001" cy="461665"/>
          </a:xfrm>
          <a:prstGeom prst="rect">
            <a:avLst/>
          </a:prstGeom>
        </p:spPr>
        <p:txBody>
          <a:bodyPr wrap="none">
            <a:spAutoFit/>
          </a:bodyPr>
          <a:lstStyle/>
          <a:p>
            <a:r>
              <a:rPr lang="en-US" sz="2400" b="1"/>
              <a:t>Google Fit Authorization Step</a:t>
            </a:r>
            <a:endParaRPr lang="en-US" sz="2400"/>
          </a:p>
        </p:txBody>
      </p:sp>
      <p:grpSp>
        <p:nvGrpSpPr>
          <p:cNvPr id="15" name="Group 14">
            <a:extLst>
              <a:ext uri="{FF2B5EF4-FFF2-40B4-BE49-F238E27FC236}">
                <a16:creationId xmlns:a16="http://schemas.microsoft.com/office/drawing/2014/main" id="{A46DA73C-3819-40AE-B6DE-589E6B52E763}"/>
              </a:ext>
            </a:extLst>
          </p:cNvPr>
          <p:cNvGrpSpPr/>
          <p:nvPr/>
        </p:nvGrpSpPr>
        <p:grpSpPr>
          <a:xfrm>
            <a:off x="100718" y="1803883"/>
            <a:ext cx="11990564" cy="4342981"/>
            <a:chOff x="100718" y="1803883"/>
            <a:chExt cx="11990564" cy="4342981"/>
          </a:xfrm>
        </p:grpSpPr>
        <p:pic>
          <p:nvPicPr>
            <p:cNvPr id="6" name="Picture 5" descr="Graphical user interface, application&#10;&#10;Description automatically generated">
              <a:extLst>
                <a:ext uri="{FF2B5EF4-FFF2-40B4-BE49-F238E27FC236}">
                  <a16:creationId xmlns:a16="http://schemas.microsoft.com/office/drawing/2014/main" id="{BD0B78EF-DCFB-4E27-A15B-4BA9CA525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18" y="1907866"/>
              <a:ext cx="4838960" cy="1542197"/>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7578B2C1-E460-4111-BB8B-647A111BEA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18" y="3815406"/>
              <a:ext cx="5046317" cy="2032685"/>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995459F1-D600-41F0-A334-8467A321A6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99162" y="1803883"/>
              <a:ext cx="6096000" cy="2692400"/>
            </a:xfrm>
            <a:prstGeom prst="rect">
              <a:avLst/>
            </a:prstGeom>
          </p:spPr>
        </p:pic>
        <p:sp>
          <p:nvSpPr>
            <p:cNvPr id="23" name="Oval 22">
              <a:extLst>
                <a:ext uri="{FF2B5EF4-FFF2-40B4-BE49-F238E27FC236}">
                  <a16:creationId xmlns:a16="http://schemas.microsoft.com/office/drawing/2014/main" id="{70B74321-D232-47D8-B727-C61567FBEDEC}"/>
                </a:ext>
              </a:extLst>
            </p:cNvPr>
            <p:cNvSpPr/>
            <p:nvPr/>
          </p:nvSpPr>
          <p:spPr>
            <a:xfrm>
              <a:off x="4695419" y="3080138"/>
              <a:ext cx="550506" cy="597547"/>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a:t>1</a:t>
              </a:r>
            </a:p>
          </p:txBody>
        </p:sp>
        <p:sp>
          <p:nvSpPr>
            <p:cNvPr id="24" name="Oval 23">
              <a:extLst>
                <a:ext uri="{FF2B5EF4-FFF2-40B4-BE49-F238E27FC236}">
                  <a16:creationId xmlns:a16="http://schemas.microsoft.com/office/drawing/2014/main" id="{302E3BF5-0C97-4DD9-A8C2-9F1AAEFEF8A4}"/>
                </a:ext>
              </a:extLst>
            </p:cNvPr>
            <p:cNvSpPr/>
            <p:nvPr/>
          </p:nvSpPr>
          <p:spPr>
            <a:xfrm>
              <a:off x="4871782" y="5549317"/>
              <a:ext cx="550506" cy="597547"/>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a:t>2</a:t>
              </a:r>
            </a:p>
          </p:txBody>
        </p:sp>
        <p:sp>
          <p:nvSpPr>
            <p:cNvPr id="25" name="Oval 24">
              <a:extLst>
                <a:ext uri="{FF2B5EF4-FFF2-40B4-BE49-F238E27FC236}">
                  <a16:creationId xmlns:a16="http://schemas.microsoft.com/office/drawing/2014/main" id="{A5FE3674-8B80-4509-B675-4909A33A502F}"/>
                </a:ext>
              </a:extLst>
            </p:cNvPr>
            <p:cNvSpPr/>
            <p:nvPr/>
          </p:nvSpPr>
          <p:spPr>
            <a:xfrm>
              <a:off x="11540776" y="4026946"/>
              <a:ext cx="550506" cy="597547"/>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a:t>3</a:t>
              </a:r>
            </a:p>
          </p:txBody>
        </p:sp>
      </p:grpSp>
      <p:sp>
        <p:nvSpPr>
          <p:cNvPr id="16" name="TextBox 15">
            <a:extLst>
              <a:ext uri="{FF2B5EF4-FFF2-40B4-BE49-F238E27FC236}">
                <a16:creationId xmlns:a16="http://schemas.microsoft.com/office/drawing/2014/main" id="{DDA2918E-75F4-4E3E-9EDA-AA37F9162841}"/>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545158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 (Invasive)</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2" name="Rectangle 1">
            <a:extLst>
              <a:ext uri="{FF2B5EF4-FFF2-40B4-BE49-F238E27FC236}">
                <a16:creationId xmlns:a16="http://schemas.microsoft.com/office/drawing/2014/main" id="{1F7FBA1A-C06A-41CF-B9E6-6AC3E689D09B}"/>
              </a:ext>
            </a:extLst>
          </p:cNvPr>
          <p:cNvSpPr/>
          <p:nvPr/>
        </p:nvSpPr>
        <p:spPr>
          <a:xfrm>
            <a:off x="576970" y="1168717"/>
            <a:ext cx="2994666" cy="523220"/>
          </a:xfrm>
          <a:prstGeom prst="rect">
            <a:avLst/>
          </a:prstGeom>
        </p:spPr>
        <p:txBody>
          <a:bodyPr wrap="none">
            <a:spAutoFit/>
          </a:bodyPr>
          <a:lstStyle/>
          <a:p>
            <a:r>
              <a:rPr lang="en-US" sz="2800" b="1"/>
              <a:t>Render The data </a:t>
            </a:r>
            <a:endParaRPr lang="en-US" sz="2800"/>
          </a:p>
        </p:txBody>
      </p:sp>
      <p:pic>
        <p:nvPicPr>
          <p:cNvPr id="3074" name="Picture 2">
            <a:extLst>
              <a:ext uri="{FF2B5EF4-FFF2-40B4-BE49-F238E27FC236}">
                <a16:creationId xmlns:a16="http://schemas.microsoft.com/office/drawing/2014/main" id="{3A1AFA48-AA8A-41EE-A431-C9414D4F8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515" y="980388"/>
            <a:ext cx="2632981" cy="570435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3C12D7B-3345-4E43-B629-1631125D5F0C}"/>
              </a:ext>
            </a:extLst>
          </p:cNvPr>
          <p:cNvSpPr/>
          <p:nvPr/>
        </p:nvSpPr>
        <p:spPr>
          <a:xfrm>
            <a:off x="595032" y="2365836"/>
            <a:ext cx="6663607" cy="1938992"/>
          </a:xfrm>
          <a:prstGeom prst="rect">
            <a:avLst/>
          </a:prstGeom>
        </p:spPr>
        <p:txBody>
          <a:bodyPr wrap="square">
            <a:spAutoFit/>
          </a:bodyPr>
          <a:lstStyle/>
          <a:p>
            <a:pPr marL="342900" indent="-342900">
              <a:buFont typeface="Arial" panose="020B0604020202020204" pitchFamily="34" charset="0"/>
              <a:buChar char="•"/>
            </a:pPr>
            <a:r>
              <a:rPr lang="en-US" sz="2400"/>
              <a:t>After The Google fit process as well as the Integration with APP Render the data. </a:t>
            </a:r>
          </a:p>
          <a:p>
            <a:endParaRPr lang="en-US" sz="2400"/>
          </a:p>
          <a:p>
            <a:pPr marL="342900" indent="-342900">
              <a:buFont typeface="Arial" panose="020B0604020202020204" pitchFamily="34" charset="0"/>
              <a:buChar char="•"/>
            </a:pPr>
            <a:r>
              <a:rPr lang="en-US" sz="2400"/>
              <a:t>We only access the Sleep Pattern data and Heart rate data. </a:t>
            </a:r>
          </a:p>
        </p:txBody>
      </p:sp>
    </p:spTree>
    <p:extLst>
      <p:ext uri="{BB962C8B-B14F-4D97-AF65-F5344CB8AC3E}">
        <p14:creationId xmlns:p14="http://schemas.microsoft.com/office/powerpoint/2010/main" val="37258402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185B395-E28D-4FD1-AD94-DD7D0D3BD387}"/>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6164"/>
            <a:ext cx="11684000" cy="792162"/>
          </a:xfrm>
        </p:spPr>
        <p:txBody>
          <a:bodyPr>
            <a:normAutofit/>
          </a:bodyPr>
          <a:lstStyle/>
          <a:p>
            <a:r>
              <a:rPr lang="en-US" b="1" kern="0">
                <a:solidFill>
                  <a:srgbClr val="61878C"/>
                </a:solidFill>
                <a:latin typeface="+mn-lt"/>
              </a:rPr>
              <a:t>Mobile Implementation</a:t>
            </a:r>
          </a:p>
        </p:txBody>
      </p:sp>
      <p:grpSp>
        <p:nvGrpSpPr>
          <p:cNvPr id="2" name="Group 1">
            <a:extLst>
              <a:ext uri="{FF2B5EF4-FFF2-40B4-BE49-F238E27FC236}">
                <a16:creationId xmlns:a16="http://schemas.microsoft.com/office/drawing/2014/main" id="{92B39F11-E1C0-4A8C-88EE-183D3162BC8E}"/>
              </a:ext>
            </a:extLst>
          </p:cNvPr>
          <p:cNvGrpSpPr/>
          <p:nvPr/>
        </p:nvGrpSpPr>
        <p:grpSpPr>
          <a:xfrm>
            <a:off x="529005" y="959773"/>
            <a:ext cx="10028997" cy="5759910"/>
            <a:chOff x="529005" y="959773"/>
            <a:chExt cx="10028997" cy="5759910"/>
          </a:xfrm>
        </p:grpSpPr>
        <p:pic>
          <p:nvPicPr>
            <p:cNvPr id="11" name="Picture 2">
              <a:extLst>
                <a:ext uri="{FF2B5EF4-FFF2-40B4-BE49-F238E27FC236}">
                  <a16:creationId xmlns:a16="http://schemas.microsoft.com/office/drawing/2014/main" id="{2289325E-3EA9-445C-9640-342019521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851" y="959773"/>
              <a:ext cx="2632981" cy="551371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E92B077-235A-42A2-A27D-7196CC2F0CCB}"/>
                </a:ext>
              </a:extLst>
            </p:cNvPr>
            <p:cNvSpPr txBox="1"/>
            <p:nvPr/>
          </p:nvSpPr>
          <p:spPr>
            <a:xfrm>
              <a:off x="529005" y="2346245"/>
              <a:ext cx="1681732" cy="646331"/>
            </a:xfrm>
            <a:prstGeom prst="rect">
              <a:avLst/>
            </a:prstGeom>
            <a:solidFill>
              <a:srgbClr val="F9BB75"/>
            </a:solidFill>
          </p:spPr>
          <p:txBody>
            <a:bodyPr wrap="square" rtlCol="0">
              <a:spAutoFit/>
            </a:bodyPr>
            <a:lstStyle/>
            <a:p>
              <a:r>
                <a:rPr lang="en-US"/>
                <a:t>Before Clean the data</a:t>
              </a:r>
            </a:p>
          </p:txBody>
        </p:sp>
        <p:sp>
          <p:nvSpPr>
            <p:cNvPr id="13" name="TextBox 12">
              <a:extLst>
                <a:ext uri="{FF2B5EF4-FFF2-40B4-BE49-F238E27FC236}">
                  <a16:creationId xmlns:a16="http://schemas.microsoft.com/office/drawing/2014/main" id="{5B48A6A7-3292-4E89-97DB-78D91FD7E2B9}"/>
                </a:ext>
              </a:extLst>
            </p:cNvPr>
            <p:cNvSpPr txBox="1"/>
            <p:nvPr/>
          </p:nvSpPr>
          <p:spPr>
            <a:xfrm>
              <a:off x="5768971" y="2181170"/>
              <a:ext cx="1681732" cy="646331"/>
            </a:xfrm>
            <a:prstGeom prst="rect">
              <a:avLst/>
            </a:prstGeom>
            <a:solidFill>
              <a:srgbClr val="F9BB75"/>
            </a:solidFill>
          </p:spPr>
          <p:txBody>
            <a:bodyPr wrap="square" rtlCol="0">
              <a:spAutoFit/>
            </a:bodyPr>
            <a:lstStyle/>
            <a:p>
              <a:r>
                <a:rPr lang="en-US"/>
                <a:t>After Clean the data</a:t>
              </a:r>
            </a:p>
          </p:txBody>
        </p:sp>
        <p:pic>
          <p:nvPicPr>
            <p:cNvPr id="15" name="Picture 14" descr="Text&#10;&#10;Description automatically generated">
              <a:extLst>
                <a:ext uri="{FF2B5EF4-FFF2-40B4-BE49-F238E27FC236}">
                  <a16:creationId xmlns:a16="http://schemas.microsoft.com/office/drawing/2014/main" id="{BF81B522-624B-4E15-AED7-26B2BF237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5021" y="1014891"/>
              <a:ext cx="2632981" cy="5704792"/>
            </a:xfrm>
            <a:prstGeom prst="rect">
              <a:avLst/>
            </a:prstGeom>
            <a:ln w="12700">
              <a:solidFill>
                <a:schemeClr val="tx1"/>
              </a:solidFill>
            </a:ln>
          </p:spPr>
        </p:pic>
      </p:grpSp>
    </p:spTree>
    <p:extLst>
      <p:ext uri="{BB962C8B-B14F-4D97-AF65-F5344CB8AC3E}">
        <p14:creationId xmlns:p14="http://schemas.microsoft.com/office/powerpoint/2010/main" val="30769802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7" name="Title 4">
            <a:extLst>
              <a:ext uri="{FF2B5EF4-FFF2-40B4-BE49-F238E27FC236}">
                <a16:creationId xmlns:a16="http://schemas.microsoft.com/office/drawing/2014/main" id="{2418A35B-DF8A-4CC9-8ED4-AE6D6C9F18B8}"/>
              </a:ext>
            </a:extLst>
          </p:cNvPr>
          <p:cNvSpPr>
            <a:spLocks noGrp="1"/>
          </p:cNvSpPr>
          <p:nvPr>
            <p:ph type="title"/>
          </p:nvPr>
        </p:nvSpPr>
        <p:spPr>
          <a:xfrm>
            <a:off x="304800" y="304800"/>
            <a:ext cx="11684000" cy="792162"/>
          </a:xfrm>
        </p:spPr>
        <p:txBody>
          <a:bodyPr>
            <a:normAutofit/>
          </a:bodyPr>
          <a:lstStyle/>
          <a:p>
            <a:r>
              <a:rPr lang="en-US" b="1" kern="0">
                <a:solidFill>
                  <a:srgbClr val="61878C"/>
                </a:solidFill>
                <a:latin typeface="+mn-lt"/>
              </a:rPr>
              <a:t>Mobile Implementation (Non - Invasive)</a:t>
            </a:r>
          </a:p>
        </p:txBody>
      </p:sp>
      <p:sp>
        <p:nvSpPr>
          <p:cNvPr id="18" name="Content Placeholder 5">
            <a:extLst>
              <a:ext uri="{FF2B5EF4-FFF2-40B4-BE49-F238E27FC236}">
                <a16:creationId xmlns:a16="http://schemas.microsoft.com/office/drawing/2014/main" id="{9D7B202C-120D-470B-B8F8-0CE9C6054FFA}"/>
              </a:ext>
            </a:extLst>
          </p:cNvPr>
          <p:cNvSpPr>
            <a:spLocks noGrp="1"/>
          </p:cNvSpPr>
          <p:nvPr>
            <p:ph sz="half" idx="1"/>
          </p:nvPr>
        </p:nvSpPr>
        <p:spPr>
          <a:xfrm>
            <a:off x="-13490" y="1251086"/>
            <a:ext cx="12192000" cy="5052437"/>
          </a:xfrm>
        </p:spPr>
        <p:txBody>
          <a:bodyPr>
            <a:normAutofit/>
          </a:bodyPr>
          <a:lstStyle/>
          <a:p>
            <a:pPr marL="0" indent="0">
              <a:buNone/>
            </a:pPr>
            <a:r>
              <a:rPr lang="en-US" b="1"/>
              <a:t>Accelerometer access .  </a:t>
            </a:r>
          </a:p>
          <a:p>
            <a:r>
              <a:rPr lang="en-US" sz="2400"/>
              <a:t>The Accelerometer is accessed to collected to </a:t>
            </a:r>
            <a:r>
              <a:rPr lang="en-US" sz="2400">
                <a:solidFill>
                  <a:srgbClr val="FF0000"/>
                </a:solidFill>
                <a:latin typeface="Times New Roman" panose="02020603050405020304" pitchFamily="18" charset="0"/>
                <a:cs typeface="Times New Roman" panose="02020603050405020304" pitchFamily="18" charset="0"/>
              </a:rPr>
              <a:t>detect the orientation of the phone (Time Stamp, X Y Z)</a:t>
            </a:r>
            <a:r>
              <a:rPr lang="en-US" sz="2400"/>
              <a:t>. </a:t>
            </a:r>
          </a:p>
          <a:p>
            <a:r>
              <a:rPr lang="en-US" sz="2400"/>
              <a:t>The Accelerometer data will be converting in sleep parameters using Implemented Python Program.  </a:t>
            </a:r>
          </a:p>
          <a:p>
            <a:pPr marL="0" indent="0">
              <a:buNone/>
            </a:pPr>
            <a:endParaRPr lang="en-US" b="1"/>
          </a:p>
          <a:p>
            <a:pPr marL="0" indent="0">
              <a:buNone/>
            </a:pPr>
            <a:r>
              <a:rPr lang="en-US" b="1"/>
              <a:t>Phone Camera and Flasher Access. </a:t>
            </a:r>
          </a:p>
          <a:p>
            <a:r>
              <a:rPr lang="en-US" sz="2400"/>
              <a:t>The Phone Camera and flasher is </a:t>
            </a:r>
            <a:r>
              <a:rPr lang="en-US" sz="2400">
                <a:solidFill>
                  <a:srgbClr val="FF0000"/>
                </a:solidFill>
              </a:rPr>
              <a:t>accessed to collect heart rate from the user.  </a:t>
            </a:r>
          </a:p>
          <a:p>
            <a:r>
              <a:rPr lang="en-US" sz="2400">
                <a:solidFill>
                  <a:srgbClr val="FF0000"/>
                </a:solidFill>
              </a:rPr>
              <a:t>The heart rate can be directly accessible with this method. </a:t>
            </a:r>
          </a:p>
          <a:p>
            <a:pPr marL="0" indent="0">
              <a:buNone/>
            </a:pPr>
            <a:endParaRPr lang="en-US" sz="2400"/>
          </a:p>
          <a:p>
            <a:pPr marL="457200" lvl="1" indent="0">
              <a:buNone/>
            </a:pPr>
            <a:endParaRPr lang="en-US" sz="2000"/>
          </a:p>
          <a:p>
            <a:pPr marL="457200" lvl="1" indent="0">
              <a:buNone/>
            </a:pPr>
            <a:endParaRPr lang="en-US" sz="2800"/>
          </a:p>
          <a:p>
            <a:pPr marL="457200" lvl="1" indent="0">
              <a:buNone/>
            </a:pPr>
            <a:endParaRPr lang="en-US" sz="2400"/>
          </a:p>
        </p:txBody>
      </p:sp>
      <p:sp>
        <p:nvSpPr>
          <p:cNvPr id="7" name="TextBox 6">
            <a:extLst>
              <a:ext uri="{FF2B5EF4-FFF2-40B4-BE49-F238E27FC236}">
                <a16:creationId xmlns:a16="http://schemas.microsoft.com/office/drawing/2014/main" id="{F008CCB5-30F1-4653-8BDD-6E65C613B543}"/>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24901763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4" name="Rectangle 3">
            <a:extLst>
              <a:ext uri="{FF2B5EF4-FFF2-40B4-BE49-F238E27FC236}">
                <a16:creationId xmlns:a16="http://schemas.microsoft.com/office/drawing/2014/main" id="{828C3E88-9022-4DE6-9377-C1E3EDDE69C9}"/>
              </a:ext>
            </a:extLst>
          </p:cNvPr>
          <p:cNvSpPr/>
          <p:nvPr/>
        </p:nvSpPr>
        <p:spPr>
          <a:xfrm>
            <a:off x="203186" y="206494"/>
            <a:ext cx="2960041" cy="400110"/>
          </a:xfrm>
          <a:prstGeom prst="rect">
            <a:avLst/>
          </a:prstGeom>
        </p:spPr>
        <p:txBody>
          <a:bodyPr wrap="none">
            <a:spAutoFit/>
          </a:bodyPr>
          <a:lstStyle/>
          <a:p>
            <a:r>
              <a:rPr lang="en-US" sz="2000" b="1"/>
              <a:t>Accelerometer Access .  </a:t>
            </a:r>
          </a:p>
        </p:txBody>
      </p:sp>
      <p:grpSp>
        <p:nvGrpSpPr>
          <p:cNvPr id="25" name="Group 24">
            <a:extLst>
              <a:ext uri="{FF2B5EF4-FFF2-40B4-BE49-F238E27FC236}">
                <a16:creationId xmlns:a16="http://schemas.microsoft.com/office/drawing/2014/main" id="{F758C09C-C676-4DBB-A8C7-3C73AD64B405}"/>
              </a:ext>
            </a:extLst>
          </p:cNvPr>
          <p:cNvGrpSpPr/>
          <p:nvPr/>
        </p:nvGrpSpPr>
        <p:grpSpPr>
          <a:xfrm>
            <a:off x="87508" y="842199"/>
            <a:ext cx="11093771" cy="4850302"/>
            <a:chOff x="87508" y="842199"/>
            <a:chExt cx="11093771" cy="4850302"/>
          </a:xfrm>
        </p:grpSpPr>
        <p:pic>
          <p:nvPicPr>
            <p:cNvPr id="4098" name="Picture 2" descr="image">
              <a:extLst>
                <a:ext uri="{FF2B5EF4-FFF2-40B4-BE49-F238E27FC236}">
                  <a16:creationId xmlns:a16="http://schemas.microsoft.com/office/drawing/2014/main" id="{E188B546-F6A2-4A67-8A23-ED47CF187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8" y="1050029"/>
              <a:ext cx="7347090" cy="17459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B1152BA-B9E5-4F60-810A-9EA838CF0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499" y="842199"/>
              <a:ext cx="3235780" cy="485030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F0AE11-E2B0-4A99-A279-8AA88ADA64E1}"/>
                </a:ext>
              </a:extLst>
            </p:cNvPr>
            <p:cNvSpPr txBox="1"/>
            <p:nvPr/>
          </p:nvSpPr>
          <p:spPr>
            <a:xfrm>
              <a:off x="530554" y="3871017"/>
              <a:ext cx="2932773" cy="646331"/>
            </a:xfrm>
            <a:prstGeom prst="rect">
              <a:avLst/>
            </a:prstGeom>
            <a:solidFill>
              <a:srgbClr val="F9BB75"/>
            </a:solidFill>
          </p:spPr>
          <p:txBody>
            <a:bodyPr wrap="square" rtlCol="0">
              <a:spAutoFit/>
            </a:bodyPr>
            <a:lstStyle/>
            <a:p>
              <a:pPr algn="ctr"/>
              <a:r>
                <a:rPr lang="en-US"/>
                <a:t>Accelerometer access Integration </a:t>
              </a:r>
            </a:p>
          </p:txBody>
        </p:sp>
        <p:sp>
          <p:nvSpPr>
            <p:cNvPr id="15" name="TextBox 14">
              <a:extLst>
                <a:ext uri="{FF2B5EF4-FFF2-40B4-BE49-F238E27FC236}">
                  <a16:creationId xmlns:a16="http://schemas.microsoft.com/office/drawing/2014/main" id="{8F73015B-A7DD-47DE-B1B0-6E0041001240}"/>
                </a:ext>
              </a:extLst>
            </p:cNvPr>
            <p:cNvSpPr txBox="1"/>
            <p:nvPr/>
          </p:nvSpPr>
          <p:spPr>
            <a:xfrm>
              <a:off x="4471691" y="3551394"/>
              <a:ext cx="2357974" cy="1477328"/>
            </a:xfrm>
            <a:prstGeom prst="rect">
              <a:avLst/>
            </a:prstGeom>
            <a:solidFill>
              <a:srgbClr val="F9BB75"/>
            </a:solidFill>
          </p:spPr>
          <p:txBody>
            <a:bodyPr wrap="square" rtlCol="0">
              <a:spAutoFit/>
            </a:bodyPr>
            <a:lstStyle/>
            <a:p>
              <a:pPr algn="ctr"/>
              <a:r>
                <a:rPr lang="en-US"/>
                <a:t>Out Put</a:t>
              </a:r>
            </a:p>
            <a:p>
              <a:pPr marL="285750" indent="-285750">
                <a:buFont typeface="Arial" panose="020B0604020202020204" pitchFamily="34" charset="0"/>
                <a:buChar char="•"/>
              </a:pPr>
              <a:r>
                <a:rPr lang="en-US"/>
                <a:t>Time stamp</a:t>
              </a:r>
            </a:p>
            <a:p>
              <a:pPr marL="285750" indent="-285750">
                <a:buFont typeface="Arial" panose="020B0604020202020204" pitchFamily="34" charset="0"/>
                <a:buChar char="•"/>
              </a:pPr>
              <a:r>
                <a:rPr lang="en-US"/>
                <a:t>X</a:t>
              </a:r>
            </a:p>
            <a:p>
              <a:pPr marL="285750" indent="-285750">
                <a:buFont typeface="Arial" panose="020B0604020202020204" pitchFamily="34" charset="0"/>
                <a:buChar char="•"/>
              </a:pPr>
              <a:r>
                <a:rPr lang="en-US"/>
                <a:t>Y</a:t>
              </a:r>
            </a:p>
            <a:p>
              <a:pPr marL="285750" indent="-285750">
                <a:buFont typeface="Arial" panose="020B0604020202020204" pitchFamily="34" charset="0"/>
                <a:buChar char="•"/>
              </a:pPr>
              <a:r>
                <a:rPr lang="en-US"/>
                <a:t>Z</a:t>
              </a:r>
            </a:p>
          </p:txBody>
        </p:sp>
      </p:grpSp>
      <p:cxnSp>
        <p:nvCxnSpPr>
          <p:cNvPr id="16" name="Straight Arrow Connector 15">
            <a:extLst>
              <a:ext uri="{FF2B5EF4-FFF2-40B4-BE49-F238E27FC236}">
                <a16:creationId xmlns:a16="http://schemas.microsoft.com/office/drawing/2014/main" id="{CC4D742A-6848-4C85-9E3C-DE2F92728E79}"/>
              </a:ext>
            </a:extLst>
          </p:cNvPr>
          <p:cNvCxnSpPr>
            <a:cxnSpLocks/>
            <a:stCxn id="14" idx="0"/>
          </p:cNvCxnSpPr>
          <p:nvPr/>
        </p:nvCxnSpPr>
        <p:spPr>
          <a:xfrm flipV="1">
            <a:off x="1996941" y="2747265"/>
            <a:ext cx="654461" cy="11237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1B744E-39D0-4E54-AB0E-9A9BAA2FC4C3}"/>
              </a:ext>
            </a:extLst>
          </p:cNvPr>
          <p:cNvCxnSpPr>
            <a:cxnSpLocks/>
            <a:stCxn id="15" idx="3"/>
            <a:endCxn id="4100" idx="1"/>
          </p:cNvCxnSpPr>
          <p:nvPr/>
        </p:nvCxnSpPr>
        <p:spPr>
          <a:xfrm flipV="1">
            <a:off x="6829665" y="3267350"/>
            <a:ext cx="1115834" cy="1022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BE0EBB-0D2E-473F-BD80-1D28F5120033}"/>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15983347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8C3E88-9022-4DE6-9377-C1E3EDDE69C9}"/>
              </a:ext>
            </a:extLst>
          </p:cNvPr>
          <p:cNvSpPr/>
          <p:nvPr/>
        </p:nvSpPr>
        <p:spPr>
          <a:xfrm>
            <a:off x="162546" y="297934"/>
            <a:ext cx="4359335" cy="400110"/>
          </a:xfrm>
          <a:prstGeom prst="rect">
            <a:avLst/>
          </a:prstGeom>
        </p:spPr>
        <p:txBody>
          <a:bodyPr wrap="none">
            <a:spAutoFit/>
          </a:bodyPr>
          <a:lstStyle/>
          <a:p>
            <a:r>
              <a:rPr lang="en-US" sz="2000" b="1"/>
              <a:t>Phone Camera and Flasher access .  </a:t>
            </a:r>
          </a:p>
        </p:txBody>
      </p:sp>
      <p:pic>
        <p:nvPicPr>
          <p:cNvPr id="5124" name="Picture 4">
            <a:extLst>
              <a:ext uri="{FF2B5EF4-FFF2-40B4-BE49-F238E27FC236}">
                <a16:creationId xmlns:a16="http://schemas.microsoft.com/office/drawing/2014/main" id="{B4E515DE-E610-421B-ADBC-4AA1C0B18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399" y="698044"/>
            <a:ext cx="2611121" cy="565699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C453DD2E-6CAA-49E5-B453-A4D887050B2B}"/>
              </a:ext>
            </a:extLst>
          </p:cNvPr>
          <p:cNvGrpSpPr/>
          <p:nvPr/>
        </p:nvGrpSpPr>
        <p:grpSpPr>
          <a:xfrm>
            <a:off x="357189" y="640283"/>
            <a:ext cx="10967083" cy="5714755"/>
            <a:chOff x="357189" y="640283"/>
            <a:chExt cx="10967083" cy="5714755"/>
          </a:xfrm>
        </p:grpSpPr>
        <p:pic>
          <p:nvPicPr>
            <p:cNvPr id="5122" name="Picture 2" descr="image">
              <a:extLst>
                <a:ext uri="{FF2B5EF4-FFF2-40B4-BE49-F238E27FC236}">
                  <a16:creationId xmlns:a16="http://schemas.microsoft.com/office/drawing/2014/main" id="{466329CF-7D16-406B-B59D-2428B1119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9" y="698044"/>
              <a:ext cx="3737292" cy="22842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520529F-5004-451C-A1C7-89CB84027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6490" y="640283"/>
              <a:ext cx="2637782" cy="57147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2985F9F-FF1E-4E86-8407-B928D5D4FA03}"/>
                </a:ext>
              </a:extLst>
            </p:cNvPr>
            <p:cNvSpPr txBox="1"/>
            <p:nvPr/>
          </p:nvSpPr>
          <p:spPr>
            <a:xfrm>
              <a:off x="530554" y="3871017"/>
              <a:ext cx="2932773" cy="646331"/>
            </a:xfrm>
            <a:prstGeom prst="rect">
              <a:avLst/>
            </a:prstGeom>
            <a:solidFill>
              <a:srgbClr val="F9BB75"/>
            </a:solidFill>
          </p:spPr>
          <p:txBody>
            <a:bodyPr wrap="square" rtlCol="0">
              <a:spAutoFit/>
            </a:bodyPr>
            <a:lstStyle/>
            <a:p>
              <a:pPr algn="ctr"/>
              <a:r>
                <a:rPr lang="en-US"/>
                <a:t>Phone Camera and Flasher access  Integration </a:t>
              </a:r>
            </a:p>
          </p:txBody>
        </p:sp>
        <p:sp>
          <p:nvSpPr>
            <p:cNvPr id="14" name="TextBox 13">
              <a:extLst>
                <a:ext uri="{FF2B5EF4-FFF2-40B4-BE49-F238E27FC236}">
                  <a16:creationId xmlns:a16="http://schemas.microsoft.com/office/drawing/2014/main" id="{48720EE1-A9BA-4191-9139-260E32ADB4FD}"/>
                </a:ext>
              </a:extLst>
            </p:cNvPr>
            <p:cNvSpPr txBox="1"/>
            <p:nvPr/>
          </p:nvSpPr>
          <p:spPr>
            <a:xfrm>
              <a:off x="548697" y="4600712"/>
              <a:ext cx="3331189" cy="1754326"/>
            </a:xfrm>
            <a:prstGeom prst="rect">
              <a:avLst/>
            </a:prstGeom>
            <a:solidFill>
              <a:srgbClr val="F9BB75"/>
            </a:solidFill>
          </p:spPr>
          <p:txBody>
            <a:bodyPr wrap="square" rtlCol="0">
              <a:spAutoFit/>
            </a:bodyPr>
            <a:lstStyle/>
            <a:p>
              <a:pPr algn="ctr"/>
              <a:r>
                <a:rPr lang="en-US"/>
                <a:t>Out Put</a:t>
              </a:r>
            </a:p>
            <a:p>
              <a:pPr marL="285750" indent="-285750">
                <a:buFont typeface="Arial" panose="020B0604020202020204" pitchFamily="34" charset="0"/>
                <a:buChar char="•"/>
              </a:pPr>
              <a:r>
                <a:rPr lang="en-US"/>
                <a:t>Heart Rate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User Need to cover Both camera and Flash With a  finger  </a:t>
              </a:r>
            </a:p>
          </p:txBody>
        </p:sp>
        <p:cxnSp>
          <p:nvCxnSpPr>
            <p:cNvPr id="15" name="Straight Arrow Connector 14">
              <a:extLst>
                <a:ext uri="{FF2B5EF4-FFF2-40B4-BE49-F238E27FC236}">
                  <a16:creationId xmlns:a16="http://schemas.microsoft.com/office/drawing/2014/main" id="{E7923882-01D8-4D3F-8F29-3BD1CD372DC7}"/>
                </a:ext>
              </a:extLst>
            </p:cNvPr>
            <p:cNvCxnSpPr>
              <a:cxnSpLocks/>
              <a:stCxn id="13" idx="0"/>
            </p:cNvCxnSpPr>
            <p:nvPr/>
          </p:nvCxnSpPr>
          <p:spPr>
            <a:xfrm flipV="1">
              <a:off x="1996941" y="2982259"/>
              <a:ext cx="583699" cy="8887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310B99-3279-48EC-B7A9-7E0E0FF1E5E8}"/>
                </a:ext>
              </a:extLst>
            </p:cNvPr>
            <p:cNvCxnSpPr>
              <a:cxnSpLocks/>
            </p:cNvCxnSpPr>
            <p:nvPr/>
          </p:nvCxnSpPr>
          <p:spPr>
            <a:xfrm flipV="1">
              <a:off x="2249823" y="1918681"/>
              <a:ext cx="5197457" cy="31613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ED44EE0-0B9B-4962-9002-57AA977D9332}"/>
                </a:ext>
              </a:extLst>
            </p:cNvPr>
            <p:cNvCxnSpPr>
              <a:cxnSpLocks/>
              <a:stCxn id="14" idx="3"/>
            </p:cNvCxnSpPr>
            <p:nvPr/>
          </p:nvCxnSpPr>
          <p:spPr>
            <a:xfrm flipV="1">
              <a:off x="3879886" y="1978593"/>
              <a:ext cx="2358354" cy="34992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50A7D9CC-4DC1-43C7-862A-475D1098A034}"/>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1996122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7" name="Title 4">
            <a:extLst>
              <a:ext uri="{FF2B5EF4-FFF2-40B4-BE49-F238E27FC236}">
                <a16:creationId xmlns:a16="http://schemas.microsoft.com/office/drawing/2014/main" id="{2418A35B-DF8A-4CC9-8ED4-AE6D6C9F18B8}"/>
              </a:ext>
            </a:extLst>
          </p:cNvPr>
          <p:cNvSpPr>
            <a:spLocks noGrp="1"/>
          </p:cNvSpPr>
          <p:nvPr>
            <p:ph type="title"/>
          </p:nvPr>
        </p:nvSpPr>
        <p:spPr>
          <a:xfrm>
            <a:off x="304800" y="304800"/>
            <a:ext cx="11684000" cy="792162"/>
          </a:xfrm>
        </p:spPr>
        <p:txBody>
          <a:bodyPr>
            <a:normAutofit/>
          </a:bodyPr>
          <a:lstStyle/>
          <a:p>
            <a:r>
              <a:rPr lang="en-US" b="1" kern="0">
                <a:solidFill>
                  <a:srgbClr val="61878C"/>
                </a:solidFill>
                <a:latin typeface="+mn-lt"/>
              </a:rPr>
              <a:t>Mobile Implementation (Non - Invasive)</a:t>
            </a:r>
          </a:p>
        </p:txBody>
      </p:sp>
      <p:sp>
        <p:nvSpPr>
          <p:cNvPr id="18" name="Content Placeholder 5">
            <a:extLst>
              <a:ext uri="{FF2B5EF4-FFF2-40B4-BE49-F238E27FC236}">
                <a16:creationId xmlns:a16="http://schemas.microsoft.com/office/drawing/2014/main" id="{9D7B202C-120D-470B-B8F8-0CE9C6054FFA}"/>
              </a:ext>
            </a:extLst>
          </p:cNvPr>
          <p:cNvSpPr>
            <a:spLocks noGrp="1"/>
          </p:cNvSpPr>
          <p:nvPr>
            <p:ph sz="half" idx="1"/>
          </p:nvPr>
        </p:nvSpPr>
        <p:spPr>
          <a:xfrm>
            <a:off x="-13490" y="1251086"/>
            <a:ext cx="4818213" cy="5052437"/>
          </a:xfrm>
        </p:spPr>
        <p:txBody>
          <a:bodyPr>
            <a:normAutofit/>
          </a:bodyPr>
          <a:lstStyle/>
          <a:p>
            <a:pPr marL="0" indent="0">
              <a:buNone/>
            </a:pPr>
            <a:r>
              <a:rPr lang="en-US" b="1"/>
              <a:t>Convert The Accelerometer data to Sleep pattern API Integration</a:t>
            </a:r>
          </a:p>
          <a:p>
            <a:r>
              <a:rPr lang="en-US" sz="2400"/>
              <a:t>The Implemented API have Integrated to the mobile application for get sleep patten data </a:t>
            </a:r>
          </a:p>
          <a:p>
            <a:endParaRPr lang="en-US" b="1"/>
          </a:p>
          <a:p>
            <a:pPr marL="457200" lvl="1" indent="0">
              <a:buNone/>
            </a:pPr>
            <a:endParaRPr lang="en-US" sz="2000"/>
          </a:p>
          <a:p>
            <a:pPr marL="457200" lvl="1" indent="0">
              <a:buNone/>
            </a:pPr>
            <a:endParaRPr lang="en-US" sz="2800"/>
          </a:p>
          <a:p>
            <a:pPr marL="457200" lvl="1" indent="0">
              <a:buNone/>
            </a:pPr>
            <a:endParaRPr lang="en-US" sz="2400"/>
          </a:p>
        </p:txBody>
      </p:sp>
      <p:sp>
        <p:nvSpPr>
          <p:cNvPr id="7" name="TextBox 6">
            <a:extLst>
              <a:ext uri="{FF2B5EF4-FFF2-40B4-BE49-F238E27FC236}">
                <a16:creationId xmlns:a16="http://schemas.microsoft.com/office/drawing/2014/main" id="{F008CCB5-30F1-4653-8BDD-6E65C613B543}"/>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pic>
        <p:nvPicPr>
          <p:cNvPr id="11" name="Picture 10" descr="Text&#10;&#10;Description automatically generated">
            <a:extLst>
              <a:ext uri="{FF2B5EF4-FFF2-40B4-BE49-F238E27FC236}">
                <a16:creationId xmlns:a16="http://schemas.microsoft.com/office/drawing/2014/main" id="{4E972D7A-77B9-4CB8-B904-4484B14C4699}"/>
              </a:ext>
            </a:extLst>
          </p:cNvPr>
          <p:cNvPicPr/>
          <p:nvPr/>
        </p:nvPicPr>
        <p:blipFill rotWithShape="1">
          <a:blip r:embed="rId3">
            <a:extLst>
              <a:ext uri="{28A0092B-C50C-407E-A947-70E740481C1C}">
                <a14:useLocalDpi xmlns:a14="http://schemas.microsoft.com/office/drawing/2010/main" val="0"/>
              </a:ext>
            </a:extLst>
          </a:blip>
          <a:srcRect l="29112" t="15752" b="81349"/>
          <a:stretch/>
        </p:blipFill>
        <p:spPr bwMode="auto">
          <a:xfrm>
            <a:off x="513722" y="4280590"/>
            <a:ext cx="4321304" cy="369332"/>
          </a:xfrm>
          <a:prstGeom prst="rect">
            <a:avLst/>
          </a:prstGeom>
          <a:noFill/>
          <a:ln w="12700">
            <a:solidFill>
              <a:schemeClr val="tx1"/>
            </a:solidFill>
          </a:ln>
        </p:spPr>
      </p:pic>
      <p:sp>
        <p:nvSpPr>
          <p:cNvPr id="12" name="TextBox 11">
            <a:extLst>
              <a:ext uri="{FF2B5EF4-FFF2-40B4-BE49-F238E27FC236}">
                <a16:creationId xmlns:a16="http://schemas.microsoft.com/office/drawing/2014/main" id="{9540E13E-6850-471E-9D57-7168C7331708}"/>
              </a:ext>
            </a:extLst>
          </p:cNvPr>
          <p:cNvSpPr txBox="1"/>
          <p:nvPr/>
        </p:nvSpPr>
        <p:spPr>
          <a:xfrm>
            <a:off x="1056150" y="5010692"/>
            <a:ext cx="1810969" cy="369332"/>
          </a:xfrm>
          <a:prstGeom prst="rect">
            <a:avLst/>
          </a:prstGeom>
          <a:solidFill>
            <a:srgbClr val="F9BB75"/>
          </a:solidFill>
        </p:spPr>
        <p:txBody>
          <a:bodyPr wrap="square" rtlCol="0">
            <a:spAutoFit/>
          </a:bodyPr>
          <a:lstStyle/>
          <a:p>
            <a:pPr algn="ctr"/>
            <a:r>
              <a:rPr lang="en-US"/>
              <a:t>API Integration</a:t>
            </a:r>
          </a:p>
        </p:txBody>
      </p:sp>
      <p:pic>
        <p:nvPicPr>
          <p:cNvPr id="3" name="Picture 2">
            <a:extLst>
              <a:ext uri="{FF2B5EF4-FFF2-40B4-BE49-F238E27FC236}">
                <a16:creationId xmlns:a16="http://schemas.microsoft.com/office/drawing/2014/main" id="{F930ACC0-8FCF-4781-8186-227BAEC86B7A}"/>
              </a:ext>
            </a:extLst>
          </p:cNvPr>
          <p:cNvPicPr>
            <a:picLocks noChangeAspect="1"/>
          </p:cNvPicPr>
          <p:nvPr/>
        </p:nvPicPr>
        <p:blipFill rotWithShape="1">
          <a:blip r:embed="rId4">
            <a:extLst>
              <a:ext uri="{28A0092B-C50C-407E-A947-70E740481C1C}">
                <a14:useLocalDpi xmlns:a14="http://schemas.microsoft.com/office/drawing/2010/main" val="0"/>
              </a:ext>
            </a:extLst>
          </a:blip>
          <a:srcRect r="50807" b="7417"/>
          <a:stretch/>
        </p:blipFill>
        <p:spPr>
          <a:xfrm>
            <a:off x="6117696" y="1129304"/>
            <a:ext cx="4518776" cy="5100779"/>
          </a:xfrm>
          <a:prstGeom prst="rect">
            <a:avLst/>
          </a:prstGeom>
        </p:spPr>
      </p:pic>
      <p:sp>
        <p:nvSpPr>
          <p:cNvPr id="13" name="TextBox 12">
            <a:extLst>
              <a:ext uri="{FF2B5EF4-FFF2-40B4-BE49-F238E27FC236}">
                <a16:creationId xmlns:a16="http://schemas.microsoft.com/office/drawing/2014/main" id="{68367E5E-B922-430E-ACE5-AFB722314193}"/>
              </a:ext>
            </a:extLst>
          </p:cNvPr>
          <p:cNvSpPr txBox="1"/>
          <p:nvPr/>
        </p:nvSpPr>
        <p:spPr>
          <a:xfrm>
            <a:off x="9381589" y="5517558"/>
            <a:ext cx="2345356" cy="646331"/>
          </a:xfrm>
          <a:prstGeom prst="rect">
            <a:avLst/>
          </a:prstGeom>
          <a:solidFill>
            <a:srgbClr val="F9BB75"/>
          </a:solidFill>
        </p:spPr>
        <p:txBody>
          <a:bodyPr wrap="square" rtlCol="0">
            <a:spAutoFit/>
          </a:bodyPr>
          <a:lstStyle/>
          <a:p>
            <a:pPr algn="ctr"/>
            <a:r>
              <a:rPr lang="en-US"/>
              <a:t>Accelerometer CSV Create and Pass</a:t>
            </a:r>
          </a:p>
        </p:txBody>
      </p:sp>
    </p:spTree>
    <p:extLst>
      <p:ext uri="{BB962C8B-B14F-4D97-AF65-F5344CB8AC3E}">
        <p14:creationId xmlns:p14="http://schemas.microsoft.com/office/powerpoint/2010/main" val="10596352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5" name="Content Placeholder 14">
            <a:extLst>
              <a:ext uri="{FF2B5EF4-FFF2-40B4-BE49-F238E27FC236}">
                <a16:creationId xmlns:a16="http://schemas.microsoft.com/office/drawing/2014/main" id="{15C92D86-7FEF-41DB-939C-0F65B30B5252}"/>
              </a:ext>
            </a:extLst>
          </p:cNvPr>
          <p:cNvSpPr>
            <a:spLocks noGrp="1"/>
          </p:cNvSpPr>
          <p:nvPr>
            <p:ph sz="half" idx="1"/>
          </p:nvPr>
        </p:nvSpPr>
        <p:spPr>
          <a:xfrm>
            <a:off x="132899" y="1054950"/>
            <a:ext cx="4924288" cy="4525963"/>
          </a:xfrm>
        </p:spPr>
        <p:txBody>
          <a:bodyPr/>
          <a:lstStyle/>
          <a:p>
            <a:pPr marL="0" indent="0">
              <a:buNone/>
            </a:pPr>
            <a:r>
              <a:rPr lang="en-US" b="1"/>
              <a:t>Store data in Firebase </a:t>
            </a:r>
          </a:p>
          <a:p>
            <a:pPr marL="0" indent="0">
              <a:buNone/>
            </a:pPr>
            <a:endParaRPr lang="en-US" b="1"/>
          </a:p>
          <a:p>
            <a:pPr marL="0" indent="0">
              <a:buNone/>
            </a:pPr>
            <a:r>
              <a:rPr lang="en-US" sz="2400"/>
              <a:t>Invasively and non -  invasively obtained and calculated data stored in the firebase. </a:t>
            </a:r>
          </a:p>
          <a:p>
            <a:pPr marL="0" indent="0">
              <a:buNone/>
            </a:pPr>
            <a:endParaRPr lang="en-US" b="1"/>
          </a:p>
          <a:p>
            <a:pPr marL="0" indent="0">
              <a:buNone/>
            </a:pPr>
            <a:endParaRPr lang="en-US" b="1"/>
          </a:p>
        </p:txBody>
      </p:sp>
      <p:sp>
        <p:nvSpPr>
          <p:cNvPr id="12" name="Title 4">
            <a:extLst>
              <a:ext uri="{FF2B5EF4-FFF2-40B4-BE49-F238E27FC236}">
                <a16:creationId xmlns:a16="http://schemas.microsoft.com/office/drawing/2014/main" id="{B871A8A0-2720-423B-8349-F48B8FB732F2}"/>
              </a:ext>
            </a:extLst>
          </p:cNvPr>
          <p:cNvSpPr>
            <a:spLocks noGrp="1"/>
          </p:cNvSpPr>
          <p:nvPr>
            <p:ph type="title"/>
          </p:nvPr>
        </p:nvSpPr>
        <p:spPr>
          <a:xfrm>
            <a:off x="304799" y="108141"/>
            <a:ext cx="11684000" cy="792162"/>
          </a:xfrm>
        </p:spPr>
        <p:txBody>
          <a:bodyPr>
            <a:normAutofit/>
          </a:bodyPr>
          <a:lstStyle/>
          <a:p>
            <a:r>
              <a:rPr lang="en-US" b="1" kern="0">
                <a:solidFill>
                  <a:srgbClr val="61878C"/>
                </a:solidFill>
                <a:latin typeface="+mn-lt"/>
              </a:rPr>
              <a:t>Mobile Implementation (Cont’d) .</a:t>
            </a:r>
          </a:p>
        </p:txBody>
      </p:sp>
      <p:pic>
        <p:nvPicPr>
          <p:cNvPr id="1026" name="Picture 2" descr="image">
            <a:extLst>
              <a:ext uri="{FF2B5EF4-FFF2-40B4-BE49-F238E27FC236}">
                <a16:creationId xmlns:a16="http://schemas.microsoft.com/office/drawing/2014/main" id="{0679220D-5C74-4AD3-90E8-14C9C09E1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72" y="3409672"/>
            <a:ext cx="4044726" cy="232588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39E3CD9-28C8-4AC1-8346-1D45A2B0E1C0}"/>
              </a:ext>
            </a:extLst>
          </p:cNvPr>
          <p:cNvSpPr txBox="1"/>
          <p:nvPr/>
        </p:nvSpPr>
        <p:spPr>
          <a:xfrm>
            <a:off x="5675334" y="4794819"/>
            <a:ext cx="2330096" cy="646331"/>
          </a:xfrm>
          <a:prstGeom prst="rect">
            <a:avLst/>
          </a:prstGeom>
          <a:solidFill>
            <a:srgbClr val="F9BB75"/>
          </a:solidFill>
        </p:spPr>
        <p:txBody>
          <a:bodyPr wrap="square" rtlCol="0">
            <a:spAutoFit/>
          </a:bodyPr>
          <a:lstStyle/>
          <a:p>
            <a:pPr algn="ctr"/>
            <a:r>
              <a:rPr lang="en-US"/>
              <a:t>Firebase Packages and Files </a:t>
            </a:r>
          </a:p>
        </p:txBody>
      </p:sp>
      <p:sp>
        <p:nvSpPr>
          <p:cNvPr id="19" name="TextBox 18">
            <a:extLst>
              <a:ext uri="{FF2B5EF4-FFF2-40B4-BE49-F238E27FC236}">
                <a16:creationId xmlns:a16="http://schemas.microsoft.com/office/drawing/2014/main" id="{0514BB99-A181-47E9-A625-0D7813AE6ED2}"/>
              </a:ext>
            </a:extLst>
          </p:cNvPr>
          <p:cNvSpPr txBox="1"/>
          <p:nvPr/>
        </p:nvSpPr>
        <p:spPr>
          <a:xfrm>
            <a:off x="1479383" y="5658662"/>
            <a:ext cx="1810969" cy="646331"/>
          </a:xfrm>
          <a:prstGeom prst="rect">
            <a:avLst/>
          </a:prstGeom>
          <a:solidFill>
            <a:srgbClr val="F9BB75"/>
          </a:solidFill>
        </p:spPr>
        <p:txBody>
          <a:bodyPr wrap="square" rtlCol="0">
            <a:spAutoFit/>
          </a:bodyPr>
          <a:lstStyle/>
          <a:p>
            <a:pPr algn="ctr"/>
            <a:r>
              <a:rPr lang="en-US"/>
              <a:t>Stored data in Firebase</a:t>
            </a:r>
          </a:p>
        </p:txBody>
      </p:sp>
      <p:pic>
        <p:nvPicPr>
          <p:cNvPr id="10" name="Picture 9" descr="A picture containing text, screenshot, monitor, electronics&#10;&#10;Description automatically generated">
            <a:extLst>
              <a:ext uri="{FF2B5EF4-FFF2-40B4-BE49-F238E27FC236}">
                <a16:creationId xmlns:a16="http://schemas.microsoft.com/office/drawing/2014/main" id="{DA81706F-C6F3-4F29-9AC4-1D28F4369A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261"/>
          <a:stretch/>
        </p:blipFill>
        <p:spPr>
          <a:xfrm>
            <a:off x="5008777" y="1340650"/>
            <a:ext cx="3108482" cy="3351771"/>
          </a:xfrm>
          <a:prstGeom prst="rect">
            <a:avLst/>
          </a:prstGeom>
        </p:spPr>
      </p:pic>
      <p:sp>
        <p:nvSpPr>
          <p:cNvPr id="13" name="TextBox 12">
            <a:extLst>
              <a:ext uri="{FF2B5EF4-FFF2-40B4-BE49-F238E27FC236}">
                <a16:creationId xmlns:a16="http://schemas.microsoft.com/office/drawing/2014/main" id="{D67AF4B4-FAC5-48A8-9C8E-C23E4733300B}"/>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pic>
        <p:nvPicPr>
          <p:cNvPr id="4" name="Picture 3">
            <a:extLst>
              <a:ext uri="{FF2B5EF4-FFF2-40B4-BE49-F238E27FC236}">
                <a16:creationId xmlns:a16="http://schemas.microsoft.com/office/drawing/2014/main" id="{D5D638DB-5EA1-4D6F-8E38-D8BAF297E029}"/>
              </a:ext>
            </a:extLst>
          </p:cNvPr>
          <p:cNvPicPr>
            <a:picLocks noChangeAspect="1"/>
          </p:cNvPicPr>
          <p:nvPr/>
        </p:nvPicPr>
        <p:blipFill rotWithShape="1">
          <a:blip r:embed="rId5">
            <a:extLst>
              <a:ext uri="{28A0092B-C50C-407E-A947-70E740481C1C}">
                <a14:useLocalDpi xmlns:a14="http://schemas.microsoft.com/office/drawing/2010/main" val="0"/>
              </a:ext>
            </a:extLst>
          </a:blip>
          <a:srcRect r="43711" b="5520"/>
          <a:stretch/>
        </p:blipFill>
        <p:spPr>
          <a:xfrm>
            <a:off x="8349677" y="1315689"/>
            <a:ext cx="3602899" cy="3401692"/>
          </a:xfrm>
          <a:prstGeom prst="rect">
            <a:avLst/>
          </a:prstGeom>
        </p:spPr>
      </p:pic>
      <p:sp>
        <p:nvSpPr>
          <p:cNvPr id="17" name="TextBox 16">
            <a:extLst>
              <a:ext uri="{FF2B5EF4-FFF2-40B4-BE49-F238E27FC236}">
                <a16:creationId xmlns:a16="http://schemas.microsoft.com/office/drawing/2014/main" id="{8ABA22FF-6BF1-4AC9-8BD9-CA8F4A0E1235}"/>
              </a:ext>
            </a:extLst>
          </p:cNvPr>
          <p:cNvSpPr txBox="1"/>
          <p:nvPr/>
        </p:nvSpPr>
        <p:spPr>
          <a:xfrm>
            <a:off x="9173226" y="4922126"/>
            <a:ext cx="1810969" cy="646331"/>
          </a:xfrm>
          <a:prstGeom prst="rect">
            <a:avLst/>
          </a:prstGeom>
          <a:solidFill>
            <a:srgbClr val="F9BB75"/>
          </a:solidFill>
        </p:spPr>
        <p:txBody>
          <a:bodyPr wrap="square" rtlCol="0">
            <a:spAutoFit/>
          </a:bodyPr>
          <a:lstStyle/>
          <a:p>
            <a:pPr algn="ctr"/>
            <a:r>
              <a:rPr lang="en-US"/>
              <a:t>Firebase data Access</a:t>
            </a:r>
          </a:p>
        </p:txBody>
      </p:sp>
    </p:spTree>
    <p:extLst>
      <p:ext uri="{BB962C8B-B14F-4D97-AF65-F5344CB8AC3E}">
        <p14:creationId xmlns:p14="http://schemas.microsoft.com/office/powerpoint/2010/main" val="11095766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67128"/>
            <a:ext cx="5052418" cy="5052437"/>
          </a:xfrm>
        </p:spPr>
        <p:txBody>
          <a:bodyPr>
            <a:normAutofit/>
          </a:bodyPr>
          <a:lstStyle/>
          <a:p>
            <a:pPr marL="0" indent="0">
              <a:buNone/>
            </a:pPr>
            <a:endParaRPr lang="en-US" sz="2400"/>
          </a:p>
          <a:p>
            <a:pPr marL="0" indent="0">
              <a:buNone/>
            </a:pPr>
            <a:r>
              <a:rPr lang="en-US" sz="3200" b="1"/>
              <a:t>14 days analysis calculation.  </a:t>
            </a:r>
          </a:p>
          <a:p>
            <a:pPr marL="0" indent="0">
              <a:buNone/>
            </a:pPr>
            <a:endParaRPr lang="en-US" sz="3200" b="1"/>
          </a:p>
          <a:p>
            <a:pPr algn="just"/>
            <a:r>
              <a:rPr lang="en-US" sz="2400"/>
              <a:t>The stored data have accessed, and calculations have conducted for get 14days average usage data. </a:t>
            </a:r>
          </a:p>
        </p:txBody>
      </p:sp>
      <p:sp>
        <p:nvSpPr>
          <p:cNvPr id="11" name="Content Placeholder 11">
            <a:extLst>
              <a:ext uri="{FF2B5EF4-FFF2-40B4-BE49-F238E27FC236}">
                <a16:creationId xmlns:a16="http://schemas.microsoft.com/office/drawing/2014/main" id="{D8283765-3A7E-40A9-B4D4-5FA4EE223720}"/>
              </a:ext>
            </a:extLst>
          </p:cNvPr>
          <p:cNvSpPr txBox="1">
            <a:spLocks/>
          </p:cNvSpPr>
          <p:nvPr/>
        </p:nvSpPr>
        <p:spPr>
          <a:xfrm>
            <a:off x="609600" y="1600201"/>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a:p>
        </p:txBody>
      </p:sp>
      <p:sp>
        <p:nvSpPr>
          <p:cNvPr id="19" name="Content Placeholder 11">
            <a:extLst>
              <a:ext uri="{FF2B5EF4-FFF2-40B4-BE49-F238E27FC236}">
                <a16:creationId xmlns:a16="http://schemas.microsoft.com/office/drawing/2014/main" id="{FAB532C1-0943-40A8-BDC6-3416376C39C2}"/>
              </a:ext>
            </a:extLst>
          </p:cNvPr>
          <p:cNvSpPr txBox="1">
            <a:spLocks/>
          </p:cNvSpPr>
          <p:nvPr/>
        </p:nvSpPr>
        <p:spPr>
          <a:xfrm>
            <a:off x="2305454" y="2519464"/>
            <a:ext cx="3714885" cy="31754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b="1"/>
              <a:t> </a:t>
            </a:r>
          </a:p>
        </p:txBody>
      </p:sp>
      <p:sp>
        <p:nvSpPr>
          <p:cNvPr id="23" name="TextBox 22">
            <a:extLst>
              <a:ext uri="{FF2B5EF4-FFF2-40B4-BE49-F238E27FC236}">
                <a16:creationId xmlns:a16="http://schemas.microsoft.com/office/drawing/2014/main" id="{02BB8E72-FC39-42C2-9BC2-BE3CB43089F1}"/>
              </a:ext>
            </a:extLst>
          </p:cNvPr>
          <p:cNvSpPr txBox="1"/>
          <p:nvPr/>
        </p:nvSpPr>
        <p:spPr>
          <a:xfrm>
            <a:off x="14445454" y="3434095"/>
            <a:ext cx="1656711" cy="646331"/>
          </a:xfrm>
          <a:prstGeom prst="rect">
            <a:avLst/>
          </a:prstGeom>
          <a:solidFill>
            <a:srgbClr val="F9BB75"/>
          </a:solidFill>
        </p:spPr>
        <p:txBody>
          <a:bodyPr wrap="square" rtlCol="0">
            <a:spAutoFit/>
          </a:bodyPr>
          <a:lstStyle/>
          <a:p>
            <a:pPr algn="ctr"/>
            <a:r>
              <a:rPr lang="en-US"/>
              <a:t>Integrate The API</a:t>
            </a:r>
          </a:p>
        </p:txBody>
      </p:sp>
      <p:sp>
        <p:nvSpPr>
          <p:cNvPr id="17" name="TextBox 16">
            <a:extLst>
              <a:ext uri="{FF2B5EF4-FFF2-40B4-BE49-F238E27FC236}">
                <a16:creationId xmlns:a16="http://schemas.microsoft.com/office/drawing/2014/main" id="{73B114D5-8078-4F27-B0AB-94EF7167E39C}"/>
              </a:ext>
            </a:extLst>
          </p:cNvPr>
          <p:cNvSpPr txBox="1"/>
          <p:nvPr/>
        </p:nvSpPr>
        <p:spPr>
          <a:xfrm>
            <a:off x="7810596" y="5865448"/>
            <a:ext cx="2357974" cy="369332"/>
          </a:xfrm>
          <a:prstGeom prst="rect">
            <a:avLst/>
          </a:prstGeom>
          <a:solidFill>
            <a:srgbClr val="F9BB75"/>
          </a:solidFill>
        </p:spPr>
        <p:txBody>
          <a:bodyPr wrap="square" rtlCol="0">
            <a:spAutoFit/>
          </a:bodyPr>
          <a:lstStyle/>
          <a:p>
            <a:pPr algn="ctr"/>
            <a:r>
              <a:rPr lang="en-US"/>
              <a:t>14 Days Calculation</a:t>
            </a:r>
          </a:p>
        </p:txBody>
      </p:sp>
      <p:sp>
        <p:nvSpPr>
          <p:cNvPr id="20" name="TextBox 19">
            <a:extLst>
              <a:ext uri="{FF2B5EF4-FFF2-40B4-BE49-F238E27FC236}">
                <a16:creationId xmlns:a16="http://schemas.microsoft.com/office/drawing/2014/main" id="{55E8B557-C025-445D-BEB2-4C54193F519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pic>
        <p:nvPicPr>
          <p:cNvPr id="13" name="Picture 12">
            <a:extLst>
              <a:ext uri="{FF2B5EF4-FFF2-40B4-BE49-F238E27FC236}">
                <a16:creationId xmlns:a16="http://schemas.microsoft.com/office/drawing/2014/main" id="{4C562A20-3B76-4872-9FD7-43A3D9223F4E}"/>
              </a:ext>
            </a:extLst>
          </p:cNvPr>
          <p:cNvPicPr>
            <a:picLocks noChangeAspect="1"/>
          </p:cNvPicPr>
          <p:nvPr/>
        </p:nvPicPr>
        <p:blipFill rotWithShape="1">
          <a:blip r:embed="rId4">
            <a:extLst>
              <a:ext uri="{28A0092B-C50C-407E-A947-70E740481C1C}">
                <a14:useLocalDpi xmlns:a14="http://schemas.microsoft.com/office/drawing/2010/main" val="0"/>
              </a:ext>
            </a:extLst>
          </a:blip>
          <a:srcRect r="28750" b="8542"/>
          <a:stretch/>
        </p:blipFill>
        <p:spPr>
          <a:xfrm>
            <a:off x="5540080" y="1120445"/>
            <a:ext cx="6268356" cy="4525963"/>
          </a:xfrm>
          <a:prstGeom prst="rect">
            <a:avLst/>
          </a:prstGeom>
        </p:spPr>
      </p:pic>
    </p:spTree>
    <p:extLst>
      <p:ext uri="{BB962C8B-B14F-4D97-AF65-F5344CB8AC3E}">
        <p14:creationId xmlns:p14="http://schemas.microsoft.com/office/powerpoint/2010/main" val="375587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1371600" y="3605213"/>
            <a:ext cx="10363200" cy="1500187"/>
          </a:xfrm>
        </p:spPr>
        <p:txBody>
          <a:bodyPr>
            <a:noAutofit/>
          </a:bodyPr>
          <a:lstStyle/>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solidFill>
                  <a:schemeClr val="tx1"/>
                </a:solidFill>
              </a:rPr>
              <a:t>Research Question</a:t>
            </a:r>
          </a:p>
          <a:p>
            <a:pPr marL="342900" indent="-342900">
              <a:buFont typeface="Arial" panose="020B0604020202020204" pitchFamily="34" charset="0"/>
              <a:buChar char="•"/>
            </a:pPr>
            <a:r>
              <a:rPr lang="en-US" sz="2400">
                <a:solidFill>
                  <a:schemeClr val="tx1"/>
                </a:solidFill>
              </a:rPr>
              <a:t>Specific and Sub Objectives</a:t>
            </a:r>
          </a:p>
          <a:p>
            <a:pPr marL="342900" indent="-342900">
              <a:buFont typeface="Arial" panose="020B0604020202020204" pitchFamily="34" charset="0"/>
              <a:buChar char="•"/>
            </a:pPr>
            <a:r>
              <a:rPr lang="en-US" sz="2400">
                <a:solidFill>
                  <a:schemeClr val="tx1"/>
                </a:solidFill>
              </a:rPr>
              <a:t>Evidences for the Completion</a:t>
            </a:r>
          </a:p>
        </p:txBody>
      </p:sp>
      <p:pic>
        <p:nvPicPr>
          <p:cNvPr id="7" name="Picture 6">
            <a:extLst>
              <a:ext uri="{FF2B5EF4-FFF2-40B4-BE49-F238E27FC236}">
                <a16:creationId xmlns:a16="http://schemas.microsoft.com/office/drawing/2014/main" id="{BE6D4969-ECF9-4293-9A6E-C9D7853385AF}"/>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8" name="Picture 7">
            <a:extLst>
              <a:ext uri="{FF2B5EF4-FFF2-40B4-BE49-F238E27FC236}">
                <a16:creationId xmlns:a16="http://schemas.microsoft.com/office/drawing/2014/main" id="{3DA19219-0BB8-4C44-BD43-220D921FF745}"/>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10" name="Google Shape;1868;p77">
            <a:extLst>
              <a:ext uri="{FF2B5EF4-FFF2-40B4-BE49-F238E27FC236}">
                <a16:creationId xmlns:a16="http://schemas.microsoft.com/office/drawing/2014/main" id="{73C4D231-54C3-4A78-B849-098988D8A357}"/>
              </a:ext>
            </a:extLst>
          </p:cNvPr>
          <p:cNvSpPr/>
          <p:nvPr/>
        </p:nvSpPr>
        <p:spPr>
          <a:xfrm rot="-8099923">
            <a:off x="6839220" y="2041543"/>
            <a:ext cx="4858688" cy="4042988"/>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 name="Google Shape;1869;p77">
            <a:extLst>
              <a:ext uri="{FF2B5EF4-FFF2-40B4-BE49-F238E27FC236}">
                <a16:creationId xmlns:a16="http://schemas.microsoft.com/office/drawing/2014/main" id="{216B9874-E239-47A3-9FBB-32AC15F33609}"/>
              </a:ext>
            </a:extLst>
          </p:cNvPr>
          <p:cNvPicPr preferRelativeResize="0"/>
          <p:nvPr/>
        </p:nvPicPr>
        <p:blipFill rotWithShape="1">
          <a:blip r:embed="rId4">
            <a:alphaModFix/>
          </a:blip>
          <a:srcRect t="33895" b="2888"/>
          <a:stretch/>
        </p:blipFill>
        <p:spPr>
          <a:xfrm>
            <a:off x="7058969" y="1637091"/>
            <a:ext cx="4190089" cy="4143190"/>
          </a:xfrm>
          <a:prstGeom prst="ellipse">
            <a:avLst/>
          </a:prstGeom>
          <a:noFill/>
          <a:ln>
            <a:noFill/>
          </a:ln>
        </p:spPr>
      </p:pic>
      <p:sp>
        <p:nvSpPr>
          <p:cNvPr id="12" name="Google Shape;1871;p77">
            <a:extLst>
              <a:ext uri="{FF2B5EF4-FFF2-40B4-BE49-F238E27FC236}">
                <a16:creationId xmlns:a16="http://schemas.microsoft.com/office/drawing/2014/main" id="{7BCD102C-608A-4CF6-84D9-490C44DAD41A}"/>
              </a:ext>
            </a:extLst>
          </p:cNvPr>
          <p:cNvSpPr txBox="1">
            <a:spLocks/>
          </p:cNvSpPr>
          <p:nvPr/>
        </p:nvSpPr>
        <p:spPr>
          <a:xfrm>
            <a:off x="939753" y="1248080"/>
            <a:ext cx="7261776" cy="13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Neucha"/>
              <a:buNone/>
              <a:defRPr sz="3000" b="1" i="0" u="none" strike="noStrike" cap="none">
                <a:solidFill>
                  <a:schemeClr val="accent5"/>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2pPr>
            <a:lvl3pPr marR="0" lvl="2"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3pPr>
            <a:lvl4pPr marR="0" lvl="3"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4pPr>
            <a:lvl5pPr marR="0" lvl="4"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5pPr>
            <a:lvl6pPr marR="0" lvl="5"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6pPr>
            <a:lvl7pPr marR="0" lvl="6"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7pPr>
            <a:lvl8pPr marR="0" lvl="7"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8pPr>
            <a:lvl9pPr marR="0" lvl="8"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9pPr>
          </a:lstStyle>
          <a:p>
            <a:pPr marL="0" marR="0" lvl="0" indent="0" algn="l" defTabSz="914400" rtl="0" eaLnBrk="1" fontAlgn="auto" latinLnBrk="0" hangingPunct="1">
              <a:lnSpc>
                <a:spcPct val="100000"/>
              </a:lnSpc>
              <a:spcBef>
                <a:spcPts val="0"/>
              </a:spcBef>
              <a:spcAft>
                <a:spcPts val="0"/>
              </a:spcAft>
              <a:buClr>
                <a:srgbClr val="413243"/>
              </a:buClr>
              <a:buSzPts val="3000"/>
              <a:buFont typeface="Neucha"/>
              <a:buNone/>
              <a:tabLst/>
              <a:defRPr/>
            </a:pPr>
            <a:r>
              <a:rPr kumimoji="0" lang="en-US" sz="3200" b="1" i="0" u="none" strike="noStrike" kern="0" cap="none" spc="0" normalizeH="0" baseline="0" noProof="0">
                <a:ln>
                  <a:noFill/>
                </a:ln>
                <a:solidFill>
                  <a:srgbClr val="413243"/>
                </a:solidFill>
                <a:effectLst/>
                <a:uLnTx/>
                <a:uFillTx/>
                <a:latin typeface="+mn-lt"/>
                <a:sym typeface="Neucha"/>
              </a:rPr>
              <a:t>EMOTION-BASED BEHAVIOR ANALYSIS FOR EARLY IDENTIFICATION OF DEPRESSIVE DISORDER </a:t>
            </a:r>
          </a:p>
        </p:txBody>
      </p:sp>
      <p:pic>
        <p:nvPicPr>
          <p:cNvPr id="13" name="Picture 12">
            <a:extLst>
              <a:ext uri="{FF2B5EF4-FFF2-40B4-BE49-F238E27FC236}">
                <a16:creationId xmlns:a16="http://schemas.microsoft.com/office/drawing/2014/main" id="{8D66E254-565B-4C6B-A803-A436171E7A5C}"/>
              </a:ext>
            </a:extLst>
          </p:cNvPr>
          <p:cNvPicPr>
            <a:picLocks noChangeAspect="1"/>
          </p:cNvPicPr>
          <p:nvPr/>
        </p:nvPicPr>
        <p:blipFill>
          <a:blip r:embed="rId5"/>
          <a:stretch>
            <a:fillRect/>
          </a:stretch>
        </p:blipFill>
        <p:spPr>
          <a:xfrm rot="5400000">
            <a:off x="62586" y="-99161"/>
            <a:ext cx="1461539" cy="1613687"/>
          </a:xfrm>
          <a:prstGeom prst="rect">
            <a:avLst/>
          </a:prstGeom>
        </p:spPr>
      </p:pic>
      <p:sp>
        <p:nvSpPr>
          <p:cNvPr id="14" name="TextBox 13">
            <a:extLst>
              <a:ext uri="{FF2B5EF4-FFF2-40B4-BE49-F238E27FC236}">
                <a16:creationId xmlns:a16="http://schemas.microsoft.com/office/drawing/2014/main" id="{5F15E4A0-7CE3-48FD-B6AD-3120378637EC}"/>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12752835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67128"/>
            <a:ext cx="5052418" cy="5052437"/>
          </a:xfrm>
        </p:spPr>
        <p:txBody>
          <a:bodyPr>
            <a:normAutofit/>
          </a:bodyPr>
          <a:lstStyle/>
          <a:p>
            <a:pPr marL="0" indent="0">
              <a:buNone/>
            </a:pPr>
            <a:endParaRPr lang="en-US" sz="2400"/>
          </a:p>
          <a:p>
            <a:pPr marL="0" indent="0">
              <a:buNone/>
            </a:pPr>
            <a:r>
              <a:rPr lang="en-US" sz="3200" b="1"/>
              <a:t>Modal API Integration.  </a:t>
            </a:r>
          </a:p>
          <a:p>
            <a:pPr algn="just"/>
            <a:r>
              <a:rPr lang="en-US" sz="2400"/>
              <a:t>Implemented model API integrated to the mobile application for analysis.</a:t>
            </a:r>
          </a:p>
          <a:p>
            <a:pPr marL="0" indent="0" algn="just">
              <a:buNone/>
            </a:pPr>
            <a:endParaRPr lang="en-US" sz="2400"/>
          </a:p>
          <a:p>
            <a:pPr algn="just"/>
            <a:r>
              <a:rPr lang="en-US" sz="2400"/>
              <a:t>The 14 days calculated average data pass to API for analysis. </a:t>
            </a:r>
          </a:p>
        </p:txBody>
      </p:sp>
      <p:sp>
        <p:nvSpPr>
          <p:cNvPr id="11" name="Content Placeholder 11">
            <a:extLst>
              <a:ext uri="{FF2B5EF4-FFF2-40B4-BE49-F238E27FC236}">
                <a16:creationId xmlns:a16="http://schemas.microsoft.com/office/drawing/2014/main" id="{D8283765-3A7E-40A9-B4D4-5FA4EE223720}"/>
              </a:ext>
            </a:extLst>
          </p:cNvPr>
          <p:cNvSpPr txBox="1">
            <a:spLocks/>
          </p:cNvSpPr>
          <p:nvPr/>
        </p:nvSpPr>
        <p:spPr>
          <a:xfrm>
            <a:off x="609600" y="1600201"/>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a:p>
        </p:txBody>
      </p:sp>
      <p:sp>
        <p:nvSpPr>
          <p:cNvPr id="19" name="Content Placeholder 11">
            <a:extLst>
              <a:ext uri="{FF2B5EF4-FFF2-40B4-BE49-F238E27FC236}">
                <a16:creationId xmlns:a16="http://schemas.microsoft.com/office/drawing/2014/main" id="{FAB532C1-0943-40A8-BDC6-3416376C39C2}"/>
              </a:ext>
            </a:extLst>
          </p:cNvPr>
          <p:cNvSpPr txBox="1">
            <a:spLocks/>
          </p:cNvSpPr>
          <p:nvPr/>
        </p:nvSpPr>
        <p:spPr>
          <a:xfrm>
            <a:off x="2305454" y="2519464"/>
            <a:ext cx="3714885" cy="31754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b="1"/>
              <a:t> </a:t>
            </a:r>
          </a:p>
        </p:txBody>
      </p:sp>
      <p:sp>
        <p:nvSpPr>
          <p:cNvPr id="23" name="TextBox 22">
            <a:extLst>
              <a:ext uri="{FF2B5EF4-FFF2-40B4-BE49-F238E27FC236}">
                <a16:creationId xmlns:a16="http://schemas.microsoft.com/office/drawing/2014/main" id="{02BB8E72-FC39-42C2-9BC2-BE3CB43089F1}"/>
              </a:ext>
            </a:extLst>
          </p:cNvPr>
          <p:cNvSpPr txBox="1"/>
          <p:nvPr/>
        </p:nvSpPr>
        <p:spPr>
          <a:xfrm>
            <a:off x="14445454" y="3434095"/>
            <a:ext cx="1656711" cy="646331"/>
          </a:xfrm>
          <a:prstGeom prst="rect">
            <a:avLst/>
          </a:prstGeom>
          <a:solidFill>
            <a:srgbClr val="F9BB75"/>
          </a:solidFill>
        </p:spPr>
        <p:txBody>
          <a:bodyPr wrap="square" rtlCol="0">
            <a:spAutoFit/>
          </a:bodyPr>
          <a:lstStyle/>
          <a:p>
            <a:pPr algn="ctr"/>
            <a:r>
              <a:rPr lang="en-US"/>
              <a:t>Integrate The API</a:t>
            </a:r>
          </a:p>
        </p:txBody>
      </p:sp>
      <p:sp>
        <p:nvSpPr>
          <p:cNvPr id="15" name="TextBox 14">
            <a:extLst>
              <a:ext uri="{FF2B5EF4-FFF2-40B4-BE49-F238E27FC236}">
                <a16:creationId xmlns:a16="http://schemas.microsoft.com/office/drawing/2014/main" id="{314DAC1D-E90E-40C1-B1CC-053C5C07439D}"/>
              </a:ext>
            </a:extLst>
          </p:cNvPr>
          <p:cNvSpPr txBox="1"/>
          <p:nvPr/>
        </p:nvSpPr>
        <p:spPr>
          <a:xfrm>
            <a:off x="8801462" y="5998112"/>
            <a:ext cx="2357974" cy="369332"/>
          </a:xfrm>
          <a:prstGeom prst="rect">
            <a:avLst/>
          </a:prstGeom>
          <a:solidFill>
            <a:srgbClr val="F9BB75"/>
          </a:solidFill>
        </p:spPr>
        <p:txBody>
          <a:bodyPr wrap="square" rtlCol="0">
            <a:spAutoFit/>
          </a:bodyPr>
          <a:lstStyle/>
          <a:p>
            <a:pPr algn="ctr"/>
            <a:r>
              <a:rPr lang="en-US"/>
              <a:t>Integrate The API</a:t>
            </a:r>
          </a:p>
        </p:txBody>
      </p:sp>
      <p:pic>
        <p:nvPicPr>
          <p:cNvPr id="20" name="Picture 19" descr="Text&#10;&#10;Description automatically generated">
            <a:extLst>
              <a:ext uri="{FF2B5EF4-FFF2-40B4-BE49-F238E27FC236}">
                <a16:creationId xmlns:a16="http://schemas.microsoft.com/office/drawing/2014/main" id="{BCAF685C-3175-41B0-8BAC-E6AB338C410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97602" y="1073432"/>
            <a:ext cx="4747895" cy="4884420"/>
          </a:xfrm>
          <a:prstGeom prst="rect">
            <a:avLst/>
          </a:prstGeom>
          <a:noFill/>
          <a:ln w="12700">
            <a:solidFill>
              <a:schemeClr val="tx1"/>
            </a:solidFill>
          </a:ln>
        </p:spPr>
      </p:pic>
      <p:cxnSp>
        <p:nvCxnSpPr>
          <p:cNvPr id="17" name="Straight Arrow Connector 16">
            <a:extLst>
              <a:ext uri="{FF2B5EF4-FFF2-40B4-BE49-F238E27FC236}">
                <a16:creationId xmlns:a16="http://schemas.microsoft.com/office/drawing/2014/main" id="{C6285CF7-1D07-4309-9A7E-06B5420DCC0E}"/>
              </a:ext>
            </a:extLst>
          </p:cNvPr>
          <p:cNvCxnSpPr>
            <a:cxnSpLocks/>
            <a:stCxn id="15" idx="1"/>
          </p:cNvCxnSpPr>
          <p:nvPr/>
        </p:nvCxnSpPr>
        <p:spPr>
          <a:xfrm flipH="1" flipV="1">
            <a:off x="8307421" y="2059164"/>
            <a:ext cx="494041" cy="4123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86DEF8E-43B7-4779-A6F6-2D9209D8E82C}"/>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23944575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67128"/>
            <a:ext cx="4054225" cy="5052437"/>
          </a:xfrm>
        </p:spPr>
        <p:txBody>
          <a:bodyPr>
            <a:normAutofit/>
          </a:bodyPr>
          <a:lstStyle/>
          <a:p>
            <a:pPr marL="0" indent="0">
              <a:buNone/>
            </a:pPr>
            <a:endParaRPr lang="en-US" sz="2400"/>
          </a:p>
          <a:p>
            <a:pPr marL="0" indent="0">
              <a:buNone/>
            </a:pPr>
            <a:r>
              <a:rPr lang="en-US" sz="3200" b="1"/>
              <a:t>Front end data Rendering.  </a:t>
            </a:r>
          </a:p>
          <a:p>
            <a:pPr marL="0" indent="0">
              <a:buNone/>
            </a:pPr>
            <a:endParaRPr lang="en-US" sz="3200" b="1"/>
          </a:p>
          <a:p>
            <a:pPr algn="just"/>
            <a:r>
              <a:rPr lang="en-US" sz="2400"/>
              <a:t>The calculated summary </a:t>
            </a:r>
          </a:p>
          <a:p>
            <a:pPr marL="0" indent="0" algn="just">
              <a:buNone/>
            </a:pPr>
            <a:r>
              <a:rPr lang="en-US" sz="2400"/>
              <a:t>have passed to the front end.</a:t>
            </a:r>
          </a:p>
          <a:p>
            <a:pPr marL="0" indent="0" algn="just">
              <a:buNone/>
            </a:pPr>
            <a:endParaRPr lang="en-US" sz="2400"/>
          </a:p>
        </p:txBody>
      </p:sp>
      <p:sp>
        <p:nvSpPr>
          <p:cNvPr id="11" name="Content Placeholder 11">
            <a:extLst>
              <a:ext uri="{FF2B5EF4-FFF2-40B4-BE49-F238E27FC236}">
                <a16:creationId xmlns:a16="http://schemas.microsoft.com/office/drawing/2014/main" id="{D8283765-3A7E-40A9-B4D4-5FA4EE223720}"/>
              </a:ext>
            </a:extLst>
          </p:cNvPr>
          <p:cNvSpPr txBox="1">
            <a:spLocks/>
          </p:cNvSpPr>
          <p:nvPr/>
        </p:nvSpPr>
        <p:spPr>
          <a:xfrm>
            <a:off x="609600" y="1600201"/>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a:p>
        </p:txBody>
      </p:sp>
      <p:sp>
        <p:nvSpPr>
          <p:cNvPr id="23" name="TextBox 22">
            <a:extLst>
              <a:ext uri="{FF2B5EF4-FFF2-40B4-BE49-F238E27FC236}">
                <a16:creationId xmlns:a16="http://schemas.microsoft.com/office/drawing/2014/main" id="{02BB8E72-FC39-42C2-9BC2-BE3CB43089F1}"/>
              </a:ext>
            </a:extLst>
          </p:cNvPr>
          <p:cNvSpPr txBox="1"/>
          <p:nvPr/>
        </p:nvSpPr>
        <p:spPr>
          <a:xfrm>
            <a:off x="14445454" y="3434095"/>
            <a:ext cx="1656711" cy="646331"/>
          </a:xfrm>
          <a:prstGeom prst="rect">
            <a:avLst/>
          </a:prstGeom>
          <a:solidFill>
            <a:srgbClr val="F9BB75"/>
          </a:solidFill>
        </p:spPr>
        <p:txBody>
          <a:bodyPr wrap="square" rtlCol="0">
            <a:spAutoFit/>
          </a:bodyPr>
          <a:lstStyle/>
          <a:p>
            <a:pPr algn="ctr"/>
            <a:r>
              <a:rPr lang="en-US"/>
              <a:t>Integrate The API</a:t>
            </a:r>
          </a:p>
        </p:txBody>
      </p:sp>
      <p:sp>
        <p:nvSpPr>
          <p:cNvPr id="17" name="TextBox 16">
            <a:extLst>
              <a:ext uri="{FF2B5EF4-FFF2-40B4-BE49-F238E27FC236}">
                <a16:creationId xmlns:a16="http://schemas.microsoft.com/office/drawing/2014/main" id="{28E41225-EE45-47D2-8FA8-8C3093437356}"/>
              </a:ext>
            </a:extLst>
          </p:cNvPr>
          <p:cNvSpPr txBox="1"/>
          <p:nvPr/>
        </p:nvSpPr>
        <p:spPr>
          <a:xfrm>
            <a:off x="4388522" y="5394148"/>
            <a:ext cx="3516556" cy="369332"/>
          </a:xfrm>
          <a:prstGeom prst="rect">
            <a:avLst/>
          </a:prstGeom>
          <a:solidFill>
            <a:srgbClr val="F9BB75"/>
          </a:solidFill>
        </p:spPr>
        <p:txBody>
          <a:bodyPr wrap="square" rtlCol="0">
            <a:spAutoFit/>
          </a:bodyPr>
          <a:lstStyle/>
          <a:p>
            <a:pPr algn="ctr"/>
            <a:r>
              <a:rPr lang="en-US"/>
              <a:t>Chart Rendering Codes</a:t>
            </a:r>
          </a:p>
        </p:txBody>
      </p:sp>
      <p:sp>
        <p:nvSpPr>
          <p:cNvPr id="14" name="TextBox 13">
            <a:extLst>
              <a:ext uri="{FF2B5EF4-FFF2-40B4-BE49-F238E27FC236}">
                <a16:creationId xmlns:a16="http://schemas.microsoft.com/office/drawing/2014/main" id="{D6E3CE15-154C-4DAF-92CB-48CB0365E34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pic>
        <p:nvPicPr>
          <p:cNvPr id="13" name="Picture 12" descr="A screenshot of a computer screen&#10;&#10;Description automatically generated">
            <a:extLst>
              <a:ext uri="{FF2B5EF4-FFF2-40B4-BE49-F238E27FC236}">
                <a16:creationId xmlns:a16="http://schemas.microsoft.com/office/drawing/2014/main" id="{145B4B8E-8708-4E9C-8F7C-ECC85A580D1B}"/>
              </a:ext>
            </a:extLst>
          </p:cNvPr>
          <p:cNvPicPr>
            <a:picLocks noChangeAspect="1"/>
          </p:cNvPicPr>
          <p:nvPr/>
        </p:nvPicPr>
        <p:blipFill rotWithShape="1">
          <a:blip r:embed="rId4">
            <a:extLst>
              <a:ext uri="{28A0092B-C50C-407E-A947-70E740481C1C}">
                <a14:useLocalDpi xmlns:a14="http://schemas.microsoft.com/office/drawing/2010/main" val="0"/>
              </a:ext>
            </a:extLst>
          </a:blip>
          <a:srcRect r="45186" b="6927"/>
          <a:stretch/>
        </p:blipFill>
        <p:spPr>
          <a:xfrm>
            <a:off x="4211494" y="1215410"/>
            <a:ext cx="4165590" cy="3978613"/>
          </a:xfrm>
          <a:prstGeom prst="rect">
            <a:avLst/>
          </a:prstGeom>
        </p:spPr>
      </p:pic>
      <p:pic>
        <p:nvPicPr>
          <p:cNvPr id="16" name="Picture 15">
            <a:extLst>
              <a:ext uri="{FF2B5EF4-FFF2-40B4-BE49-F238E27FC236}">
                <a16:creationId xmlns:a16="http://schemas.microsoft.com/office/drawing/2014/main" id="{86AC189D-63D1-44C6-AEE0-891172A3EEB3}"/>
              </a:ext>
            </a:extLst>
          </p:cNvPr>
          <p:cNvPicPr>
            <a:picLocks noChangeAspect="1"/>
          </p:cNvPicPr>
          <p:nvPr/>
        </p:nvPicPr>
        <p:blipFill rotWithShape="1">
          <a:blip r:embed="rId5">
            <a:extLst>
              <a:ext uri="{28A0092B-C50C-407E-A947-70E740481C1C}">
                <a14:useLocalDpi xmlns:a14="http://schemas.microsoft.com/office/drawing/2010/main" val="0"/>
              </a:ext>
            </a:extLst>
          </a:blip>
          <a:srcRect r="52658" b="7851"/>
          <a:stretch/>
        </p:blipFill>
        <p:spPr>
          <a:xfrm>
            <a:off x="8483745" y="1195919"/>
            <a:ext cx="3651627" cy="3998104"/>
          </a:xfrm>
          <a:prstGeom prst="rect">
            <a:avLst/>
          </a:prstGeom>
        </p:spPr>
      </p:pic>
      <p:sp>
        <p:nvSpPr>
          <p:cNvPr id="19" name="TextBox 18">
            <a:extLst>
              <a:ext uri="{FF2B5EF4-FFF2-40B4-BE49-F238E27FC236}">
                <a16:creationId xmlns:a16="http://schemas.microsoft.com/office/drawing/2014/main" id="{74C226B2-A9D0-47FA-98A6-70FE90233490}"/>
              </a:ext>
            </a:extLst>
          </p:cNvPr>
          <p:cNvSpPr txBox="1"/>
          <p:nvPr/>
        </p:nvSpPr>
        <p:spPr>
          <a:xfrm>
            <a:off x="8392849" y="5389285"/>
            <a:ext cx="3516556" cy="369332"/>
          </a:xfrm>
          <a:prstGeom prst="rect">
            <a:avLst/>
          </a:prstGeom>
          <a:solidFill>
            <a:srgbClr val="F9BB75"/>
          </a:solidFill>
        </p:spPr>
        <p:txBody>
          <a:bodyPr wrap="square" rtlCol="0">
            <a:spAutoFit/>
          </a:bodyPr>
          <a:lstStyle/>
          <a:p>
            <a:pPr algn="ctr"/>
            <a:r>
              <a:rPr lang="en-US"/>
              <a:t>Front – end Rendering Codes</a:t>
            </a:r>
          </a:p>
        </p:txBody>
      </p:sp>
    </p:spTree>
    <p:extLst>
      <p:ext uri="{BB962C8B-B14F-4D97-AF65-F5344CB8AC3E}">
        <p14:creationId xmlns:p14="http://schemas.microsoft.com/office/powerpoint/2010/main" val="21540915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r>
              <a:rPr lang="en-US" b="1" kern="0">
                <a:solidFill>
                  <a:srgbClr val="61878C"/>
                </a:solidFill>
                <a:latin typeface="+mn-lt"/>
              </a:rPr>
              <a:t>Invasive and Non – Invasive Analysis Summary</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0" name="TextBox 9">
            <a:extLst>
              <a:ext uri="{FF2B5EF4-FFF2-40B4-BE49-F238E27FC236}">
                <a16:creationId xmlns:a16="http://schemas.microsoft.com/office/drawing/2014/main" id="{E3867146-EA84-496B-9C92-52DF387C4D6C}"/>
              </a:ext>
            </a:extLst>
          </p:cNvPr>
          <p:cNvSpPr txBox="1"/>
          <p:nvPr/>
        </p:nvSpPr>
        <p:spPr>
          <a:xfrm>
            <a:off x="2674374" y="6488668"/>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pic>
        <p:nvPicPr>
          <p:cNvPr id="4" name="Picture 3" descr="Chart, diagram&#10;&#10;Description automatically generated">
            <a:extLst>
              <a:ext uri="{FF2B5EF4-FFF2-40B4-BE49-F238E27FC236}">
                <a16:creationId xmlns:a16="http://schemas.microsoft.com/office/drawing/2014/main" id="{3AB5E784-352D-4B89-9170-1F8F6D012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35" y="1101566"/>
            <a:ext cx="1717086" cy="3720353"/>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5C4B3907-0A5C-4352-AC2F-6FF314A67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661" y="1110775"/>
            <a:ext cx="1712836" cy="3711144"/>
          </a:xfrm>
          <a:prstGeom prst="rect">
            <a:avLst/>
          </a:prstGeom>
        </p:spPr>
      </p:pic>
      <p:pic>
        <p:nvPicPr>
          <p:cNvPr id="13" name="Picture 12" descr="Graphical user interface, application, Teams&#10;&#10;Description automatically generated">
            <a:extLst>
              <a:ext uri="{FF2B5EF4-FFF2-40B4-BE49-F238E27FC236}">
                <a16:creationId xmlns:a16="http://schemas.microsoft.com/office/drawing/2014/main" id="{78757D1A-9E73-4ABE-BF35-9EB0EB95C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1706" y="1096961"/>
            <a:ext cx="1708585" cy="3701935"/>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4A493D94-2237-4180-8B65-FFD144940F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28922" y="1083146"/>
            <a:ext cx="1708586" cy="3701935"/>
          </a:xfrm>
          <a:prstGeom prst="rect">
            <a:avLst/>
          </a:prstGeom>
        </p:spPr>
      </p:pic>
      <p:pic>
        <p:nvPicPr>
          <p:cNvPr id="17" name="Picture 16">
            <a:extLst>
              <a:ext uri="{FF2B5EF4-FFF2-40B4-BE49-F238E27FC236}">
                <a16:creationId xmlns:a16="http://schemas.microsoft.com/office/drawing/2014/main" id="{4815D493-2665-4F08-8BF7-ADC049B6F7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246" y="1069334"/>
            <a:ext cx="1721336" cy="3729562"/>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EB0DFA4C-0BF8-4D4C-83C3-BF3BEB81C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7084" y="1069334"/>
            <a:ext cx="1721336" cy="3729561"/>
          </a:xfrm>
          <a:prstGeom prst="rect">
            <a:avLst/>
          </a:prstGeom>
        </p:spPr>
      </p:pic>
      <p:sp>
        <p:nvSpPr>
          <p:cNvPr id="24" name="TextBox 23">
            <a:extLst>
              <a:ext uri="{FF2B5EF4-FFF2-40B4-BE49-F238E27FC236}">
                <a16:creationId xmlns:a16="http://schemas.microsoft.com/office/drawing/2014/main" id="{6A0C6718-4CA9-4182-839A-DB39B51747A5}"/>
              </a:ext>
            </a:extLst>
          </p:cNvPr>
          <p:cNvSpPr txBox="1"/>
          <p:nvPr/>
        </p:nvSpPr>
        <p:spPr>
          <a:xfrm>
            <a:off x="518131" y="5204433"/>
            <a:ext cx="1262493" cy="523220"/>
          </a:xfrm>
          <a:prstGeom prst="rect">
            <a:avLst/>
          </a:prstGeom>
          <a:solidFill>
            <a:srgbClr val="F9BB75"/>
          </a:solidFill>
        </p:spPr>
        <p:txBody>
          <a:bodyPr wrap="square" rtlCol="0">
            <a:spAutoFit/>
          </a:bodyPr>
          <a:lstStyle/>
          <a:p>
            <a:pPr algn="ctr"/>
            <a:r>
              <a:rPr lang="en-US" sz="1400"/>
              <a:t>Invasive Sleep analysis</a:t>
            </a:r>
          </a:p>
        </p:txBody>
      </p:sp>
      <p:sp>
        <p:nvSpPr>
          <p:cNvPr id="25" name="TextBox 24">
            <a:extLst>
              <a:ext uri="{FF2B5EF4-FFF2-40B4-BE49-F238E27FC236}">
                <a16:creationId xmlns:a16="http://schemas.microsoft.com/office/drawing/2014/main" id="{1FE12CCB-930F-4135-8F94-A2E007FA80F9}"/>
              </a:ext>
            </a:extLst>
          </p:cNvPr>
          <p:cNvSpPr txBox="1"/>
          <p:nvPr/>
        </p:nvSpPr>
        <p:spPr>
          <a:xfrm>
            <a:off x="2524469" y="5224005"/>
            <a:ext cx="1345219" cy="523220"/>
          </a:xfrm>
          <a:prstGeom prst="rect">
            <a:avLst/>
          </a:prstGeom>
          <a:solidFill>
            <a:srgbClr val="F9BB75"/>
          </a:solidFill>
        </p:spPr>
        <p:txBody>
          <a:bodyPr wrap="square" rtlCol="0">
            <a:spAutoFit/>
          </a:bodyPr>
          <a:lstStyle/>
          <a:p>
            <a:pPr algn="ctr"/>
            <a:r>
              <a:rPr lang="en-US" sz="1400"/>
              <a:t>Invasive Heart rate analysis</a:t>
            </a:r>
          </a:p>
        </p:txBody>
      </p:sp>
      <p:sp>
        <p:nvSpPr>
          <p:cNvPr id="26" name="TextBox 25">
            <a:extLst>
              <a:ext uri="{FF2B5EF4-FFF2-40B4-BE49-F238E27FC236}">
                <a16:creationId xmlns:a16="http://schemas.microsoft.com/office/drawing/2014/main" id="{3E437E61-DF1D-4304-833D-C076E660BA70}"/>
              </a:ext>
            </a:extLst>
          </p:cNvPr>
          <p:cNvSpPr txBox="1"/>
          <p:nvPr/>
        </p:nvSpPr>
        <p:spPr>
          <a:xfrm>
            <a:off x="4508023" y="5204433"/>
            <a:ext cx="1345219" cy="523220"/>
          </a:xfrm>
          <a:prstGeom prst="rect">
            <a:avLst/>
          </a:prstGeom>
          <a:solidFill>
            <a:srgbClr val="F9BB75"/>
          </a:solidFill>
        </p:spPr>
        <p:txBody>
          <a:bodyPr wrap="square" rtlCol="0">
            <a:spAutoFit/>
          </a:bodyPr>
          <a:lstStyle/>
          <a:p>
            <a:r>
              <a:rPr lang="en-US" sz="1400"/>
              <a:t>14 days usage monitoring </a:t>
            </a:r>
          </a:p>
        </p:txBody>
      </p:sp>
      <p:sp>
        <p:nvSpPr>
          <p:cNvPr id="28" name="TextBox 27">
            <a:extLst>
              <a:ext uri="{FF2B5EF4-FFF2-40B4-BE49-F238E27FC236}">
                <a16:creationId xmlns:a16="http://schemas.microsoft.com/office/drawing/2014/main" id="{72CC071F-88BB-49D5-8879-66D3A2188782}"/>
              </a:ext>
            </a:extLst>
          </p:cNvPr>
          <p:cNvSpPr txBox="1"/>
          <p:nvPr/>
        </p:nvSpPr>
        <p:spPr>
          <a:xfrm>
            <a:off x="6653689" y="5181829"/>
            <a:ext cx="1368003" cy="523220"/>
          </a:xfrm>
          <a:prstGeom prst="rect">
            <a:avLst/>
          </a:prstGeom>
          <a:solidFill>
            <a:srgbClr val="F9BB75"/>
          </a:solidFill>
        </p:spPr>
        <p:txBody>
          <a:bodyPr wrap="square" rtlCol="0">
            <a:spAutoFit/>
          </a:bodyPr>
          <a:lstStyle/>
          <a:p>
            <a:pPr algn="ctr"/>
            <a:r>
              <a:rPr lang="en-US" sz="1400"/>
              <a:t>Non-Invasive </a:t>
            </a:r>
          </a:p>
          <a:p>
            <a:pPr algn="ctr"/>
            <a:r>
              <a:rPr lang="en-US" sz="1400"/>
              <a:t> Sleep analysis</a:t>
            </a:r>
          </a:p>
        </p:txBody>
      </p:sp>
      <p:sp>
        <p:nvSpPr>
          <p:cNvPr id="29" name="TextBox 28">
            <a:extLst>
              <a:ext uri="{FF2B5EF4-FFF2-40B4-BE49-F238E27FC236}">
                <a16:creationId xmlns:a16="http://schemas.microsoft.com/office/drawing/2014/main" id="{A1348FFE-0AB1-493E-99F3-E20DD861BA1E}"/>
              </a:ext>
            </a:extLst>
          </p:cNvPr>
          <p:cNvSpPr txBox="1"/>
          <p:nvPr/>
        </p:nvSpPr>
        <p:spPr>
          <a:xfrm>
            <a:off x="8561289" y="5181829"/>
            <a:ext cx="1668895" cy="523220"/>
          </a:xfrm>
          <a:prstGeom prst="rect">
            <a:avLst/>
          </a:prstGeom>
          <a:solidFill>
            <a:srgbClr val="F9BB75"/>
          </a:solidFill>
        </p:spPr>
        <p:txBody>
          <a:bodyPr wrap="square" rtlCol="0">
            <a:spAutoFit/>
          </a:bodyPr>
          <a:lstStyle/>
          <a:p>
            <a:pPr algn="ctr"/>
            <a:r>
              <a:rPr lang="en-US" sz="1400"/>
              <a:t>Non-Invasive </a:t>
            </a:r>
          </a:p>
          <a:p>
            <a:pPr algn="ctr"/>
            <a:r>
              <a:rPr lang="en-US" sz="1400"/>
              <a:t> Heart rate analysis</a:t>
            </a:r>
          </a:p>
        </p:txBody>
      </p:sp>
      <p:sp>
        <p:nvSpPr>
          <p:cNvPr id="30" name="TextBox 29">
            <a:extLst>
              <a:ext uri="{FF2B5EF4-FFF2-40B4-BE49-F238E27FC236}">
                <a16:creationId xmlns:a16="http://schemas.microsoft.com/office/drawing/2014/main" id="{6ACBBF49-EC68-4A8C-98BB-88E9C3CCFBFA}"/>
              </a:ext>
            </a:extLst>
          </p:cNvPr>
          <p:cNvSpPr txBox="1"/>
          <p:nvPr/>
        </p:nvSpPr>
        <p:spPr>
          <a:xfrm>
            <a:off x="10643581" y="5181829"/>
            <a:ext cx="1345219" cy="523220"/>
          </a:xfrm>
          <a:prstGeom prst="rect">
            <a:avLst/>
          </a:prstGeom>
          <a:solidFill>
            <a:srgbClr val="F9BB75"/>
          </a:solidFill>
        </p:spPr>
        <p:txBody>
          <a:bodyPr wrap="square" rtlCol="0">
            <a:spAutoFit/>
          </a:bodyPr>
          <a:lstStyle/>
          <a:p>
            <a:r>
              <a:rPr lang="en-US" sz="1400"/>
              <a:t>14 days usage monitoring </a:t>
            </a:r>
          </a:p>
        </p:txBody>
      </p:sp>
    </p:spTree>
    <p:extLst>
      <p:ext uri="{BB962C8B-B14F-4D97-AF65-F5344CB8AC3E}">
        <p14:creationId xmlns:p14="http://schemas.microsoft.com/office/powerpoint/2010/main" val="23150605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Work Breakdown Structure</a:t>
            </a:r>
          </a:p>
        </p:txBody>
      </p:sp>
      <p:pic>
        <p:nvPicPr>
          <p:cNvPr id="10" name="Picture 9">
            <a:extLst>
              <a:ext uri="{FF2B5EF4-FFF2-40B4-BE49-F238E27FC236}">
                <a16:creationId xmlns:a16="http://schemas.microsoft.com/office/drawing/2014/main" id="{B592B9AA-9F62-48E6-8014-3F725B7B6135}"/>
              </a:ext>
            </a:extLst>
          </p:cNvPr>
          <p:cNvPicPr>
            <a:picLocks noChangeAspect="1"/>
          </p:cNvPicPr>
          <p:nvPr/>
        </p:nvPicPr>
        <p:blipFill rotWithShape="1">
          <a:blip r:embed="rId2">
            <a:extLst>
              <a:ext uri="{28A0092B-C50C-407E-A947-70E740481C1C}">
                <a14:useLocalDpi xmlns:a14="http://schemas.microsoft.com/office/drawing/2010/main" val="0"/>
              </a:ext>
            </a:extLst>
          </a:blip>
          <a:srcRect l="28577" r="7804" b="35088"/>
          <a:stretch/>
        </p:blipFill>
        <p:spPr>
          <a:xfrm>
            <a:off x="838200" y="994857"/>
            <a:ext cx="10820400" cy="5389529"/>
          </a:xfrm>
          <a:prstGeom prst="rect">
            <a:avLst/>
          </a:prstGeom>
          <a:ln>
            <a:solidFill>
              <a:srgbClr val="C00000"/>
            </a:solidFill>
          </a:ln>
        </p:spPr>
      </p:pic>
      <p:pic>
        <p:nvPicPr>
          <p:cNvPr id="4" name="Picture 3">
            <a:extLst>
              <a:ext uri="{FF2B5EF4-FFF2-40B4-BE49-F238E27FC236}">
                <a16:creationId xmlns:a16="http://schemas.microsoft.com/office/drawing/2014/main" id="{5AB1C077-4B45-4328-BB57-3C8E51880BE6}"/>
              </a:ext>
            </a:extLst>
          </p:cNvPr>
          <p:cNvPicPr>
            <a:picLocks noChangeAspect="1"/>
          </p:cNvPicPr>
          <p:nvPr/>
        </p:nvPicPr>
        <p:blipFill>
          <a:blip r:embed="rId3"/>
          <a:stretch>
            <a:fillRect/>
          </a:stretch>
        </p:blipFill>
        <p:spPr>
          <a:xfrm>
            <a:off x="0" y="-133620"/>
            <a:ext cx="1841152" cy="1121761"/>
          </a:xfrm>
          <a:prstGeom prst="rect">
            <a:avLst/>
          </a:prstGeom>
        </p:spPr>
      </p:pic>
      <p:sp>
        <p:nvSpPr>
          <p:cNvPr id="6" name="TextBox 5">
            <a:extLst>
              <a:ext uri="{FF2B5EF4-FFF2-40B4-BE49-F238E27FC236}">
                <a16:creationId xmlns:a16="http://schemas.microsoft.com/office/drawing/2014/main" id="{E0EDAC7F-FC2F-4890-A986-98CAB8BE6EEB}"/>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14881395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kern="0">
                <a:solidFill>
                  <a:srgbClr val="61878C"/>
                </a:solidFill>
                <a:latin typeface="+mn-lt"/>
              </a:rPr>
              <a:t>Individual Progress</a:t>
            </a:r>
          </a:p>
        </p:txBody>
      </p:sp>
      <p:pic>
        <p:nvPicPr>
          <p:cNvPr id="2" name="Picture 1">
            <a:extLst>
              <a:ext uri="{FF2B5EF4-FFF2-40B4-BE49-F238E27FC236}">
                <a16:creationId xmlns:a16="http://schemas.microsoft.com/office/drawing/2014/main" id="{FFABF1A5-1DB1-4957-846B-5400FC7D6DDD}"/>
              </a:ext>
            </a:extLst>
          </p:cNvPr>
          <p:cNvPicPr>
            <a:picLocks noChangeAspect="1"/>
          </p:cNvPicPr>
          <p:nvPr/>
        </p:nvPicPr>
        <p:blipFill>
          <a:blip r:embed="rId2"/>
          <a:stretch>
            <a:fillRect/>
          </a:stretch>
        </p:blipFill>
        <p:spPr>
          <a:xfrm>
            <a:off x="0" y="-133620"/>
            <a:ext cx="1841152" cy="1121761"/>
          </a:xfrm>
          <a:prstGeom prst="rect">
            <a:avLst/>
          </a:prstGeom>
        </p:spPr>
      </p:pic>
      <p:graphicFrame>
        <p:nvGraphicFramePr>
          <p:cNvPr id="11" name="Content Placeholder 2">
            <a:extLst>
              <a:ext uri="{FF2B5EF4-FFF2-40B4-BE49-F238E27FC236}">
                <a16:creationId xmlns:a16="http://schemas.microsoft.com/office/drawing/2014/main" id="{18D424EE-34AA-4DDE-AC56-126AB0A0CAE2}"/>
              </a:ext>
            </a:extLst>
          </p:cNvPr>
          <p:cNvGraphicFramePr>
            <a:graphicFrameLocks noGrp="1"/>
          </p:cNvGraphicFramePr>
          <p:nvPr>
            <p:extLst>
              <p:ext uri="{D42A27DB-BD31-4B8C-83A1-F6EECF244321}">
                <p14:modId xmlns:p14="http://schemas.microsoft.com/office/powerpoint/2010/main" val="596944087"/>
              </p:ext>
            </p:extLst>
          </p:nvPr>
        </p:nvGraphicFramePr>
        <p:xfrm>
          <a:off x="650451" y="1232970"/>
          <a:ext cx="7726633" cy="511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DDD9E17-329A-4708-8564-F15327901956}"/>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
        <p:nvSpPr>
          <p:cNvPr id="7" name="TextBox 6">
            <a:extLst>
              <a:ext uri="{FF2B5EF4-FFF2-40B4-BE49-F238E27FC236}">
                <a16:creationId xmlns:a16="http://schemas.microsoft.com/office/drawing/2014/main" id="{57A97429-4AB4-4741-8B18-919C5604D424}"/>
              </a:ext>
            </a:extLst>
          </p:cNvPr>
          <p:cNvSpPr txBox="1"/>
          <p:nvPr/>
        </p:nvSpPr>
        <p:spPr>
          <a:xfrm>
            <a:off x="2734628"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pic>
        <p:nvPicPr>
          <p:cNvPr id="8" name="Picture 7" descr="Table&#10;&#10;Description automatically generated">
            <a:extLst>
              <a:ext uri="{FF2B5EF4-FFF2-40B4-BE49-F238E27FC236}">
                <a16:creationId xmlns:a16="http://schemas.microsoft.com/office/drawing/2014/main" id="{3613844D-73CD-4A0A-B600-B13325B10F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3010" y="1232970"/>
            <a:ext cx="3096057" cy="1810003"/>
          </a:xfrm>
          <a:prstGeom prst="rect">
            <a:avLst/>
          </a:prstGeom>
        </p:spPr>
      </p:pic>
      <p:pic>
        <p:nvPicPr>
          <p:cNvPr id="10" name="Picture 9" descr="Table&#10;&#10;Description automatically generated">
            <a:extLst>
              <a:ext uri="{FF2B5EF4-FFF2-40B4-BE49-F238E27FC236}">
                <a16:creationId xmlns:a16="http://schemas.microsoft.com/office/drawing/2014/main" id="{394A23B8-6DF1-4080-B2C8-C23C925D9C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72148" y="4324816"/>
            <a:ext cx="3105583" cy="1752845"/>
          </a:xfrm>
          <a:prstGeom prst="rect">
            <a:avLst/>
          </a:prstGeom>
        </p:spPr>
      </p:pic>
    </p:spTree>
    <p:extLst>
      <p:ext uri="{BB962C8B-B14F-4D97-AF65-F5344CB8AC3E}">
        <p14:creationId xmlns:p14="http://schemas.microsoft.com/office/powerpoint/2010/main" val="16535275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286141-3833-4206-9F35-200273BF1805}"/>
              </a:ext>
            </a:extLst>
          </p:cNvPr>
          <p:cNvPicPr>
            <a:picLocks noChangeAspect="1"/>
          </p:cNvPicPr>
          <p:nvPr/>
        </p:nvPicPr>
        <p:blipFill>
          <a:blip r:embed="rId2"/>
          <a:stretch>
            <a:fillRect/>
          </a:stretch>
        </p:blipFill>
        <p:spPr>
          <a:xfrm>
            <a:off x="-54860" y="-132409"/>
            <a:ext cx="1841152" cy="1121761"/>
          </a:xfrm>
          <a:prstGeom prst="rect">
            <a:avLst/>
          </a:prstGeom>
        </p:spPr>
      </p:pic>
      <p:sp>
        <p:nvSpPr>
          <p:cNvPr id="3" name="Text Placeholder 2">
            <a:extLst>
              <a:ext uri="{FF2B5EF4-FFF2-40B4-BE49-F238E27FC236}">
                <a16:creationId xmlns:a16="http://schemas.microsoft.com/office/drawing/2014/main" id="{BEF3D551-122C-4719-815B-4B734524ED38}"/>
              </a:ext>
            </a:extLst>
          </p:cNvPr>
          <p:cNvSpPr>
            <a:spLocks noGrp="1"/>
          </p:cNvSpPr>
          <p:nvPr>
            <p:ph sz="half" idx="1"/>
          </p:nvPr>
        </p:nvSpPr>
        <p:spPr>
          <a:xfrm>
            <a:off x="609600" y="1600201"/>
            <a:ext cx="5384800" cy="4525963"/>
          </a:xfrm>
        </p:spPr>
        <p:txBody>
          <a:bodyPr>
            <a:normAutofit/>
          </a:bodyPr>
          <a:lstStyle/>
          <a:p>
            <a:pPr>
              <a:lnSpc>
                <a:spcPct val="90000"/>
              </a:lnSpc>
              <a:spcBef>
                <a:spcPts val="0"/>
              </a:spcBef>
              <a:spcAft>
                <a:spcPts val="800"/>
              </a:spcAft>
            </a:pPr>
            <a:r>
              <a:rPr lang="en-US" sz="1300"/>
              <a:t>[37] Y. Tazawa, K.-c. Liang, M. Yoshimura, M. Kitazawa, Y. </a:t>
            </a:r>
            <a:r>
              <a:rPr lang="en-US" sz="1300" err="1"/>
              <a:t>Kaise</a:t>
            </a:r>
            <a:r>
              <a:rPr lang="en-US" sz="1300"/>
              <a:t> and A. </a:t>
            </a:r>
            <a:r>
              <a:rPr lang="en-US" sz="1300" err="1"/>
              <a:t>Takamiya</a:t>
            </a:r>
            <a:r>
              <a:rPr lang="en-US" sz="1300"/>
              <a:t>, "Evaluating depression with multimodal wristband-type wearable device: screening and assessing patient severity utilizing machine-learning," </a:t>
            </a:r>
            <a:r>
              <a:rPr lang="en-US" sz="1300" i="1" err="1"/>
              <a:t>Heliyon</a:t>
            </a:r>
            <a:r>
              <a:rPr lang="en-US" sz="1300" i="1"/>
              <a:t>, </a:t>
            </a:r>
            <a:r>
              <a:rPr lang="en-US" sz="1300"/>
              <a:t>vol. 6, no. 2, 2020. </a:t>
            </a:r>
          </a:p>
          <a:p>
            <a:pPr>
              <a:lnSpc>
                <a:spcPct val="90000"/>
              </a:lnSpc>
              <a:spcBef>
                <a:spcPts val="0"/>
              </a:spcBef>
              <a:spcAft>
                <a:spcPts val="800"/>
              </a:spcAft>
            </a:pPr>
            <a:endParaRPr lang="en-US" sz="1300">
              <a:effectLst/>
            </a:endParaRPr>
          </a:p>
          <a:p>
            <a:pPr>
              <a:lnSpc>
                <a:spcPct val="90000"/>
              </a:lnSpc>
              <a:spcBef>
                <a:spcPts val="0"/>
              </a:spcBef>
              <a:spcAft>
                <a:spcPts val="800"/>
              </a:spcAft>
            </a:pPr>
            <a:r>
              <a:rPr lang="en-US" sz="1300"/>
              <a:t>[] R38. Wang, W. Wang, A. </a:t>
            </a:r>
            <a:r>
              <a:rPr lang="en-US" sz="1300" err="1"/>
              <a:t>daSilva</a:t>
            </a:r>
            <a:r>
              <a:rPr lang="en-US" sz="1300"/>
              <a:t>, J. F. </a:t>
            </a:r>
            <a:r>
              <a:rPr lang="en-US" sz="1300" err="1"/>
              <a:t>Huckins</a:t>
            </a:r>
            <a:r>
              <a:rPr lang="en-US" sz="1300"/>
              <a:t>, W. M. Kelley, T. F. Heatherton and A. T. Campbell, "Tracking Depression Dynamics in College Students Using Mobile Phone and Wearable Sensing," </a:t>
            </a:r>
            <a:r>
              <a:rPr lang="en-US" sz="1300" i="1"/>
              <a:t>Proceedings of the ACM on Interactive, Mobile, Wearable and Ubiquitous Technologies, </a:t>
            </a:r>
            <a:r>
              <a:rPr lang="en-US" sz="1300"/>
              <a:t>vol. 2, no. 1, pp. 1-26, 2018</a:t>
            </a:r>
            <a:r>
              <a:rPr lang="en-US" sz="1300">
                <a:effectLst/>
              </a:rPr>
              <a:t>.</a:t>
            </a:r>
          </a:p>
          <a:p>
            <a:pPr>
              <a:lnSpc>
                <a:spcPct val="90000"/>
              </a:lnSpc>
              <a:spcBef>
                <a:spcPts val="0"/>
              </a:spcBef>
              <a:spcAft>
                <a:spcPts val="800"/>
              </a:spcAft>
            </a:pPr>
            <a:endParaRPr lang="en-US" sz="1300">
              <a:effectLst/>
            </a:endParaRPr>
          </a:p>
          <a:p>
            <a:pPr>
              <a:lnSpc>
                <a:spcPct val="90000"/>
              </a:lnSpc>
              <a:spcBef>
                <a:spcPts val="0"/>
              </a:spcBef>
              <a:spcAft>
                <a:spcPts val="800"/>
              </a:spcAft>
            </a:pPr>
            <a:r>
              <a:rPr lang="en-US" sz="1300"/>
              <a:t>[39] </a:t>
            </a:r>
            <a:r>
              <a:rPr lang="en-US" sz="1300" err="1"/>
              <a:t>Ghandeharioun</a:t>
            </a:r>
            <a:r>
              <a:rPr lang="en-US" sz="1300"/>
              <a:t>†, S. </a:t>
            </a:r>
            <a:r>
              <a:rPr lang="en-US" sz="1300" err="1"/>
              <a:t>Fedor</a:t>
            </a:r>
            <a:r>
              <a:rPr lang="en-US" sz="1300"/>
              <a:t>†, L. </a:t>
            </a:r>
            <a:r>
              <a:rPr lang="en-US" sz="1300" err="1"/>
              <a:t>Sangermano</a:t>
            </a:r>
            <a:r>
              <a:rPr lang="en-US" sz="1300"/>
              <a:t>, D. Ionescu, J. Alpert, C. Dale, D. Sontag and R. Picard, "Objective Assessment of Depressive Symptoms with," 2017</a:t>
            </a:r>
          </a:p>
          <a:p>
            <a:pPr>
              <a:lnSpc>
                <a:spcPct val="90000"/>
              </a:lnSpc>
              <a:spcBef>
                <a:spcPts val="0"/>
              </a:spcBef>
              <a:spcAft>
                <a:spcPts val="800"/>
              </a:spcAft>
            </a:pPr>
            <a:endParaRPr lang="en-US" sz="1300">
              <a:effectLst/>
            </a:endParaRPr>
          </a:p>
          <a:p>
            <a:pPr>
              <a:lnSpc>
                <a:spcPct val="90000"/>
              </a:lnSpc>
              <a:spcBef>
                <a:spcPts val="0"/>
              </a:spcBef>
              <a:spcAft>
                <a:spcPts val="800"/>
              </a:spcAft>
            </a:pPr>
            <a:r>
              <a:rPr lang="en-US" sz="1300"/>
              <a:t>[40] I. Moshe, Y. Terhorst, K. O. </a:t>
            </a:r>
            <a:r>
              <a:rPr lang="en-US" sz="1300" err="1"/>
              <a:t>Asare</a:t>
            </a:r>
            <a:r>
              <a:rPr lang="en-US" sz="1300"/>
              <a:t>, L. B. Sander, D. Ferreira, H. Baumeister, C. M. David and L. </a:t>
            </a:r>
            <a:r>
              <a:rPr lang="en-US" sz="1300" err="1"/>
              <a:t>Pulkki-Råback</a:t>
            </a:r>
            <a:r>
              <a:rPr lang="en-US" sz="1300"/>
              <a:t> , "Predicting Symptoms of Depression," </a:t>
            </a:r>
            <a:r>
              <a:rPr lang="en-US" sz="1300" err="1"/>
              <a:t>january</a:t>
            </a:r>
            <a:r>
              <a:rPr lang="en-US" sz="1300"/>
              <a:t> 2021</a:t>
            </a:r>
            <a:endParaRPr lang="en-US" sz="1300">
              <a:effectLst/>
            </a:endParaRPr>
          </a:p>
        </p:txBody>
      </p:sp>
      <p:sp>
        <p:nvSpPr>
          <p:cNvPr id="6" name="TextBox 5">
            <a:extLst>
              <a:ext uri="{FF2B5EF4-FFF2-40B4-BE49-F238E27FC236}">
                <a16:creationId xmlns:a16="http://schemas.microsoft.com/office/drawing/2014/main" id="{6F28A29E-A127-479C-9CAA-C570471648E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pic>
        <p:nvPicPr>
          <p:cNvPr id="7" name="Picture 3">
            <a:extLst>
              <a:ext uri="{FF2B5EF4-FFF2-40B4-BE49-F238E27FC236}">
                <a16:creationId xmlns:a16="http://schemas.microsoft.com/office/drawing/2014/main" id="{D0B48717-FE12-414A-834A-A4FE066006D4}"/>
              </a:ext>
            </a:extLst>
          </p:cNvPr>
          <p:cNvPicPr>
            <a:picLocks noChangeAspect="1"/>
          </p:cNvPicPr>
          <p:nvPr/>
        </p:nvPicPr>
        <p:blipFill>
          <a:blip r:embed="rId3"/>
          <a:stretch>
            <a:fillRect/>
          </a:stretch>
        </p:blipFill>
        <p:spPr>
          <a:xfrm>
            <a:off x="6373635" y="1600201"/>
            <a:ext cx="5032730" cy="4525963"/>
          </a:xfrm>
          <a:prstGeom prst="rect">
            <a:avLst/>
          </a:prstGeom>
          <a:noFill/>
        </p:spPr>
      </p:pic>
      <p:pic>
        <p:nvPicPr>
          <p:cNvPr id="8" name="Graphic 5">
            <a:extLst>
              <a:ext uri="{FF2B5EF4-FFF2-40B4-BE49-F238E27FC236}">
                <a16:creationId xmlns:a16="http://schemas.microsoft.com/office/drawing/2014/main" id="{DF163CDB-543D-4252-A802-48294D1971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4224" y="1600201"/>
            <a:ext cx="4931551" cy="4143983"/>
          </a:xfrm>
          <a:prstGeom prst="rect">
            <a:avLst/>
          </a:prstGeom>
        </p:spPr>
      </p:pic>
      <p:sp>
        <p:nvSpPr>
          <p:cNvPr id="9" name="Title 1">
            <a:extLst>
              <a:ext uri="{FF2B5EF4-FFF2-40B4-BE49-F238E27FC236}">
                <a16:creationId xmlns:a16="http://schemas.microsoft.com/office/drawing/2014/main" id="{8A53590F-25AD-400C-A4F4-46BB0AABC4E1}"/>
              </a:ext>
            </a:extLst>
          </p:cNvPr>
          <p:cNvSpPr>
            <a:spLocks noGrp="1"/>
          </p:cNvSpPr>
          <p:nvPr>
            <p:ph type="title" idx="4294967295"/>
          </p:nvPr>
        </p:nvSpPr>
        <p:spPr/>
        <p:txBody>
          <a:bodyPr>
            <a:normAutofit/>
          </a:bodyPr>
          <a:lstStyle/>
          <a:p>
            <a:pPr algn="ctr"/>
            <a:r>
              <a:rPr lang="en-US" kern="0">
                <a:solidFill>
                  <a:srgbClr val="61878C"/>
                </a:solidFill>
                <a:latin typeface="+mn-lt"/>
              </a:rPr>
              <a:t>References</a:t>
            </a:r>
          </a:p>
        </p:txBody>
      </p:sp>
    </p:spTree>
    <p:extLst>
      <p:ext uri="{BB962C8B-B14F-4D97-AF65-F5344CB8AC3E}">
        <p14:creationId xmlns:p14="http://schemas.microsoft.com/office/powerpoint/2010/main" val="801158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A4538F-CCF6-4FBA-8052-A0265269E3A0}"/>
              </a:ext>
            </a:extLst>
          </p:cNvPr>
          <p:cNvPicPr>
            <a:picLocks noChangeAspect="1"/>
          </p:cNvPicPr>
          <p:nvPr/>
        </p:nvPicPr>
        <p:blipFill>
          <a:blip r:embed="rId2"/>
          <a:stretch>
            <a:fillRect/>
          </a:stretch>
        </p:blipFill>
        <p:spPr>
          <a:xfrm>
            <a:off x="8336113" y="144340"/>
            <a:ext cx="5785605" cy="5200339"/>
          </a:xfrm>
          <a:prstGeom prst="rect">
            <a:avLst/>
          </a:prstGeom>
        </p:spPr>
      </p:pic>
      <p:pic>
        <p:nvPicPr>
          <p:cNvPr id="4" name="Picture 3">
            <a:extLst>
              <a:ext uri="{FF2B5EF4-FFF2-40B4-BE49-F238E27FC236}">
                <a16:creationId xmlns:a16="http://schemas.microsoft.com/office/drawing/2014/main" id="{7AE506D0-3594-49D9-8160-CB0B4D948A29}"/>
              </a:ext>
            </a:extLst>
          </p:cNvPr>
          <p:cNvPicPr>
            <a:picLocks noChangeAspect="1"/>
          </p:cNvPicPr>
          <p:nvPr/>
        </p:nvPicPr>
        <p:blipFill>
          <a:blip r:embed="rId3"/>
          <a:stretch>
            <a:fillRect/>
          </a:stretch>
        </p:blipFill>
        <p:spPr>
          <a:xfrm>
            <a:off x="8133176" y="2477941"/>
            <a:ext cx="3877392" cy="1902117"/>
          </a:xfrm>
          <a:prstGeom prst="rect">
            <a:avLst/>
          </a:prstGeom>
        </p:spPr>
      </p:pic>
      <p:pic>
        <p:nvPicPr>
          <p:cNvPr id="6" name="Picture 5">
            <a:extLst>
              <a:ext uri="{FF2B5EF4-FFF2-40B4-BE49-F238E27FC236}">
                <a16:creationId xmlns:a16="http://schemas.microsoft.com/office/drawing/2014/main" id="{E7CBDB9E-1981-4D26-B6F4-71629FC3D870}"/>
              </a:ext>
            </a:extLst>
          </p:cNvPr>
          <p:cNvPicPr>
            <a:picLocks noChangeAspect="1"/>
          </p:cNvPicPr>
          <p:nvPr/>
        </p:nvPicPr>
        <p:blipFill>
          <a:blip r:embed="rId4"/>
          <a:stretch>
            <a:fillRect/>
          </a:stretch>
        </p:blipFill>
        <p:spPr>
          <a:xfrm>
            <a:off x="-1447952" y="2627101"/>
            <a:ext cx="3505504" cy="3475021"/>
          </a:xfrm>
          <a:prstGeom prst="rect">
            <a:avLst/>
          </a:prstGeom>
        </p:spPr>
      </p:pic>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normAutofit/>
          </a:bodyPr>
          <a:lstStyle/>
          <a:p>
            <a:r>
              <a:rPr lang="en-US" sz="3600" kern="0" cap="none">
                <a:solidFill>
                  <a:srgbClr val="413243"/>
                </a:solidFill>
                <a:latin typeface="+mn-lt"/>
              </a:rPr>
              <a:t>Risk Mitigation </a:t>
            </a:r>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a:xfrm>
            <a:off x="1018869" y="3661049"/>
            <a:ext cx="4055956" cy="1179140"/>
          </a:xfrm>
        </p:spPr>
        <p:txBody>
          <a:bodyPr>
            <a:normAutofit/>
          </a:bodyPr>
          <a:lstStyle/>
          <a:p>
            <a:endParaRPr lang="en-US"/>
          </a:p>
          <a:p>
            <a:pPr marL="342900" indent="-342900">
              <a:buFont typeface="Arial" panose="020B0604020202020204" pitchFamily="34" charset="0"/>
              <a:buChar char="•"/>
            </a:pPr>
            <a:r>
              <a:rPr lang="en-US">
                <a:solidFill>
                  <a:schemeClr val="tx1"/>
                </a:solidFill>
              </a:rPr>
              <a:t>Identified Risks of the project </a:t>
            </a:r>
          </a:p>
          <a:p>
            <a:pPr marL="342900" indent="-342900">
              <a:buFont typeface="Arial" panose="020B0604020202020204" pitchFamily="34" charset="0"/>
              <a:buChar char="•"/>
            </a:pPr>
            <a:r>
              <a:rPr lang="en-US">
                <a:solidFill>
                  <a:schemeClr val="tx1"/>
                </a:solidFill>
              </a:rPr>
              <a:t>Risk Mitigation techniques  Used</a:t>
            </a:r>
          </a:p>
          <a:p>
            <a:endParaRPr lang="en-US" b="1" u="sng"/>
          </a:p>
        </p:txBody>
      </p:sp>
      <p:sp>
        <p:nvSpPr>
          <p:cNvPr id="8" name="TextBox 7">
            <a:extLst>
              <a:ext uri="{FF2B5EF4-FFF2-40B4-BE49-F238E27FC236}">
                <a16:creationId xmlns:a16="http://schemas.microsoft.com/office/drawing/2014/main" id="{6101A3FC-5CA3-48E0-A40C-78FA2097F63F}"/>
              </a:ext>
            </a:extLst>
          </p:cNvPr>
          <p:cNvSpPr txBox="1"/>
          <p:nvPr/>
        </p:nvSpPr>
        <p:spPr>
          <a:xfrm>
            <a:off x="2674374" y="6479459"/>
            <a:ext cx="5702710"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25838028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B14BE0B-00EC-4833-8C8E-E89B09164FE2}"/>
              </a:ext>
            </a:extLst>
          </p:cNvPr>
          <p:cNvSpPr>
            <a:spLocks noGrp="1"/>
          </p:cNvSpPr>
          <p:nvPr>
            <p:ph idx="1"/>
          </p:nvPr>
        </p:nvSpPr>
        <p:spPr>
          <a:xfrm>
            <a:off x="304800" y="1143000"/>
            <a:ext cx="11684000" cy="5181600"/>
          </a:xfrm>
        </p:spPr>
        <p:txBody>
          <a:bodyPr>
            <a:normAutofit/>
          </a:bodyPr>
          <a:lstStyle/>
          <a:p>
            <a:pPr marL="0" indent="0">
              <a:buNone/>
            </a:pPr>
            <a:endParaRPr lang="en-US"/>
          </a:p>
          <a:p>
            <a:endParaRPr lang="en-US"/>
          </a:p>
          <a:p>
            <a:r>
              <a:rPr lang="en-US"/>
              <a:t>Difficulties to visit hospitals for collecting data due to </a:t>
            </a:r>
            <a:r>
              <a:rPr lang="en-US" err="1"/>
              <a:t>Covid</a:t>
            </a:r>
            <a:r>
              <a:rPr lang="en-US"/>
              <a:t> -19  Pandemic. </a:t>
            </a:r>
          </a:p>
          <a:p>
            <a:pPr lvl="1"/>
            <a:r>
              <a:rPr lang="en-US"/>
              <a:t>Solution: Obtain validated datasets from internet. </a:t>
            </a:r>
          </a:p>
          <a:p>
            <a:pPr lvl="1"/>
            <a:endParaRPr lang="en-US"/>
          </a:p>
          <a:p>
            <a:pPr marL="457200" lvl="1" indent="0">
              <a:buNone/>
            </a:pPr>
            <a:endParaRPr lang="en-US"/>
          </a:p>
          <a:p>
            <a:pPr marL="457200" lvl="1" indent="0">
              <a:buNone/>
            </a:pPr>
            <a:endParaRPr lang="en-US"/>
          </a:p>
          <a:p>
            <a:pPr marL="457200" lvl="1" indent="0">
              <a:buNone/>
            </a:pP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spcBef>
                <a:spcPts val="0"/>
              </a:spcBef>
              <a:buClr>
                <a:srgbClr val="61878C"/>
              </a:buClr>
              <a:buSzPts val="3000"/>
              <a:defRPr/>
            </a:pPr>
            <a:r>
              <a:rPr lang="en-US" b="1" kern="0">
                <a:solidFill>
                  <a:srgbClr val="61878C"/>
                </a:solidFill>
                <a:latin typeface="+mn-lt"/>
                <a:sym typeface="Neucha"/>
              </a:rPr>
              <a:t>Risk Mitigation </a:t>
            </a:r>
          </a:p>
        </p:txBody>
      </p:sp>
      <p:pic>
        <p:nvPicPr>
          <p:cNvPr id="8" name="Picture 7">
            <a:extLst>
              <a:ext uri="{FF2B5EF4-FFF2-40B4-BE49-F238E27FC236}">
                <a16:creationId xmlns:a16="http://schemas.microsoft.com/office/drawing/2014/main" id="{88077D83-4BF3-4726-939A-6AF8B95F781E}"/>
              </a:ext>
            </a:extLst>
          </p:cNvPr>
          <p:cNvPicPr>
            <a:picLocks noChangeAspect="1"/>
          </p:cNvPicPr>
          <p:nvPr/>
        </p:nvPicPr>
        <p:blipFill>
          <a:blip r:embed="rId2"/>
          <a:stretch>
            <a:fillRect/>
          </a:stretch>
        </p:blipFill>
        <p:spPr>
          <a:xfrm>
            <a:off x="2653020" y="6485374"/>
            <a:ext cx="5700254" cy="365792"/>
          </a:xfrm>
          <a:prstGeom prst="rect">
            <a:avLst/>
          </a:prstGeom>
        </p:spPr>
      </p:pic>
    </p:spTree>
    <p:extLst>
      <p:ext uri="{BB962C8B-B14F-4D97-AF65-F5344CB8AC3E}">
        <p14:creationId xmlns:p14="http://schemas.microsoft.com/office/powerpoint/2010/main" val="6468911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A4538F-CCF6-4FBA-8052-A0265269E3A0}"/>
              </a:ext>
            </a:extLst>
          </p:cNvPr>
          <p:cNvPicPr>
            <a:picLocks noChangeAspect="1"/>
          </p:cNvPicPr>
          <p:nvPr/>
        </p:nvPicPr>
        <p:blipFill>
          <a:blip r:embed="rId2"/>
          <a:stretch>
            <a:fillRect/>
          </a:stretch>
        </p:blipFill>
        <p:spPr>
          <a:xfrm>
            <a:off x="8336113" y="144340"/>
            <a:ext cx="5785605" cy="5200339"/>
          </a:xfrm>
          <a:prstGeom prst="rect">
            <a:avLst/>
          </a:prstGeom>
        </p:spPr>
      </p:pic>
      <p:pic>
        <p:nvPicPr>
          <p:cNvPr id="4" name="Picture 3">
            <a:extLst>
              <a:ext uri="{FF2B5EF4-FFF2-40B4-BE49-F238E27FC236}">
                <a16:creationId xmlns:a16="http://schemas.microsoft.com/office/drawing/2014/main" id="{7AE506D0-3594-49D9-8160-CB0B4D948A29}"/>
              </a:ext>
            </a:extLst>
          </p:cNvPr>
          <p:cNvPicPr>
            <a:picLocks noChangeAspect="1"/>
          </p:cNvPicPr>
          <p:nvPr/>
        </p:nvPicPr>
        <p:blipFill>
          <a:blip r:embed="rId3"/>
          <a:stretch>
            <a:fillRect/>
          </a:stretch>
        </p:blipFill>
        <p:spPr>
          <a:xfrm>
            <a:off x="8133176" y="2477941"/>
            <a:ext cx="3877392" cy="1902117"/>
          </a:xfrm>
          <a:prstGeom prst="rect">
            <a:avLst/>
          </a:prstGeom>
        </p:spPr>
      </p:pic>
      <p:pic>
        <p:nvPicPr>
          <p:cNvPr id="6" name="Picture 5">
            <a:extLst>
              <a:ext uri="{FF2B5EF4-FFF2-40B4-BE49-F238E27FC236}">
                <a16:creationId xmlns:a16="http://schemas.microsoft.com/office/drawing/2014/main" id="{E7CBDB9E-1981-4D26-B6F4-71629FC3D870}"/>
              </a:ext>
            </a:extLst>
          </p:cNvPr>
          <p:cNvPicPr>
            <a:picLocks noChangeAspect="1"/>
          </p:cNvPicPr>
          <p:nvPr/>
        </p:nvPicPr>
        <p:blipFill>
          <a:blip r:embed="rId4"/>
          <a:stretch>
            <a:fillRect/>
          </a:stretch>
        </p:blipFill>
        <p:spPr>
          <a:xfrm>
            <a:off x="-1447952" y="2627101"/>
            <a:ext cx="3505504" cy="3475021"/>
          </a:xfrm>
          <a:prstGeom prst="rect">
            <a:avLst/>
          </a:prstGeom>
        </p:spPr>
      </p:pic>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normAutofit/>
          </a:bodyPr>
          <a:lstStyle/>
          <a:p>
            <a:r>
              <a:rPr lang="en-US" sz="3600" kern="0" cap="none">
                <a:solidFill>
                  <a:srgbClr val="413243"/>
                </a:solidFill>
                <a:latin typeface="+mn-lt"/>
              </a:rPr>
              <a:t>Commercialization for Proposed </a:t>
            </a:r>
            <a:br>
              <a:rPr lang="en-US" sz="3600" kern="0" cap="none">
                <a:solidFill>
                  <a:srgbClr val="413243"/>
                </a:solidFill>
                <a:latin typeface="+mn-lt"/>
              </a:rPr>
            </a:br>
            <a:r>
              <a:rPr lang="en-US" sz="3600" kern="0" cap="none">
                <a:solidFill>
                  <a:srgbClr val="413243"/>
                </a:solidFill>
                <a:latin typeface="+mn-lt"/>
              </a:rPr>
              <a:t>System </a:t>
            </a:r>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p:txBody>
          <a:bodyPr>
            <a:normAutofit fontScale="47500" lnSpcReduction="20000"/>
          </a:bodyPr>
          <a:lstStyle/>
          <a:p>
            <a:endParaRPr lang="en-US" sz="2900"/>
          </a:p>
          <a:p>
            <a:pPr marL="342900" indent="-342900">
              <a:buFont typeface="Arial" panose="020B0604020202020204" pitchFamily="34" charset="0"/>
              <a:buChar char="•"/>
            </a:pPr>
            <a:r>
              <a:rPr lang="en-US" sz="4200">
                <a:solidFill>
                  <a:schemeClr val="tx1"/>
                </a:solidFill>
              </a:rPr>
              <a:t>How proposed system addresses identified concerns?</a:t>
            </a:r>
          </a:p>
          <a:p>
            <a:pPr marL="342900" indent="-342900">
              <a:buFont typeface="Arial" panose="020B0604020202020204" pitchFamily="34" charset="0"/>
              <a:buChar char="•"/>
            </a:pPr>
            <a:r>
              <a:rPr lang="en-US" sz="4200">
                <a:solidFill>
                  <a:schemeClr val="tx1"/>
                </a:solidFill>
              </a:rPr>
              <a:t>Community value.</a:t>
            </a:r>
          </a:p>
          <a:p>
            <a:pPr marL="342900" indent="-342900">
              <a:buFont typeface="Arial" panose="020B0604020202020204" pitchFamily="34" charset="0"/>
              <a:buChar char="•"/>
            </a:pPr>
            <a:r>
              <a:rPr lang="en-US" sz="4200">
                <a:solidFill>
                  <a:schemeClr val="tx1"/>
                </a:solidFill>
              </a:rPr>
              <a:t>Business plan.</a:t>
            </a:r>
          </a:p>
          <a:p>
            <a:pPr marL="342900" indent="-342900">
              <a:buFont typeface="Arial" panose="020B0604020202020204" pitchFamily="34" charset="0"/>
              <a:buChar char="•"/>
            </a:pPr>
            <a:r>
              <a:rPr lang="en-US" sz="4200">
                <a:solidFill>
                  <a:schemeClr val="tx1"/>
                </a:solidFill>
              </a:rPr>
              <a:t>Overall budget.</a:t>
            </a:r>
          </a:p>
          <a:p>
            <a:endParaRPr lang="en-US" sz="2000" b="1" u="sng"/>
          </a:p>
        </p:txBody>
      </p:sp>
      <p:sp>
        <p:nvSpPr>
          <p:cNvPr id="8" name="TextBox 7">
            <a:extLst>
              <a:ext uri="{FF2B5EF4-FFF2-40B4-BE49-F238E27FC236}">
                <a16:creationId xmlns:a16="http://schemas.microsoft.com/office/drawing/2014/main" id="{6101A3FC-5CA3-48E0-A40C-78FA2097F63F}"/>
              </a:ext>
            </a:extLst>
          </p:cNvPr>
          <p:cNvSpPr txBox="1"/>
          <p:nvPr/>
        </p:nvSpPr>
        <p:spPr>
          <a:xfrm>
            <a:off x="2674374" y="6479459"/>
            <a:ext cx="5702710"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3589580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pPr>
              <a:spcBef>
                <a:spcPts val="0"/>
              </a:spcBef>
              <a:buClr>
                <a:srgbClr val="61878C"/>
              </a:buClr>
              <a:buSzPts val="3000"/>
              <a:defRPr/>
            </a:pPr>
            <a:r>
              <a:rPr lang="en-US" b="1" kern="0">
                <a:solidFill>
                  <a:srgbClr val="61878C"/>
                </a:solidFill>
                <a:latin typeface="+mn-lt"/>
                <a:sym typeface="Neucha"/>
              </a:rPr>
              <a:t>How proposed system address the identified concerns? </a:t>
            </a:r>
          </a:p>
        </p:txBody>
      </p:sp>
      <p:pic>
        <p:nvPicPr>
          <p:cNvPr id="8" name="Picture 7">
            <a:extLst>
              <a:ext uri="{FF2B5EF4-FFF2-40B4-BE49-F238E27FC236}">
                <a16:creationId xmlns:a16="http://schemas.microsoft.com/office/drawing/2014/main" id="{88077D83-4BF3-4726-939A-6AF8B95F781E}"/>
              </a:ext>
            </a:extLst>
          </p:cNvPr>
          <p:cNvPicPr>
            <a:picLocks noChangeAspect="1"/>
          </p:cNvPicPr>
          <p:nvPr/>
        </p:nvPicPr>
        <p:blipFill>
          <a:blip r:embed="rId2"/>
          <a:stretch>
            <a:fillRect/>
          </a:stretch>
        </p:blipFill>
        <p:spPr>
          <a:xfrm>
            <a:off x="2653020" y="6485374"/>
            <a:ext cx="5700254" cy="365792"/>
          </a:xfrm>
          <a:prstGeom prst="rect">
            <a:avLst/>
          </a:prstGeom>
        </p:spPr>
      </p:pic>
      <p:graphicFrame>
        <p:nvGraphicFramePr>
          <p:cNvPr id="9" name="Table 4">
            <a:extLst>
              <a:ext uri="{FF2B5EF4-FFF2-40B4-BE49-F238E27FC236}">
                <a16:creationId xmlns:a16="http://schemas.microsoft.com/office/drawing/2014/main" id="{9E3D5F1B-6A9B-41D3-9834-5AF918855CD3}"/>
              </a:ext>
            </a:extLst>
          </p:cNvPr>
          <p:cNvGraphicFramePr>
            <a:graphicFrameLocks/>
          </p:cNvGraphicFramePr>
          <p:nvPr>
            <p:extLst>
              <p:ext uri="{D42A27DB-BD31-4B8C-83A1-F6EECF244321}">
                <p14:modId xmlns:p14="http://schemas.microsoft.com/office/powerpoint/2010/main" val="3486103913"/>
              </p:ext>
            </p:extLst>
          </p:nvPr>
        </p:nvGraphicFramePr>
        <p:xfrm>
          <a:off x="1084081" y="1704543"/>
          <a:ext cx="10056670" cy="4649293"/>
        </p:xfrm>
        <a:graphic>
          <a:graphicData uri="http://schemas.openxmlformats.org/drawingml/2006/table">
            <a:tbl>
              <a:tblPr firstRow="1" bandRow="1">
                <a:tableStyleId>{68D230F3-CF80-4859-8CE7-A43EE81993B5}</a:tableStyleId>
              </a:tblPr>
              <a:tblGrid>
                <a:gridCol w="5131355">
                  <a:extLst>
                    <a:ext uri="{9D8B030D-6E8A-4147-A177-3AD203B41FA5}">
                      <a16:colId xmlns:a16="http://schemas.microsoft.com/office/drawing/2014/main" val="2659857320"/>
                    </a:ext>
                  </a:extLst>
                </a:gridCol>
                <a:gridCol w="4925315">
                  <a:extLst>
                    <a:ext uri="{9D8B030D-6E8A-4147-A177-3AD203B41FA5}">
                      <a16:colId xmlns:a16="http://schemas.microsoft.com/office/drawing/2014/main" val="2137054516"/>
                    </a:ext>
                  </a:extLst>
                </a:gridCol>
              </a:tblGrid>
              <a:tr h="824053">
                <a:tc>
                  <a:txBody>
                    <a:bodyPr/>
                    <a:lstStyle/>
                    <a:p>
                      <a:pPr algn="l"/>
                      <a:r>
                        <a:rPr lang="en-US"/>
                        <a:t>Concern </a:t>
                      </a:r>
                    </a:p>
                  </a:txBody>
                  <a:tcPr anchor="ctr"/>
                </a:tc>
                <a:tc>
                  <a:txBody>
                    <a:bodyPr/>
                    <a:lstStyle/>
                    <a:p>
                      <a:pPr algn="l"/>
                      <a:r>
                        <a:rPr lang="en-US" sz="1800" b="1" kern="1200">
                          <a:solidFill>
                            <a:schemeClr val="tx1"/>
                          </a:solidFill>
                          <a:effectLst/>
                        </a:rPr>
                        <a:t>Solution </a:t>
                      </a:r>
                      <a:endParaRPr lang="en-US">
                        <a:solidFill>
                          <a:schemeClr val="tx1"/>
                        </a:solidFill>
                      </a:endParaRPr>
                    </a:p>
                  </a:txBody>
                  <a:tcPr anchor="ctr"/>
                </a:tc>
                <a:extLst>
                  <a:ext uri="{0D108BD9-81ED-4DB2-BD59-A6C34878D82A}">
                    <a16:rowId xmlns:a16="http://schemas.microsoft.com/office/drawing/2014/main" val="1087306369"/>
                  </a:ext>
                </a:extLst>
              </a:tr>
              <a:tr h="644204">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In Sri Lanka, people may obscure the state of their minds due to social stigma and fear.</a:t>
                      </a:r>
                    </a:p>
                    <a:p>
                      <a:pPr algn="just"/>
                      <a:endParaRPr lang="en-US"/>
                    </a:p>
                  </a:txBody>
                  <a:tcPr/>
                </a:tc>
                <a:tc>
                  <a:txBody>
                    <a:bodyPr/>
                    <a:lstStyle/>
                    <a:p>
                      <a:r>
                        <a:rPr lang="en-US"/>
                        <a:t>Self awareness app that users can understand about their mental status </a:t>
                      </a:r>
                    </a:p>
                  </a:txBody>
                  <a:tcPr/>
                </a:tc>
                <a:extLst>
                  <a:ext uri="{0D108BD9-81ED-4DB2-BD59-A6C34878D82A}">
                    <a16:rowId xmlns:a16="http://schemas.microsoft.com/office/drawing/2014/main" val="304078366"/>
                  </a:ext>
                </a:extLst>
              </a:tr>
              <a:tr h="536837">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a:t>Mental health providers have problems with monitoring of individuals for two weeks.</a:t>
                      </a:r>
                    </a:p>
                    <a:p>
                      <a:pPr lvl="1" algn="l"/>
                      <a:endParaRPr lang="en-US"/>
                    </a:p>
                  </a:txBody>
                  <a:tcPr/>
                </a:tc>
                <a:tc>
                  <a:txBody>
                    <a:bodyPr/>
                    <a:lstStyle/>
                    <a:p>
                      <a:r>
                        <a:rPr lang="en-US"/>
                        <a:t>Summary up to two weeks behavioral analysis notify user’s status. </a:t>
                      </a:r>
                    </a:p>
                  </a:txBody>
                  <a:tcPr/>
                </a:tc>
                <a:extLst>
                  <a:ext uri="{0D108BD9-81ED-4DB2-BD59-A6C34878D82A}">
                    <a16:rowId xmlns:a16="http://schemas.microsoft.com/office/drawing/2014/main" val="733369719"/>
                  </a:ext>
                </a:extLst>
              </a:tr>
              <a:tr h="665139">
                <a:tc>
                  <a:txBody>
                    <a:bodyPr/>
                    <a:lstStyle/>
                    <a:p>
                      <a:pPr marL="342900" lvl="0" indent="-342900">
                        <a:buFont typeface="+mj-lt"/>
                        <a:buAutoNum type="arabicPeriod" startAt="3"/>
                      </a:pPr>
                      <a:r>
                        <a:rPr lang="en-US"/>
                        <a:t>Periodic assessment based on </a:t>
                      </a:r>
                      <a:r>
                        <a:rPr lang="en-US" sz="1800" b="0" kern="1200">
                          <a:solidFill>
                            <a:schemeClr val="dk1"/>
                          </a:solidFill>
                          <a:effectLst/>
                        </a:rPr>
                        <a:t>structured </a:t>
                      </a:r>
                      <a:r>
                        <a:rPr lang="en-US"/>
                        <a:t> or unstructured clinical interviews may bias the different aspects of individuals.</a:t>
                      </a:r>
                    </a:p>
                    <a:p>
                      <a:pPr lvl="0"/>
                      <a:endParaRPr lang="en-US"/>
                    </a:p>
                  </a:txBody>
                  <a:tcPr/>
                </a:tc>
                <a:tc>
                  <a:txBody>
                    <a:bodyPr/>
                    <a:lstStyle/>
                    <a:p>
                      <a:r>
                        <a:rPr lang="en-US"/>
                        <a:t>Analysis of user behavioral changes without user contribution. </a:t>
                      </a:r>
                    </a:p>
                  </a:txBody>
                  <a:tcPr/>
                </a:tc>
                <a:extLst>
                  <a:ext uri="{0D108BD9-81ED-4DB2-BD59-A6C34878D82A}">
                    <a16:rowId xmlns:a16="http://schemas.microsoft.com/office/drawing/2014/main" val="4156317122"/>
                  </a:ext>
                </a:extLst>
              </a:tr>
              <a:tr h="536837">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a:t>People are not receiving adequate treatments, which may lead to suicide.</a:t>
                      </a:r>
                    </a:p>
                    <a:p>
                      <a:endParaRPr lang="en-US" sz="1100"/>
                    </a:p>
                  </a:txBody>
                  <a:tcPr/>
                </a:tc>
                <a:tc>
                  <a:txBody>
                    <a:bodyPr/>
                    <a:lstStyle/>
                    <a:p>
                      <a:r>
                        <a:rPr lang="en-US"/>
                        <a:t>User’s mental health status can be sharing with Mental health providers. </a:t>
                      </a:r>
                    </a:p>
                  </a:txBody>
                  <a:tcPr/>
                </a:tc>
                <a:extLst>
                  <a:ext uri="{0D108BD9-81ED-4DB2-BD59-A6C34878D82A}">
                    <a16:rowId xmlns:a16="http://schemas.microsoft.com/office/drawing/2014/main" val="655815939"/>
                  </a:ext>
                </a:extLst>
              </a:tr>
            </a:tbl>
          </a:graphicData>
        </a:graphic>
      </p:graphicFrame>
      <p:cxnSp>
        <p:nvCxnSpPr>
          <p:cNvPr id="3" name="Straight Connector 2">
            <a:extLst>
              <a:ext uri="{FF2B5EF4-FFF2-40B4-BE49-F238E27FC236}">
                <a16:creationId xmlns:a16="http://schemas.microsoft.com/office/drawing/2014/main" id="{BE38875F-8322-41F0-97DE-CADB7A0CB8FC}"/>
              </a:ext>
            </a:extLst>
          </p:cNvPr>
          <p:cNvCxnSpPr>
            <a:cxnSpLocks/>
          </p:cNvCxnSpPr>
          <p:nvPr/>
        </p:nvCxnSpPr>
        <p:spPr>
          <a:xfrm>
            <a:off x="6055283" y="1704543"/>
            <a:ext cx="0" cy="464929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39289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8231E-7C3D-4D2E-96D9-7405DC1C25C4}"/>
              </a:ext>
            </a:extLst>
          </p:cNvPr>
          <p:cNvPicPr>
            <a:picLocks noChangeAspect="1"/>
          </p:cNvPicPr>
          <p:nvPr/>
        </p:nvPicPr>
        <p:blipFill>
          <a:blip r:embed="rId2"/>
          <a:stretch>
            <a:fillRect/>
          </a:stretch>
        </p:blipFill>
        <p:spPr>
          <a:xfrm rot="840084">
            <a:off x="10708710" y="-651586"/>
            <a:ext cx="3504902" cy="3474730"/>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56651" y="1269107"/>
            <a:ext cx="7015295" cy="3400510"/>
          </a:xfrm>
        </p:spPr>
        <p:txBody>
          <a:bodyPr>
            <a:noAutofit/>
          </a:bodyPr>
          <a:lstStyle/>
          <a:p>
            <a:pPr marL="342900" marR="0" lvl="0" indent="-342900" algn="just">
              <a:lnSpc>
                <a:spcPct val="150000"/>
              </a:lnSpc>
              <a:spcBef>
                <a:spcPts val="0"/>
              </a:spcBef>
              <a:spcAft>
                <a:spcPts val="0"/>
              </a:spcAft>
              <a:buFont typeface="Symbol" panose="05050102010706020507" pitchFamily="18" charset="2"/>
              <a:buChar char=""/>
            </a:pPr>
            <a:endParaRPr lang="en-US" sz="2200">
              <a:effectLst/>
              <a:latin typeface="Times New Roman" panose="02020603050405020304" pitchFamily="18" charset="0"/>
              <a:ea typeface="Times New Roman" panose="02020603050405020304" pitchFamily="18"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Lack the automated solution to identify early depression </a:t>
            </a:r>
            <a:r>
              <a:rPr lang="en-US" sz="2200">
                <a:ea typeface="Times New Roman" panose="02020603050405020304" pitchFamily="18" charset="0"/>
                <a:cs typeface="Iskoola Pota" panose="020B0502040204020203" pitchFamily="34" charset="0"/>
              </a:rPr>
              <a:t>risk</a:t>
            </a:r>
            <a:r>
              <a:rPr lang="en-US" sz="2200">
                <a:effectLst/>
                <a:ea typeface="Times New Roman" panose="02020603050405020304" pitchFamily="18" charset="0"/>
                <a:cs typeface="Iskoola Pota" panose="020B0502040204020203" pitchFamily="34" charset="0"/>
              </a:rPr>
              <a:t> using facial expression.</a:t>
            </a:r>
            <a:endParaRPr lang="en-US" sz="2200">
              <a:effectLst/>
              <a:ea typeface="Calibri" panose="020F0502020204030204" pitchFamily="34"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Lack the automated mechanism to identify head movement patterns of a depressed individual.</a:t>
            </a: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Calibri" panose="020F0502020204030204" pitchFamily="34" charset="0"/>
                <a:cs typeface="Iskoola Pota" panose="020B0502040204020203" pitchFamily="34" charset="0"/>
              </a:rPr>
              <a:t>Behavior monitoring of individuals for two weeks is difficult.</a:t>
            </a:r>
          </a:p>
          <a:p>
            <a:pPr marL="342900" marR="0" lvl="0" indent="-342900" algn="just">
              <a:lnSpc>
                <a:spcPct val="150000"/>
              </a:lnSpc>
              <a:spcBef>
                <a:spcPts val="0"/>
              </a:spcBef>
              <a:spcAft>
                <a:spcPts val="80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Individuals do not attend counseling sessions due to social stigma.</a:t>
            </a:r>
            <a:endParaRPr lang="en-US" sz="2200">
              <a:effectLst/>
              <a:ea typeface="Calibri" panose="020F0502020204030204" pitchFamily="34" charset="0"/>
              <a:cs typeface="Iskoola Pota" panose="020B0502040204020203" pitchFamily="34" charset="0"/>
            </a:endParaRPr>
          </a:p>
        </p:txBody>
      </p:sp>
      <p:sp>
        <p:nvSpPr>
          <p:cNvPr id="26" name="Google Shape;1081;p52">
            <a:extLst>
              <a:ext uri="{FF2B5EF4-FFF2-40B4-BE49-F238E27FC236}">
                <a16:creationId xmlns:a16="http://schemas.microsoft.com/office/drawing/2014/main" id="{18FB87C4-4F46-4589-805B-79122CFCFD53}"/>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 name="Google Shape;1087;p52">
            <a:extLst>
              <a:ext uri="{FF2B5EF4-FFF2-40B4-BE49-F238E27FC236}">
                <a16:creationId xmlns:a16="http://schemas.microsoft.com/office/drawing/2014/main" id="{8A894FF7-C08F-4B84-9895-B845C9E68B30}"/>
              </a:ext>
            </a:extLst>
          </p:cNvPr>
          <p:cNvGrpSpPr/>
          <p:nvPr/>
        </p:nvGrpSpPr>
        <p:grpSpPr>
          <a:xfrm>
            <a:off x="9124129" y="1374462"/>
            <a:ext cx="2716225" cy="3673539"/>
            <a:chOff x="3501576" y="1617527"/>
            <a:chExt cx="1984452" cy="2631802"/>
          </a:xfrm>
        </p:grpSpPr>
        <p:sp>
          <p:nvSpPr>
            <p:cNvPr id="28" name="Google Shape;1088;p52">
              <a:extLst>
                <a:ext uri="{FF2B5EF4-FFF2-40B4-BE49-F238E27FC236}">
                  <a16:creationId xmlns:a16="http://schemas.microsoft.com/office/drawing/2014/main" id="{253BB4AA-81DC-4BA3-BAFC-D8032F44847B}"/>
                </a:ext>
              </a:extLst>
            </p:cNvPr>
            <p:cNvSpPr/>
            <p:nvPr/>
          </p:nvSpPr>
          <p:spPr>
            <a:xfrm>
              <a:off x="3501576" y="4002204"/>
              <a:ext cx="1984452" cy="247125"/>
            </a:xfrm>
            <a:custGeom>
              <a:avLst/>
              <a:gdLst/>
              <a:ahLst/>
              <a:cxnLst/>
              <a:rect l="l" t="t" r="r" b="b"/>
              <a:pathLst>
                <a:path w="45788" h="5702" extrusionOk="0">
                  <a:moveTo>
                    <a:pt x="22894" y="0"/>
                  </a:moveTo>
                  <a:cubicBezTo>
                    <a:pt x="10247" y="0"/>
                    <a:pt x="1" y="1274"/>
                    <a:pt x="1" y="2837"/>
                  </a:cubicBezTo>
                  <a:cubicBezTo>
                    <a:pt x="1" y="4428"/>
                    <a:pt x="10247" y="5702"/>
                    <a:pt x="22894" y="5702"/>
                  </a:cubicBezTo>
                  <a:cubicBezTo>
                    <a:pt x="35542" y="5702"/>
                    <a:pt x="45788" y="4428"/>
                    <a:pt x="45788" y="2837"/>
                  </a:cubicBezTo>
                  <a:cubicBezTo>
                    <a:pt x="45788" y="1274"/>
                    <a:pt x="35542" y="0"/>
                    <a:pt x="22894" y="0"/>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089;p52">
              <a:extLst>
                <a:ext uri="{FF2B5EF4-FFF2-40B4-BE49-F238E27FC236}">
                  <a16:creationId xmlns:a16="http://schemas.microsoft.com/office/drawing/2014/main" id="{E6C5B112-282C-4D5C-913E-035079A10D54}"/>
                </a:ext>
              </a:extLst>
            </p:cNvPr>
            <p:cNvSpPr/>
            <p:nvPr/>
          </p:nvSpPr>
          <p:spPr>
            <a:xfrm>
              <a:off x="4079865" y="1648992"/>
              <a:ext cx="540667" cy="1194970"/>
            </a:xfrm>
            <a:custGeom>
              <a:avLst/>
              <a:gdLst/>
              <a:ahLst/>
              <a:cxnLst/>
              <a:rect l="l" t="t" r="r" b="b"/>
              <a:pathLst>
                <a:path w="12475" h="27572" extrusionOk="0">
                  <a:moveTo>
                    <a:pt x="10246" y="0"/>
                  </a:moveTo>
                  <a:lnTo>
                    <a:pt x="10246" y="0"/>
                  </a:lnTo>
                  <a:cubicBezTo>
                    <a:pt x="8336" y="1129"/>
                    <a:pt x="2866" y="405"/>
                    <a:pt x="1419" y="3849"/>
                  </a:cubicBezTo>
                  <a:cubicBezTo>
                    <a:pt x="0" y="7323"/>
                    <a:pt x="2258" y="16613"/>
                    <a:pt x="1940" y="21215"/>
                  </a:cubicBezTo>
                  <a:cubicBezTo>
                    <a:pt x="1638" y="25600"/>
                    <a:pt x="2738" y="27572"/>
                    <a:pt x="5019" y="27572"/>
                  </a:cubicBezTo>
                  <a:cubicBezTo>
                    <a:pt x="5146" y="27572"/>
                    <a:pt x="5278" y="27566"/>
                    <a:pt x="5413" y="27553"/>
                  </a:cubicBezTo>
                  <a:cubicBezTo>
                    <a:pt x="9841" y="27177"/>
                    <a:pt x="12475" y="19710"/>
                    <a:pt x="12475" y="19710"/>
                  </a:cubicBezTo>
                  <a:lnTo>
                    <a:pt x="9580" y="839"/>
                  </a:lnTo>
                  <a:lnTo>
                    <a:pt x="10246" y="0"/>
                  </a:ln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090;p52">
              <a:extLst>
                <a:ext uri="{FF2B5EF4-FFF2-40B4-BE49-F238E27FC236}">
                  <a16:creationId xmlns:a16="http://schemas.microsoft.com/office/drawing/2014/main" id="{9CA89B73-3FCB-4D1C-BF78-599FAB0B7DAB}"/>
                </a:ext>
              </a:extLst>
            </p:cNvPr>
            <p:cNvSpPr/>
            <p:nvPr/>
          </p:nvSpPr>
          <p:spPr>
            <a:xfrm>
              <a:off x="4323221" y="2525075"/>
              <a:ext cx="1076869" cy="1329975"/>
            </a:xfrm>
            <a:custGeom>
              <a:avLst/>
              <a:gdLst/>
              <a:ahLst/>
              <a:cxnLst/>
              <a:rect l="l" t="t" r="r" b="b"/>
              <a:pathLst>
                <a:path w="24847" h="30687" extrusionOk="0">
                  <a:moveTo>
                    <a:pt x="9935" y="0"/>
                  </a:moveTo>
                  <a:cubicBezTo>
                    <a:pt x="7364" y="0"/>
                    <a:pt x="4676" y="244"/>
                    <a:pt x="3184" y="914"/>
                  </a:cubicBezTo>
                  <a:cubicBezTo>
                    <a:pt x="0" y="2303"/>
                    <a:pt x="116" y="9047"/>
                    <a:pt x="116" y="9047"/>
                  </a:cubicBezTo>
                  <a:cubicBezTo>
                    <a:pt x="116" y="9047"/>
                    <a:pt x="18193" y="30686"/>
                    <a:pt x="23343" y="30686"/>
                  </a:cubicBezTo>
                  <a:cubicBezTo>
                    <a:pt x="24334" y="30686"/>
                    <a:pt x="24846" y="29885"/>
                    <a:pt x="24659" y="27975"/>
                  </a:cubicBezTo>
                  <a:cubicBezTo>
                    <a:pt x="23502" y="16167"/>
                    <a:pt x="17655" y="1290"/>
                    <a:pt x="16266" y="654"/>
                  </a:cubicBezTo>
                  <a:cubicBezTo>
                    <a:pt x="15518" y="303"/>
                    <a:pt x="12800" y="0"/>
                    <a:pt x="9935" y="0"/>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1091;p52">
              <a:extLst>
                <a:ext uri="{FF2B5EF4-FFF2-40B4-BE49-F238E27FC236}">
                  <a16:creationId xmlns:a16="http://schemas.microsoft.com/office/drawing/2014/main" id="{FE85863A-DAAB-4425-8C6D-F2A24D2A1056}"/>
                </a:ext>
              </a:extLst>
            </p:cNvPr>
            <p:cNvSpPr/>
            <p:nvPr/>
          </p:nvSpPr>
          <p:spPr>
            <a:xfrm>
              <a:off x="4196537" y="1808268"/>
              <a:ext cx="539410" cy="661455"/>
            </a:xfrm>
            <a:custGeom>
              <a:avLst/>
              <a:gdLst/>
              <a:ahLst/>
              <a:cxnLst/>
              <a:rect l="l" t="t" r="r" b="b"/>
              <a:pathLst>
                <a:path w="12446" h="15262" extrusionOk="0">
                  <a:moveTo>
                    <a:pt x="6957" y="1"/>
                  </a:moveTo>
                  <a:cubicBezTo>
                    <a:pt x="6331" y="1"/>
                    <a:pt x="5627" y="48"/>
                    <a:pt x="4833" y="145"/>
                  </a:cubicBezTo>
                  <a:cubicBezTo>
                    <a:pt x="4833" y="145"/>
                    <a:pt x="0" y="1043"/>
                    <a:pt x="116" y="5616"/>
                  </a:cubicBezTo>
                  <a:cubicBezTo>
                    <a:pt x="241" y="9709"/>
                    <a:pt x="1391" y="15261"/>
                    <a:pt x="4793" y="15261"/>
                  </a:cubicBezTo>
                  <a:cubicBezTo>
                    <a:pt x="5312" y="15261"/>
                    <a:pt x="5884" y="15132"/>
                    <a:pt x="6512" y="14848"/>
                  </a:cubicBezTo>
                  <a:cubicBezTo>
                    <a:pt x="10998" y="12851"/>
                    <a:pt x="12445" y="8973"/>
                    <a:pt x="12272" y="6773"/>
                  </a:cubicBezTo>
                  <a:cubicBezTo>
                    <a:pt x="11965" y="2731"/>
                    <a:pt x="11726" y="1"/>
                    <a:pt x="695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092;p52">
              <a:extLst>
                <a:ext uri="{FF2B5EF4-FFF2-40B4-BE49-F238E27FC236}">
                  <a16:creationId xmlns:a16="http://schemas.microsoft.com/office/drawing/2014/main" id="{0E20A1DA-39BC-4384-B4E1-018320FE1DD0}"/>
                </a:ext>
              </a:extLst>
            </p:cNvPr>
            <p:cNvSpPr/>
            <p:nvPr/>
          </p:nvSpPr>
          <p:spPr>
            <a:xfrm>
              <a:off x="4207805" y="2135661"/>
              <a:ext cx="87850" cy="69041"/>
            </a:xfrm>
            <a:custGeom>
              <a:avLst/>
              <a:gdLst/>
              <a:ahLst/>
              <a:cxnLst/>
              <a:rect l="l" t="t" r="r" b="b"/>
              <a:pathLst>
                <a:path w="2027" h="1593" extrusionOk="0">
                  <a:moveTo>
                    <a:pt x="1621" y="1"/>
                  </a:moveTo>
                  <a:cubicBezTo>
                    <a:pt x="1621" y="30"/>
                    <a:pt x="1679" y="1158"/>
                    <a:pt x="1071" y="1274"/>
                  </a:cubicBezTo>
                  <a:cubicBezTo>
                    <a:pt x="985" y="1274"/>
                    <a:pt x="869" y="1245"/>
                    <a:pt x="811" y="1187"/>
                  </a:cubicBezTo>
                  <a:cubicBezTo>
                    <a:pt x="493" y="985"/>
                    <a:pt x="348" y="348"/>
                    <a:pt x="319" y="117"/>
                  </a:cubicBezTo>
                  <a:lnTo>
                    <a:pt x="0" y="145"/>
                  </a:lnTo>
                  <a:cubicBezTo>
                    <a:pt x="0" y="261"/>
                    <a:pt x="145" y="1130"/>
                    <a:pt x="608" y="1448"/>
                  </a:cubicBezTo>
                  <a:cubicBezTo>
                    <a:pt x="724" y="1535"/>
                    <a:pt x="869" y="1593"/>
                    <a:pt x="1013" y="1593"/>
                  </a:cubicBezTo>
                  <a:lnTo>
                    <a:pt x="1129" y="1593"/>
                  </a:lnTo>
                  <a:cubicBezTo>
                    <a:pt x="2026" y="1448"/>
                    <a:pt x="1969" y="59"/>
                    <a:pt x="1969"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1093;p52">
              <a:extLst>
                <a:ext uri="{FF2B5EF4-FFF2-40B4-BE49-F238E27FC236}">
                  <a16:creationId xmlns:a16="http://schemas.microsoft.com/office/drawing/2014/main" id="{AF3BE615-F48D-49AC-BD3B-FB7B944262F1}"/>
                </a:ext>
              </a:extLst>
            </p:cNvPr>
            <p:cNvSpPr/>
            <p:nvPr/>
          </p:nvSpPr>
          <p:spPr>
            <a:xfrm>
              <a:off x="4364611" y="2135661"/>
              <a:ext cx="87850" cy="69041"/>
            </a:xfrm>
            <a:custGeom>
              <a:avLst/>
              <a:gdLst/>
              <a:ahLst/>
              <a:cxnLst/>
              <a:rect l="l" t="t" r="r" b="b"/>
              <a:pathLst>
                <a:path w="2027" h="1593" extrusionOk="0">
                  <a:moveTo>
                    <a:pt x="1650" y="1"/>
                  </a:moveTo>
                  <a:cubicBezTo>
                    <a:pt x="1650" y="30"/>
                    <a:pt x="1679" y="1158"/>
                    <a:pt x="1071" y="1274"/>
                  </a:cubicBezTo>
                  <a:cubicBezTo>
                    <a:pt x="984" y="1274"/>
                    <a:pt x="869" y="1245"/>
                    <a:pt x="811" y="1187"/>
                  </a:cubicBezTo>
                  <a:cubicBezTo>
                    <a:pt x="521" y="985"/>
                    <a:pt x="377" y="348"/>
                    <a:pt x="348" y="117"/>
                  </a:cubicBezTo>
                  <a:lnTo>
                    <a:pt x="0" y="145"/>
                  </a:lnTo>
                  <a:cubicBezTo>
                    <a:pt x="29" y="261"/>
                    <a:pt x="145" y="1130"/>
                    <a:pt x="608" y="1448"/>
                  </a:cubicBezTo>
                  <a:cubicBezTo>
                    <a:pt x="724" y="1535"/>
                    <a:pt x="869" y="1593"/>
                    <a:pt x="1013" y="1593"/>
                  </a:cubicBezTo>
                  <a:lnTo>
                    <a:pt x="1158" y="1593"/>
                  </a:lnTo>
                  <a:cubicBezTo>
                    <a:pt x="2026" y="1448"/>
                    <a:pt x="1968" y="59"/>
                    <a:pt x="1968"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1094;p52">
              <a:extLst>
                <a:ext uri="{FF2B5EF4-FFF2-40B4-BE49-F238E27FC236}">
                  <a16:creationId xmlns:a16="http://schemas.microsoft.com/office/drawing/2014/main" id="{23B2B137-8228-470B-95D8-C6F6D193B7C6}"/>
                </a:ext>
              </a:extLst>
            </p:cNvPr>
            <p:cNvSpPr/>
            <p:nvPr/>
          </p:nvSpPr>
          <p:spPr>
            <a:xfrm>
              <a:off x="4350785" y="2041613"/>
              <a:ext cx="178171" cy="58986"/>
            </a:xfrm>
            <a:custGeom>
              <a:avLst/>
              <a:gdLst/>
              <a:ahLst/>
              <a:cxnLst/>
              <a:rect l="l" t="t" r="r" b="b"/>
              <a:pathLst>
                <a:path w="4111" h="1361" extrusionOk="0">
                  <a:moveTo>
                    <a:pt x="261" y="0"/>
                  </a:moveTo>
                  <a:lnTo>
                    <a:pt x="1" y="203"/>
                  </a:lnTo>
                  <a:cubicBezTo>
                    <a:pt x="30" y="261"/>
                    <a:pt x="927" y="1360"/>
                    <a:pt x="3445" y="1360"/>
                  </a:cubicBezTo>
                  <a:cubicBezTo>
                    <a:pt x="3677" y="1360"/>
                    <a:pt x="3879" y="1360"/>
                    <a:pt x="4111" y="1331"/>
                  </a:cubicBezTo>
                  <a:lnTo>
                    <a:pt x="4111" y="984"/>
                  </a:lnTo>
                  <a:cubicBezTo>
                    <a:pt x="3885" y="1000"/>
                    <a:pt x="3672" y="1007"/>
                    <a:pt x="3469" y="1007"/>
                  </a:cubicBezTo>
                  <a:cubicBezTo>
                    <a:pt x="1097" y="1007"/>
                    <a:pt x="261" y="0"/>
                    <a:pt x="261" y="0"/>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095;p52">
              <a:extLst>
                <a:ext uri="{FF2B5EF4-FFF2-40B4-BE49-F238E27FC236}">
                  <a16:creationId xmlns:a16="http://schemas.microsoft.com/office/drawing/2014/main" id="{A45077F5-3548-46F0-8C17-24B706F4B836}"/>
                </a:ext>
              </a:extLst>
            </p:cNvPr>
            <p:cNvSpPr/>
            <p:nvPr/>
          </p:nvSpPr>
          <p:spPr>
            <a:xfrm>
              <a:off x="4186482" y="2042870"/>
              <a:ext cx="111687" cy="54002"/>
            </a:xfrm>
            <a:custGeom>
              <a:avLst/>
              <a:gdLst/>
              <a:ahLst/>
              <a:cxnLst/>
              <a:rect l="l" t="t" r="r" b="b"/>
              <a:pathLst>
                <a:path w="2577" h="1246" extrusionOk="0">
                  <a:moveTo>
                    <a:pt x="2287" y="0"/>
                  </a:moveTo>
                  <a:cubicBezTo>
                    <a:pt x="1807" y="581"/>
                    <a:pt x="1107" y="919"/>
                    <a:pt x="360" y="919"/>
                  </a:cubicBezTo>
                  <a:cubicBezTo>
                    <a:pt x="250" y="919"/>
                    <a:pt x="140" y="912"/>
                    <a:pt x="29" y="897"/>
                  </a:cubicBezTo>
                  <a:lnTo>
                    <a:pt x="0" y="1245"/>
                  </a:lnTo>
                  <a:lnTo>
                    <a:pt x="290" y="1245"/>
                  </a:lnTo>
                  <a:cubicBezTo>
                    <a:pt x="320" y="1246"/>
                    <a:pt x="350" y="1246"/>
                    <a:pt x="380" y="1246"/>
                  </a:cubicBezTo>
                  <a:cubicBezTo>
                    <a:pt x="1243" y="1246"/>
                    <a:pt x="2045" y="845"/>
                    <a:pt x="2576" y="174"/>
                  </a:cubicBezTo>
                  <a:lnTo>
                    <a:pt x="2287" y="0"/>
                  </a:ln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1096;p52">
              <a:extLst>
                <a:ext uri="{FF2B5EF4-FFF2-40B4-BE49-F238E27FC236}">
                  <a16:creationId xmlns:a16="http://schemas.microsoft.com/office/drawing/2014/main" id="{423BCBE2-2018-4A98-B34B-6C73EEC6E641}"/>
                </a:ext>
              </a:extLst>
            </p:cNvPr>
            <p:cNvSpPr/>
            <p:nvPr/>
          </p:nvSpPr>
          <p:spPr>
            <a:xfrm>
              <a:off x="4274289" y="2079232"/>
              <a:ext cx="61499" cy="204478"/>
            </a:xfrm>
            <a:custGeom>
              <a:avLst/>
              <a:gdLst/>
              <a:ahLst/>
              <a:cxnLst/>
              <a:rect l="l" t="t" r="r" b="b"/>
              <a:pathLst>
                <a:path w="1419" h="4718" extrusionOk="0">
                  <a:moveTo>
                    <a:pt x="724" y="0"/>
                  </a:moveTo>
                  <a:cubicBezTo>
                    <a:pt x="724" y="29"/>
                    <a:pt x="666" y="3329"/>
                    <a:pt x="116" y="4342"/>
                  </a:cubicBezTo>
                  <a:lnTo>
                    <a:pt x="0" y="4544"/>
                  </a:lnTo>
                  <a:lnTo>
                    <a:pt x="1390" y="4718"/>
                  </a:lnTo>
                  <a:lnTo>
                    <a:pt x="1419" y="4371"/>
                  </a:lnTo>
                  <a:lnTo>
                    <a:pt x="521" y="4255"/>
                  </a:lnTo>
                  <a:cubicBezTo>
                    <a:pt x="1013" y="3010"/>
                    <a:pt x="1071" y="116"/>
                    <a:pt x="107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097;p52">
              <a:extLst>
                <a:ext uri="{FF2B5EF4-FFF2-40B4-BE49-F238E27FC236}">
                  <a16:creationId xmlns:a16="http://schemas.microsoft.com/office/drawing/2014/main" id="{6CBE3C74-18F5-4DC4-89A9-D2382190285B}"/>
                </a:ext>
              </a:extLst>
            </p:cNvPr>
            <p:cNvSpPr/>
            <p:nvPr/>
          </p:nvSpPr>
          <p:spPr>
            <a:xfrm>
              <a:off x="4304411" y="2318168"/>
              <a:ext cx="120442" cy="32028"/>
            </a:xfrm>
            <a:custGeom>
              <a:avLst/>
              <a:gdLst/>
              <a:ahLst/>
              <a:cxnLst/>
              <a:rect l="l" t="t" r="r" b="b"/>
              <a:pathLst>
                <a:path w="2779" h="739" extrusionOk="0">
                  <a:moveTo>
                    <a:pt x="1305" y="1"/>
                  </a:moveTo>
                  <a:cubicBezTo>
                    <a:pt x="453" y="1"/>
                    <a:pt x="0" y="507"/>
                    <a:pt x="0" y="507"/>
                  </a:cubicBezTo>
                  <a:lnTo>
                    <a:pt x="261" y="710"/>
                  </a:lnTo>
                  <a:cubicBezTo>
                    <a:pt x="279" y="691"/>
                    <a:pt x="608" y="326"/>
                    <a:pt x="1269" y="326"/>
                  </a:cubicBezTo>
                  <a:cubicBezTo>
                    <a:pt x="1620" y="326"/>
                    <a:pt x="2064" y="428"/>
                    <a:pt x="2605" y="739"/>
                  </a:cubicBezTo>
                  <a:lnTo>
                    <a:pt x="2779" y="450"/>
                  </a:lnTo>
                  <a:cubicBezTo>
                    <a:pt x="2202" y="115"/>
                    <a:pt x="1709" y="1"/>
                    <a:pt x="1305"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098;p52">
              <a:extLst>
                <a:ext uri="{FF2B5EF4-FFF2-40B4-BE49-F238E27FC236}">
                  <a16:creationId xmlns:a16="http://schemas.microsoft.com/office/drawing/2014/main" id="{405F7004-0B92-4F34-BB8C-9E9A277977FD}"/>
                </a:ext>
              </a:extLst>
            </p:cNvPr>
            <p:cNvSpPr/>
            <p:nvPr/>
          </p:nvSpPr>
          <p:spPr>
            <a:xfrm>
              <a:off x="4362097" y="1617527"/>
              <a:ext cx="819126" cy="1230639"/>
            </a:xfrm>
            <a:custGeom>
              <a:avLst/>
              <a:gdLst/>
              <a:ahLst/>
              <a:cxnLst/>
              <a:rect l="l" t="t" r="r" b="b"/>
              <a:pathLst>
                <a:path w="18900" h="28395" extrusionOk="0">
                  <a:moveTo>
                    <a:pt x="7001" y="0"/>
                  </a:moveTo>
                  <a:cubicBezTo>
                    <a:pt x="4624" y="0"/>
                    <a:pt x="1946" y="1566"/>
                    <a:pt x="1187" y="2492"/>
                  </a:cubicBezTo>
                  <a:cubicBezTo>
                    <a:pt x="0" y="3939"/>
                    <a:pt x="927" y="7267"/>
                    <a:pt x="927" y="7267"/>
                  </a:cubicBezTo>
                  <a:cubicBezTo>
                    <a:pt x="927" y="7267"/>
                    <a:pt x="1448" y="10682"/>
                    <a:pt x="3068" y="19423"/>
                  </a:cubicBezTo>
                  <a:cubicBezTo>
                    <a:pt x="4492" y="26993"/>
                    <a:pt x="7469" y="28395"/>
                    <a:pt x="10342" y="28395"/>
                  </a:cubicBezTo>
                  <a:cubicBezTo>
                    <a:pt x="10797" y="28395"/>
                    <a:pt x="11250" y="28360"/>
                    <a:pt x="11693" y="28308"/>
                  </a:cubicBezTo>
                  <a:cubicBezTo>
                    <a:pt x="14587" y="27990"/>
                    <a:pt x="13661" y="21709"/>
                    <a:pt x="15369" y="21594"/>
                  </a:cubicBezTo>
                  <a:cubicBezTo>
                    <a:pt x="15462" y="21582"/>
                    <a:pt x="15554" y="21577"/>
                    <a:pt x="15646" y="21577"/>
                  </a:cubicBezTo>
                  <a:cubicBezTo>
                    <a:pt x="16494" y="21577"/>
                    <a:pt x="17263" y="22052"/>
                    <a:pt x="17655" y="22809"/>
                  </a:cubicBezTo>
                  <a:cubicBezTo>
                    <a:pt x="17655" y="22809"/>
                    <a:pt x="18900" y="18641"/>
                    <a:pt x="15572" y="17339"/>
                  </a:cubicBezTo>
                  <a:cubicBezTo>
                    <a:pt x="12214" y="16037"/>
                    <a:pt x="12446" y="5733"/>
                    <a:pt x="10333" y="1884"/>
                  </a:cubicBezTo>
                  <a:cubicBezTo>
                    <a:pt x="9582" y="497"/>
                    <a:pt x="8339" y="0"/>
                    <a:pt x="700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099;p52">
              <a:extLst>
                <a:ext uri="{FF2B5EF4-FFF2-40B4-BE49-F238E27FC236}">
                  <a16:creationId xmlns:a16="http://schemas.microsoft.com/office/drawing/2014/main" id="{C36CA8BA-5437-47C7-B197-6C70D13FE495}"/>
                </a:ext>
              </a:extLst>
            </p:cNvPr>
            <p:cNvSpPr/>
            <p:nvPr/>
          </p:nvSpPr>
          <p:spPr>
            <a:xfrm>
              <a:off x="4288072" y="3100289"/>
              <a:ext cx="1014849" cy="1108681"/>
            </a:xfrm>
            <a:custGeom>
              <a:avLst/>
              <a:gdLst/>
              <a:ahLst/>
              <a:cxnLst/>
              <a:rect l="l" t="t" r="r" b="b"/>
              <a:pathLst>
                <a:path w="23416" h="25581" extrusionOk="0">
                  <a:moveTo>
                    <a:pt x="9176" y="1"/>
                  </a:moveTo>
                  <a:cubicBezTo>
                    <a:pt x="8713" y="493"/>
                    <a:pt x="8221" y="956"/>
                    <a:pt x="7728" y="1419"/>
                  </a:cubicBezTo>
                  <a:cubicBezTo>
                    <a:pt x="5124" y="3850"/>
                    <a:pt x="2172" y="6136"/>
                    <a:pt x="1" y="9031"/>
                  </a:cubicBezTo>
                  <a:cubicBezTo>
                    <a:pt x="927" y="12330"/>
                    <a:pt x="3995" y="22315"/>
                    <a:pt x="7352" y="24139"/>
                  </a:cubicBezTo>
                  <a:cubicBezTo>
                    <a:pt x="8836" y="24968"/>
                    <a:pt x="11037" y="25580"/>
                    <a:pt x="13286" y="25580"/>
                  </a:cubicBezTo>
                  <a:cubicBezTo>
                    <a:pt x="15906" y="25580"/>
                    <a:pt x="18592" y="24749"/>
                    <a:pt x="20290" y="22460"/>
                  </a:cubicBezTo>
                  <a:cubicBezTo>
                    <a:pt x="23415" y="18234"/>
                    <a:pt x="18842" y="11491"/>
                    <a:pt x="14935" y="7091"/>
                  </a:cubicBezTo>
                  <a:cubicBezTo>
                    <a:pt x="13401" y="5413"/>
                    <a:pt x="11346" y="2692"/>
                    <a:pt x="9176"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100;p52">
              <a:extLst>
                <a:ext uri="{FF2B5EF4-FFF2-40B4-BE49-F238E27FC236}">
                  <a16:creationId xmlns:a16="http://schemas.microsoft.com/office/drawing/2014/main" id="{C1AAE629-2138-4344-BC58-4956FDD8ACE5}"/>
                </a:ext>
              </a:extLst>
            </p:cNvPr>
            <p:cNvSpPr/>
            <p:nvPr/>
          </p:nvSpPr>
          <p:spPr>
            <a:xfrm>
              <a:off x="3520386" y="2988644"/>
              <a:ext cx="781550" cy="1133904"/>
            </a:xfrm>
            <a:custGeom>
              <a:avLst/>
              <a:gdLst/>
              <a:ahLst/>
              <a:cxnLst/>
              <a:rect l="l" t="t" r="r" b="b"/>
              <a:pathLst>
                <a:path w="18033" h="26163" extrusionOk="0">
                  <a:moveTo>
                    <a:pt x="10797" y="1"/>
                  </a:moveTo>
                  <a:lnTo>
                    <a:pt x="5645" y="24428"/>
                  </a:lnTo>
                  <a:cubicBezTo>
                    <a:pt x="5645" y="24428"/>
                    <a:pt x="1" y="25760"/>
                    <a:pt x="1911" y="25846"/>
                  </a:cubicBezTo>
                  <a:cubicBezTo>
                    <a:pt x="3142" y="25902"/>
                    <a:pt x="5478" y="26162"/>
                    <a:pt x="7139" y="26162"/>
                  </a:cubicBezTo>
                  <a:cubicBezTo>
                    <a:pt x="8056" y="26162"/>
                    <a:pt x="8767" y="26083"/>
                    <a:pt x="8973" y="25846"/>
                  </a:cubicBezTo>
                  <a:cubicBezTo>
                    <a:pt x="9436" y="25325"/>
                    <a:pt x="18032" y="6860"/>
                    <a:pt x="18032" y="5442"/>
                  </a:cubicBezTo>
                  <a:cubicBezTo>
                    <a:pt x="18032" y="4024"/>
                    <a:pt x="10797" y="1"/>
                    <a:pt x="1079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101;p52">
              <a:extLst>
                <a:ext uri="{FF2B5EF4-FFF2-40B4-BE49-F238E27FC236}">
                  <a16:creationId xmlns:a16="http://schemas.microsoft.com/office/drawing/2014/main" id="{097C74AA-8894-47D8-B4E9-661E5EB3DAFC}"/>
                </a:ext>
              </a:extLst>
            </p:cNvPr>
            <p:cNvSpPr/>
            <p:nvPr/>
          </p:nvSpPr>
          <p:spPr>
            <a:xfrm>
              <a:off x="3785065" y="2830755"/>
              <a:ext cx="543180" cy="844090"/>
            </a:xfrm>
            <a:custGeom>
              <a:avLst/>
              <a:gdLst/>
              <a:ahLst/>
              <a:cxnLst/>
              <a:rect l="l" t="t" r="r" b="b"/>
              <a:pathLst>
                <a:path w="12533" h="19476" extrusionOk="0">
                  <a:moveTo>
                    <a:pt x="7702" y="1"/>
                  </a:moveTo>
                  <a:cubicBezTo>
                    <a:pt x="6886" y="1"/>
                    <a:pt x="6115" y="264"/>
                    <a:pt x="5529" y="981"/>
                  </a:cubicBezTo>
                  <a:cubicBezTo>
                    <a:pt x="3358" y="3644"/>
                    <a:pt x="1" y="17565"/>
                    <a:pt x="1" y="17565"/>
                  </a:cubicBezTo>
                  <a:cubicBezTo>
                    <a:pt x="1" y="17565"/>
                    <a:pt x="4690" y="19475"/>
                    <a:pt x="7236" y="19475"/>
                  </a:cubicBezTo>
                  <a:cubicBezTo>
                    <a:pt x="9812" y="19475"/>
                    <a:pt x="12533" y="1994"/>
                    <a:pt x="12533" y="1994"/>
                  </a:cubicBezTo>
                  <a:cubicBezTo>
                    <a:pt x="12533" y="1994"/>
                    <a:pt x="9948" y="1"/>
                    <a:pt x="7702"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1102;p52">
              <a:extLst>
                <a:ext uri="{FF2B5EF4-FFF2-40B4-BE49-F238E27FC236}">
                  <a16:creationId xmlns:a16="http://schemas.microsoft.com/office/drawing/2014/main" id="{FA09CBE7-2B31-4F52-BAA5-CBDF8AE0CB88}"/>
                </a:ext>
              </a:extLst>
            </p:cNvPr>
            <p:cNvSpPr/>
            <p:nvPr/>
          </p:nvSpPr>
          <p:spPr>
            <a:xfrm>
              <a:off x="3727379" y="3071425"/>
              <a:ext cx="780250" cy="1134208"/>
            </a:xfrm>
            <a:custGeom>
              <a:avLst/>
              <a:gdLst/>
              <a:ahLst/>
              <a:cxnLst/>
              <a:rect l="l" t="t" r="r" b="b"/>
              <a:pathLst>
                <a:path w="18003" h="26170" extrusionOk="0">
                  <a:moveTo>
                    <a:pt x="10796" y="1"/>
                  </a:moveTo>
                  <a:lnTo>
                    <a:pt x="5644" y="24399"/>
                  </a:lnTo>
                  <a:cubicBezTo>
                    <a:pt x="5644" y="24399"/>
                    <a:pt x="0" y="25731"/>
                    <a:pt x="1911" y="25847"/>
                  </a:cubicBezTo>
                  <a:cubicBezTo>
                    <a:pt x="3127" y="25920"/>
                    <a:pt x="5422" y="26170"/>
                    <a:pt x="7078" y="26170"/>
                  </a:cubicBezTo>
                  <a:cubicBezTo>
                    <a:pt x="8024" y="26170"/>
                    <a:pt x="8762" y="26088"/>
                    <a:pt x="8973" y="25847"/>
                  </a:cubicBezTo>
                  <a:cubicBezTo>
                    <a:pt x="9436" y="25326"/>
                    <a:pt x="18003" y="6889"/>
                    <a:pt x="18003" y="5442"/>
                  </a:cubicBezTo>
                  <a:cubicBezTo>
                    <a:pt x="18003" y="4024"/>
                    <a:pt x="10796" y="1"/>
                    <a:pt x="10796"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1103;p52">
              <a:extLst>
                <a:ext uri="{FF2B5EF4-FFF2-40B4-BE49-F238E27FC236}">
                  <a16:creationId xmlns:a16="http://schemas.microsoft.com/office/drawing/2014/main" id="{6EE2E82D-3537-40DA-A955-A66358833B93}"/>
                </a:ext>
              </a:extLst>
            </p:cNvPr>
            <p:cNvSpPr/>
            <p:nvPr/>
          </p:nvSpPr>
          <p:spPr>
            <a:xfrm>
              <a:off x="3975762" y="2843107"/>
              <a:ext cx="1465152" cy="1363910"/>
            </a:xfrm>
            <a:custGeom>
              <a:avLst/>
              <a:gdLst/>
              <a:ahLst/>
              <a:cxnLst/>
              <a:rect l="l" t="t" r="r" b="b"/>
              <a:pathLst>
                <a:path w="33806" h="31470" extrusionOk="0">
                  <a:moveTo>
                    <a:pt x="8194" y="1"/>
                  </a:moveTo>
                  <a:cubicBezTo>
                    <a:pt x="8062" y="1"/>
                    <a:pt x="7936" y="10"/>
                    <a:pt x="7815" y="30"/>
                  </a:cubicBezTo>
                  <a:cubicBezTo>
                    <a:pt x="3936" y="667"/>
                    <a:pt x="0" y="18988"/>
                    <a:pt x="0" y="18988"/>
                  </a:cubicBezTo>
                  <a:cubicBezTo>
                    <a:pt x="2605" y="20551"/>
                    <a:pt x="5470" y="21621"/>
                    <a:pt x="8480" y="22171"/>
                  </a:cubicBezTo>
                  <a:lnTo>
                    <a:pt x="10651" y="16238"/>
                  </a:lnTo>
                  <a:cubicBezTo>
                    <a:pt x="10651" y="16238"/>
                    <a:pt x="16497" y="29465"/>
                    <a:pt x="20839" y="30970"/>
                  </a:cubicBezTo>
                  <a:cubicBezTo>
                    <a:pt x="21758" y="31292"/>
                    <a:pt x="22761" y="31469"/>
                    <a:pt x="23782" y="31469"/>
                  </a:cubicBezTo>
                  <a:cubicBezTo>
                    <a:pt x="26621" y="31469"/>
                    <a:pt x="29607" y="30097"/>
                    <a:pt x="31374" y="26628"/>
                  </a:cubicBezTo>
                  <a:cubicBezTo>
                    <a:pt x="33805" y="21940"/>
                    <a:pt x="30100" y="16585"/>
                    <a:pt x="25527" y="12881"/>
                  </a:cubicBezTo>
                  <a:cubicBezTo>
                    <a:pt x="21125" y="9320"/>
                    <a:pt x="12269" y="1"/>
                    <a:pt x="8194" y="1"/>
                  </a:cubicBezTo>
                  <a:close/>
                </a:path>
              </a:pathLst>
            </a:custGeom>
            <a:solidFill>
              <a:srgbClr val="6187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104;p52">
              <a:extLst>
                <a:ext uri="{FF2B5EF4-FFF2-40B4-BE49-F238E27FC236}">
                  <a16:creationId xmlns:a16="http://schemas.microsoft.com/office/drawing/2014/main" id="{29085E1E-2B7A-49BC-BF5E-7A9EBE4F3B4B}"/>
                </a:ext>
              </a:extLst>
            </p:cNvPr>
            <p:cNvSpPr/>
            <p:nvPr/>
          </p:nvSpPr>
          <p:spPr>
            <a:xfrm>
              <a:off x="3958166" y="2548869"/>
              <a:ext cx="1284554" cy="900692"/>
            </a:xfrm>
            <a:custGeom>
              <a:avLst/>
              <a:gdLst/>
              <a:ahLst/>
              <a:cxnLst/>
              <a:rect l="l" t="t" r="r" b="b"/>
              <a:pathLst>
                <a:path w="29639" h="20782" extrusionOk="0">
                  <a:moveTo>
                    <a:pt x="24638" y="1"/>
                  </a:moveTo>
                  <a:cubicBezTo>
                    <a:pt x="23818" y="1"/>
                    <a:pt x="22858" y="480"/>
                    <a:pt x="22518" y="2536"/>
                  </a:cubicBezTo>
                  <a:cubicBezTo>
                    <a:pt x="21882" y="6356"/>
                    <a:pt x="22518" y="15994"/>
                    <a:pt x="22518" y="15994"/>
                  </a:cubicBezTo>
                  <a:lnTo>
                    <a:pt x="11462" y="16515"/>
                  </a:lnTo>
                  <a:cubicBezTo>
                    <a:pt x="11462" y="16515"/>
                    <a:pt x="10536" y="16544"/>
                    <a:pt x="9378" y="16573"/>
                  </a:cubicBezTo>
                  <a:cubicBezTo>
                    <a:pt x="8117" y="15603"/>
                    <a:pt x="7579" y="15271"/>
                    <a:pt x="7434" y="15271"/>
                  </a:cubicBezTo>
                  <a:cubicBezTo>
                    <a:pt x="7190" y="15271"/>
                    <a:pt x="8063" y="16213"/>
                    <a:pt x="8481" y="16631"/>
                  </a:cubicBezTo>
                  <a:cubicBezTo>
                    <a:pt x="5905" y="16747"/>
                    <a:pt x="3242" y="16949"/>
                    <a:pt x="7381" y="17268"/>
                  </a:cubicBezTo>
                  <a:cubicBezTo>
                    <a:pt x="7381" y="17268"/>
                    <a:pt x="1" y="17412"/>
                    <a:pt x="7381" y="18049"/>
                  </a:cubicBezTo>
                  <a:cubicBezTo>
                    <a:pt x="7381" y="18049"/>
                    <a:pt x="1159" y="18049"/>
                    <a:pt x="7526" y="18686"/>
                  </a:cubicBezTo>
                  <a:cubicBezTo>
                    <a:pt x="7526" y="18686"/>
                    <a:pt x="6580" y="18617"/>
                    <a:pt x="5897" y="18617"/>
                  </a:cubicBezTo>
                  <a:cubicBezTo>
                    <a:pt x="4978" y="18617"/>
                    <a:pt x="4537" y="18741"/>
                    <a:pt x="7526" y="19322"/>
                  </a:cubicBezTo>
                  <a:cubicBezTo>
                    <a:pt x="10705" y="19923"/>
                    <a:pt x="16728" y="20782"/>
                    <a:pt x="21368" y="20782"/>
                  </a:cubicBezTo>
                  <a:cubicBezTo>
                    <a:pt x="24333" y="20782"/>
                    <a:pt x="26734" y="20431"/>
                    <a:pt x="27467" y="19438"/>
                  </a:cubicBezTo>
                  <a:cubicBezTo>
                    <a:pt x="29378" y="16891"/>
                    <a:pt x="29638" y="2767"/>
                    <a:pt x="25962" y="365"/>
                  </a:cubicBezTo>
                  <a:cubicBezTo>
                    <a:pt x="25962" y="365"/>
                    <a:pt x="25353" y="1"/>
                    <a:pt x="24638"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105;p52">
              <a:extLst>
                <a:ext uri="{FF2B5EF4-FFF2-40B4-BE49-F238E27FC236}">
                  <a16:creationId xmlns:a16="http://schemas.microsoft.com/office/drawing/2014/main" id="{510A0ED6-029D-4035-9977-569FDA321A2F}"/>
                </a:ext>
              </a:extLst>
            </p:cNvPr>
            <p:cNvSpPr/>
            <p:nvPr/>
          </p:nvSpPr>
          <p:spPr>
            <a:xfrm>
              <a:off x="4881400" y="2547092"/>
              <a:ext cx="351271" cy="480641"/>
            </a:xfrm>
            <a:custGeom>
              <a:avLst/>
              <a:gdLst/>
              <a:ahLst/>
              <a:cxnLst/>
              <a:rect l="l" t="t" r="r" b="b"/>
              <a:pathLst>
                <a:path w="8105" h="11090" extrusionOk="0">
                  <a:moveTo>
                    <a:pt x="3344" y="1"/>
                  </a:moveTo>
                  <a:cubicBezTo>
                    <a:pt x="3050" y="1"/>
                    <a:pt x="2754" y="33"/>
                    <a:pt x="2461" y="88"/>
                  </a:cubicBezTo>
                  <a:cubicBezTo>
                    <a:pt x="1" y="551"/>
                    <a:pt x="377" y="10941"/>
                    <a:pt x="377" y="10941"/>
                  </a:cubicBezTo>
                  <a:cubicBezTo>
                    <a:pt x="1138" y="11045"/>
                    <a:pt x="1850" y="11089"/>
                    <a:pt x="2509" y="11089"/>
                  </a:cubicBezTo>
                  <a:cubicBezTo>
                    <a:pt x="6066" y="11089"/>
                    <a:pt x="8105" y="9812"/>
                    <a:pt x="8105" y="9812"/>
                  </a:cubicBezTo>
                  <a:cubicBezTo>
                    <a:pt x="7671" y="1821"/>
                    <a:pt x="5547" y="1"/>
                    <a:pt x="33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6" name="Picture 45">
            <a:extLst>
              <a:ext uri="{FF2B5EF4-FFF2-40B4-BE49-F238E27FC236}">
                <a16:creationId xmlns:a16="http://schemas.microsoft.com/office/drawing/2014/main" id="{73C3CB81-80F3-4FC2-9D7C-069DF05F508F}"/>
              </a:ext>
            </a:extLst>
          </p:cNvPr>
          <p:cNvPicPr>
            <a:picLocks noChangeAspect="1"/>
          </p:cNvPicPr>
          <p:nvPr/>
        </p:nvPicPr>
        <p:blipFill>
          <a:blip r:embed="rId3"/>
          <a:stretch>
            <a:fillRect/>
          </a:stretch>
        </p:blipFill>
        <p:spPr>
          <a:xfrm rot="5400000">
            <a:off x="347630" y="-384207"/>
            <a:ext cx="1120049" cy="1842289"/>
          </a:xfrm>
          <a:prstGeom prst="rect">
            <a:avLst/>
          </a:prstGeom>
        </p:spPr>
      </p:pic>
      <p:sp>
        <p:nvSpPr>
          <p:cNvPr id="47" name="Google Shape;463;p37">
            <a:extLst>
              <a:ext uri="{FF2B5EF4-FFF2-40B4-BE49-F238E27FC236}">
                <a16:creationId xmlns:a16="http://schemas.microsoft.com/office/drawing/2014/main" id="{88119D92-E59D-4BFB-BEA5-E8DDFDB616F9}"/>
              </a:ext>
            </a:extLst>
          </p:cNvPr>
          <p:cNvSpPr txBox="1">
            <a:spLocks/>
          </p:cNvSpPr>
          <p:nvPr/>
        </p:nvSpPr>
        <p:spPr>
          <a:xfrm>
            <a:off x="-13490" y="990600"/>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a:t>
            </a:r>
          </a:p>
        </p:txBody>
      </p:sp>
      <p:sp>
        <p:nvSpPr>
          <p:cNvPr id="48" name="TextBox 47">
            <a:extLst>
              <a:ext uri="{FF2B5EF4-FFF2-40B4-BE49-F238E27FC236}">
                <a16:creationId xmlns:a16="http://schemas.microsoft.com/office/drawing/2014/main" id="{73AB496C-6D8D-433D-AA48-456E5F83D7F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36020328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spcBef>
                <a:spcPts val="0"/>
              </a:spcBef>
              <a:buClr>
                <a:srgbClr val="61878C"/>
              </a:buClr>
              <a:buSzPts val="3000"/>
              <a:defRPr/>
            </a:pPr>
            <a:r>
              <a:rPr lang="en-US" b="1" kern="0">
                <a:solidFill>
                  <a:srgbClr val="61878C"/>
                </a:solidFill>
                <a:latin typeface="+mn-lt"/>
                <a:sym typeface="Neucha"/>
              </a:rPr>
              <a:t>Overall budget</a:t>
            </a:r>
          </a:p>
        </p:txBody>
      </p:sp>
      <p:pic>
        <p:nvPicPr>
          <p:cNvPr id="8" name="Picture 7">
            <a:extLst>
              <a:ext uri="{FF2B5EF4-FFF2-40B4-BE49-F238E27FC236}">
                <a16:creationId xmlns:a16="http://schemas.microsoft.com/office/drawing/2014/main" id="{88077D83-4BF3-4726-939A-6AF8B95F781E}"/>
              </a:ext>
            </a:extLst>
          </p:cNvPr>
          <p:cNvPicPr>
            <a:picLocks noChangeAspect="1"/>
          </p:cNvPicPr>
          <p:nvPr/>
        </p:nvPicPr>
        <p:blipFill>
          <a:blip r:embed="rId2"/>
          <a:stretch>
            <a:fillRect/>
          </a:stretch>
        </p:blipFill>
        <p:spPr>
          <a:xfrm>
            <a:off x="2653020" y="6485374"/>
            <a:ext cx="5700254" cy="365792"/>
          </a:xfrm>
          <a:prstGeom prst="rect">
            <a:avLst/>
          </a:prstGeom>
        </p:spPr>
      </p:pic>
      <p:graphicFrame>
        <p:nvGraphicFramePr>
          <p:cNvPr id="2" name="Table 2">
            <a:extLst>
              <a:ext uri="{FF2B5EF4-FFF2-40B4-BE49-F238E27FC236}">
                <a16:creationId xmlns:a16="http://schemas.microsoft.com/office/drawing/2014/main" id="{7C8D8000-BAA9-4664-B564-4AD4100CB54B}"/>
              </a:ext>
            </a:extLst>
          </p:cNvPr>
          <p:cNvGraphicFramePr>
            <a:graphicFrameLocks noGrp="1"/>
          </p:cNvGraphicFramePr>
          <p:nvPr>
            <p:extLst>
              <p:ext uri="{D42A27DB-BD31-4B8C-83A1-F6EECF244321}">
                <p14:modId xmlns:p14="http://schemas.microsoft.com/office/powerpoint/2010/main" val="1906471239"/>
              </p:ext>
            </p:extLst>
          </p:nvPr>
        </p:nvGraphicFramePr>
        <p:xfrm>
          <a:off x="1815183" y="1644737"/>
          <a:ext cx="9138764" cy="3420236"/>
        </p:xfrm>
        <a:graphic>
          <a:graphicData uri="http://schemas.openxmlformats.org/drawingml/2006/table">
            <a:tbl>
              <a:tblPr firstRow="1" bandRow="1">
                <a:tableStyleId>{68D230F3-CF80-4859-8CE7-A43EE81993B5}</a:tableStyleId>
              </a:tblPr>
              <a:tblGrid>
                <a:gridCol w="4569382">
                  <a:extLst>
                    <a:ext uri="{9D8B030D-6E8A-4147-A177-3AD203B41FA5}">
                      <a16:colId xmlns:a16="http://schemas.microsoft.com/office/drawing/2014/main" val="135137595"/>
                    </a:ext>
                  </a:extLst>
                </a:gridCol>
                <a:gridCol w="4569382">
                  <a:extLst>
                    <a:ext uri="{9D8B030D-6E8A-4147-A177-3AD203B41FA5}">
                      <a16:colId xmlns:a16="http://schemas.microsoft.com/office/drawing/2014/main" val="129255035"/>
                    </a:ext>
                  </a:extLst>
                </a:gridCol>
              </a:tblGrid>
              <a:tr h="855059">
                <a:tc>
                  <a:txBody>
                    <a:bodyPr/>
                    <a:lstStyle/>
                    <a:p>
                      <a:r>
                        <a:rPr lang="en-US" sz="2400"/>
                        <a:t>Event </a:t>
                      </a:r>
                    </a:p>
                  </a:txBody>
                  <a:tcPr anchor="ctr"/>
                </a:tc>
                <a:tc>
                  <a:txBody>
                    <a:bodyPr/>
                    <a:lstStyle/>
                    <a:p>
                      <a:pPr lvl="1"/>
                      <a:r>
                        <a:rPr lang="en-US" sz="2400"/>
                        <a:t>$Cost  (Rs)</a:t>
                      </a:r>
                    </a:p>
                  </a:txBody>
                  <a:tcPr anchor="ctr"/>
                </a:tc>
                <a:extLst>
                  <a:ext uri="{0D108BD9-81ED-4DB2-BD59-A6C34878D82A}">
                    <a16:rowId xmlns:a16="http://schemas.microsoft.com/office/drawing/2014/main" val="295798499"/>
                  </a:ext>
                </a:extLst>
              </a:tr>
              <a:tr h="855059">
                <a:tc>
                  <a:txBody>
                    <a:bodyPr/>
                    <a:lstStyle/>
                    <a:p>
                      <a:r>
                        <a:rPr lang="en-US"/>
                        <a:t>MI band wristwatch </a:t>
                      </a:r>
                    </a:p>
                  </a:txBody>
                  <a:tcPr anchor="ctr"/>
                </a:tc>
                <a:tc>
                  <a:txBody>
                    <a:bodyPr/>
                    <a:lstStyle/>
                    <a:p>
                      <a:pPr lvl="1"/>
                      <a:r>
                        <a:rPr lang="en-US"/>
                        <a:t>$30 – 32  (Rs. 6000 – 6250)</a:t>
                      </a:r>
                    </a:p>
                  </a:txBody>
                  <a:tcPr anchor="ctr"/>
                </a:tc>
                <a:extLst>
                  <a:ext uri="{0D108BD9-81ED-4DB2-BD59-A6C34878D82A}">
                    <a16:rowId xmlns:a16="http://schemas.microsoft.com/office/drawing/2014/main" val="3166417473"/>
                  </a:ext>
                </a:extLst>
              </a:tr>
              <a:tr h="855059">
                <a:tc>
                  <a:txBody>
                    <a:bodyPr/>
                    <a:lstStyle/>
                    <a:p>
                      <a:r>
                        <a:rPr lang="en-US"/>
                        <a:t>Create Play Store account to deploy the app </a:t>
                      </a:r>
                    </a:p>
                  </a:txBody>
                  <a:tcPr anchor="ctr"/>
                </a:tc>
                <a:tc>
                  <a:txBody>
                    <a:bodyPr/>
                    <a:lstStyle/>
                    <a:p>
                      <a:pPr lvl="1"/>
                      <a:r>
                        <a:rPr lang="en-US"/>
                        <a:t>$25        (Rs.4875)</a:t>
                      </a:r>
                    </a:p>
                  </a:txBody>
                  <a:tcPr anchor="ctr"/>
                </a:tc>
                <a:extLst>
                  <a:ext uri="{0D108BD9-81ED-4DB2-BD59-A6C34878D82A}">
                    <a16:rowId xmlns:a16="http://schemas.microsoft.com/office/drawing/2014/main" val="2459339220"/>
                  </a:ext>
                </a:extLst>
              </a:tr>
              <a:tr h="855059">
                <a:tc>
                  <a:txBody>
                    <a:bodyPr/>
                    <a:lstStyle/>
                    <a:p>
                      <a:r>
                        <a:rPr lang="en-US" sz="2000" b="1"/>
                        <a:t>TOTAL </a:t>
                      </a:r>
                    </a:p>
                  </a:txBody>
                  <a:tcPr anchor="ctr"/>
                </a:tc>
                <a:tc>
                  <a:txBody>
                    <a:bodyPr/>
                    <a:lstStyle/>
                    <a:p>
                      <a:pPr lvl="1"/>
                      <a:r>
                        <a:rPr lang="en-US" sz="2000" b="1"/>
                        <a:t>$57 (Rs. 11,115)</a:t>
                      </a:r>
                    </a:p>
                  </a:txBody>
                  <a:tcPr anchor="ctr"/>
                </a:tc>
                <a:extLst>
                  <a:ext uri="{0D108BD9-81ED-4DB2-BD59-A6C34878D82A}">
                    <a16:rowId xmlns:a16="http://schemas.microsoft.com/office/drawing/2014/main" val="4232224356"/>
                  </a:ext>
                </a:extLst>
              </a:tr>
            </a:tbl>
          </a:graphicData>
        </a:graphic>
      </p:graphicFrame>
      <p:cxnSp>
        <p:nvCxnSpPr>
          <p:cNvPr id="4" name="Straight Connector 3">
            <a:extLst>
              <a:ext uri="{FF2B5EF4-FFF2-40B4-BE49-F238E27FC236}">
                <a16:creationId xmlns:a16="http://schemas.microsoft.com/office/drawing/2014/main" id="{64297023-0A5E-447E-8FDD-D89ACCD68882}"/>
              </a:ext>
            </a:extLst>
          </p:cNvPr>
          <p:cNvCxnSpPr>
            <a:cxnSpLocks/>
            <a:endCxn id="2" idx="2"/>
          </p:cNvCxnSpPr>
          <p:nvPr/>
        </p:nvCxnSpPr>
        <p:spPr>
          <a:xfrm>
            <a:off x="6382139" y="1651518"/>
            <a:ext cx="2426" cy="34134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Graphic 5">
            <a:extLst>
              <a:ext uri="{FF2B5EF4-FFF2-40B4-BE49-F238E27FC236}">
                <a16:creationId xmlns:a16="http://schemas.microsoft.com/office/drawing/2014/main" id="{7A734C3D-6A54-4452-83F8-7A65D01574B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4800" y="4555794"/>
            <a:ext cx="2042966" cy="1645952"/>
          </a:xfrm>
          <a:prstGeom prst="rect">
            <a:avLst/>
          </a:prstGeom>
        </p:spPr>
      </p:pic>
      <p:pic>
        <p:nvPicPr>
          <p:cNvPr id="9" name="Graphic 8">
            <a:extLst>
              <a:ext uri="{FF2B5EF4-FFF2-40B4-BE49-F238E27FC236}">
                <a16:creationId xmlns:a16="http://schemas.microsoft.com/office/drawing/2014/main" id="{6CA2C77F-890F-483B-8BE1-2AB6205B5C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0648" y="715395"/>
            <a:ext cx="1716732" cy="929342"/>
          </a:xfrm>
          <a:prstGeom prst="rect">
            <a:avLst/>
          </a:prstGeom>
        </p:spPr>
      </p:pic>
    </p:spTree>
    <p:extLst>
      <p:ext uri="{BB962C8B-B14F-4D97-AF65-F5344CB8AC3E}">
        <p14:creationId xmlns:p14="http://schemas.microsoft.com/office/powerpoint/2010/main" val="14202845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2325;p111">
            <a:extLst>
              <a:ext uri="{FF2B5EF4-FFF2-40B4-BE49-F238E27FC236}">
                <a16:creationId xmlns:a16="http://schemas.microsoft.com/office/drawing/2014/main" id="{79A12982-1DF7-4A64-A213-48A41DB2D4BB}"/>
              </a:ext>
            </a:extLst>
          </p:cNvPr>
          <p:cNvGrpSpPr/>
          <p:nvPr/>
        </p:nvGrpSpPr>
        <p:grpSpPr>
          <a:xfrm>
            <a:off x="3124200" y="2155779"/>
            <a:ext cx="5173603" cy="2546441"/>
            <a:chOff x="3934196" y="2484805"/>
            <a:chExt cx="401207" cy="214036"/>
          </a:xfrm>
        </p:grpSpPr>
        <p:sp>
          <p:nvSpPr>
            <p:cNvPr id="5" name="Google Shape;12326;p111">
              <a:extLst>
                <a:ext uri="{FF2B5EF4-FFF2-40B4-BE49-F238E27FC236}">
                  <a16:creationId xmlns:a16="http://schemas.microsoft.com/office/drawing/2014/main" id="{1BAA08A2-B4C8-4B04-BBAD-DAA4F6A57636}"/>
                </a:ext>
              </a:extLst>
            </p:cNvPr>
            <p:cNvSpPr/>
            <p:nvPr/>
          </p:nvSpPr>
          <p:spPr>
            <a:xfrm>
              <a:off x="4120555" y="2484805"/>
              <a:ext cx="214848" cy="214036"/>
            </a:xfrm>
            <a:custGeom>
              <a:avLst/>
              <a:gdLst/>
              <a:ahLst/>
              <a:cxnLst/>
              <a:rect l="l" t="t" r="r" b="b"/>
              <a:pathLst>
                <a:path w="8205" h="8174" extrusionOk="0">
                  <a:moveTo>
                    <a:pt x="4063" y="0"/>
                  </a:moveTo>
                  <a:cubicBezTo>
                    <a:pt x="3028" y="0"/>
                    <a:pt x="1999" y="432"/>
                    <a:pt x="1269" y="1276"/>
                  </a:cubicBezTo>
                  <a:cubicBezTo>
                    <a:pt x="1222" y="1333"/>
                    <a:pt x="1165" y="1391"/>
                    <a:pt x="1117" y="1448"/>
                  </a:cubicBezTo>
                  <a:cubicBezTo>
                    <a:pt x="1088" y="1486"/>
                    <a:pt x="1069" y="1515"/>
                    <a:pt x="1041" y="1543"/>
                  </a:cubicBezTo>
                  <a:cubicBezTo>
                    <a:pt x="67" y="2802"/>
                    <a:pt x="1" y="4548"/>
                    <a:pt x="888" y="5874"/>
                  </a:cubicBezTo>
                  <a:cubicBezTo>
                    <a:pt x="936" y="5951"/>
                    <a:pt x="993" y="6017"/>
                    <a:pt x="1041" y="6084"/>
                  </a:cubicBezTo>
                  <a:cubicBezTo>
                    <a:pt x="1069" y="6122"/>
                    <a:pt x="1088" y="6151"/>
                    <a:pt x="1117" y="6189"/>
                  </a:cubicBezTo>
                  <a:cubicBezTo>
                    <a:pt x="1155" y="6227"/>
                    <a:pt x="1193" y="6275"/>
                    <a:pt x="1241" y="6323"/>
                  </a:cubicBezTo>
                  <a:cubicBezTo>
                    <a:pt x="1951" y="7098"/>
                    <a:pt x="2948" y="7522"/>
                    <a:pt x="3971" y="7522"/>
                  </a:cubicBezTo>
                  <a:cubicBezTo>
                    <a:pt x="4308" y="7522"/>
                    <a:pt x="4647" y="7476"/>
                    <a:pt x="4981" y="7382"/>
                  </a:cubicBezTo>
                  <a:lnTo>
                    <a:pt x="6631" y="8154"/>
                  </a:lnTo>
                  <a:cubicBezTo>
                    <a:pt x="6661" y="8168"/>
                    <a:pt x="6692" y="8174"/>
                    <a:pt x="6723" y="8174"/>
                  </a:cubicBezTo>
                  <a:cubicBezTo>
                    <a:pt x="6845" y="8174"/>
                    <a:pt x="6953" y="8074"/>
                    <a:pt x="6946" y="7944"/>
                  </a:cubicBezTo>
                  <a:lnTo>
                    <a:pt x="6860" y="6122"/>
                  </a:lnTo>
                  <a:lnTo>
                    <a:pt x="6869" y="6122"/>
                  </a:lnTo>
                  <a:cubicBezTo>
                    <a:pt x="8205" y="4577"/>
                    <a:pt x="8033" y="2240"/>
                    <a:pt x="6488" y="904"/>
                  </a:cubicBezTo>
                  <a:cubicBezTo>
                    <a:pt x="5787" y="298"/>
                    <a:pt x="4922" y="0"/>
                    <a:pt x="4063"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27;p111">
              <a:extLst>
                <a:ext uri="{FF2B5EF4-FFF2-40B4-BE49-F238E27FC236}">
                  <a16:creationId xmlns:a16="http://schemas.microsoft.com/office/drawing/2014/main" id="{2C002049-19C3-4C84-BB14-ABAC9BA2FE99}"/>
                </a:ext>
              </a:extLst>
            </p:cNvPr>
            <p:cNvSpPr/>
            <p:nvPr/>
          </p:nvSpPr>
          <p:spPr>
            <a:xfrm>
              <a:off x="4120555" y="2522695"/>
              <a:ext cx="54727" cy="124195"/>
            </a:xfrm>
            <a:custGeom>
              <a:avLst/>
              <a:gdLst/>
              <a:ahLst/>
              <a:cxnLst/>
              <a:rect l="l" t="t" r="r" b="b"/>
              <a:pathLst>
                <a:path w="2090" h="4743" extrusionOk="0">
                  <a:moveTo>
                    <a:pt x="1117" y="1"/>
                  </a:moveTo>
                  <a:cubicBezTo>
                    <a:pt x="1088" y="39"/>
                    <a:pt x="1060" y="68"/>
                    <a:pt x="1041" y="96"/>
                  </a:cubicBezTo>
                  <a:cubicBezTo>
                    <a:pt x="58" y="1355"/>
                    <a:pt x="1" y="3101"/>
                    <a:pt x="888" y="4427"/>
                  </a:cubicBezTo>
                  <a:cubicBezTo>
                    <a:pt x="936" y="4504"/>
                    <a:pt x="983" y="4570"/>
                    <a:pt x="1041" y="4637"/>
                  </a:cubicBezTo>
                  <a:cubicBezTo>
                    <a:pt x="1060" y="4675"/>
                    <a:pt x="1088" y="4704"/>
                    <a:pt x="1117" y="4742"/>
                  </a:cubicBezTo>
                  <a:lnTo>
                    <a:pt x="1136" y="4704"/>
                  </a:lnTo>
                  <a:cubicBezTo>
                    <a:pt x="2090" y="3283"/>
                    <a:pt x="2080" y="1422"/>
                    <a:pt x="1117" y="1"/>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28;p111">
              <a:extLst>
                <a:ext uri="{FF2B5EF4-FFF2-40B4-BE49-F238E27FC236}">
                  <a16:creationId xmlns:a16="http://schemas.microsoft.com/office/drawing/2014/main" id="{D1F47CE6-FB51-4253-8D93-87BB7C854D92}"/>
                </a:ext>
              </a:extLst>
            </p:cNvPr>
            <p:cNvSpPr/>
            <p:nvPr/>
          </p:nvSpPr>
          <p:spPr>
            <a:xfrm>
              <a:off x="3934196" y="2488131"/>
              <a:ext cx="248548" cy="210475"/>
            </a:xfrm>
            <a:custGeom>
              <a:avLst/>
              <a:gdLst/>
              <a:ahLst/>
              <a:cxnLst/>
              <a:rect l="l" t="t" r="r" b="b"/>
              <a:pathLst>
                <a:path w="9492" h="8038" extrusionOk="0">
                  <a:moveTo>
                    <a:pt x="4789" y="1"/>
                  </a:moveTo>
                  <a:cubicBezTo>
                    <a:pt x="4736" y="1"/>
                    <a:pt x="4682" y="2"/>
                    <a:pt x="4628" y="4"/>
                  </a:cubicBezTo>
                  <a:cubicBezTo>
                    <a:pt x="1604" y="128"/>
                    <a:pt x="1" y="3620"/>
                    <a:pt x="1871" y="5986"/>
                  </a:cubicBezTo>
                  <a:lnTo>
                    <a:pt x="1785" y="7808"/>
                  </a:lnTo>
                  <a:cubicBezTo>
                    <a:pt x="1777" y="7938"/>
                    <a:pt x="1886" y="8037"/>
                    <a:pt x="2008" y="8037"/>
                  </a:cubicBezTo>
                  <a:cubicBezTo>
                    <a:pt x="2038" y="8037"/>
                    <a:pt x="2069" y="8031"/>
                    <a:pt x="2100" y="8018"/>
                  </a:cubicBezTo>
                  <a:lnTo>
                    <a:pt x="3750" y="7245"/>
                  </a:lnTo>
                  <a:cubicBezTo>
                    <a:pt x="4087" y="7341"/>
                    <a:pt x="4429" y="7387"/>
                    <a:pt x="4768" y="7387"/>
                  </a:cubicBezTo>
                  <a:cubicBezTo>
                    <a:pt x="5982" y="7387"/>
                    <a:pt x="7149" y="6792"/>
                    <a:pt x="7843" y="5747"/>
                  </a:cubicBezTo>
                  <a:cubicBezTo>
                    <a:pt x="9491" y="3284"/>
                    <a:pt x="7709" y="1"/>
                    <a:pt x="4789" y="1"/>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29;p111">
              <a:extLst>
                <a:ext uri="{FF2B5EF4-FFF2-40B4-BE49-F238E27FC236}">
                  <a16:creationId xmlns:a16="http://schemas.microsoft.com/office/drawing/2014/main" id="{93D80C4F-E82B-4B53-9B1E-962FA73CE998}"/>
                </a:ext>
              </a:extLst>
            </p:cNvPr>
            <p:cNvSpPr/>
            <p:nvPr/>
          </p:nvSpPr>
          <p:spPr>
            <a:xfrm>
              <a:off x="4005393" y="2538353"/>
              <a:ext cx="104269" cy="97618"/>
            </a:xfrm>
            <a:custGeom>
              <a:avLst/>
              <a:gdLst/>
              <a:ahLst/>
              <a:cxnLst/>
              <a:rect l="l" t="t" r="r" b="b"/>
              <a:pathLst>
                <a:path w="3982" h="3728" extrusionOk="0">
                  <a:moveTo>
                    <a:pt x="1946" y="403"/>
                  </a:moveTo>
                  <a:cubicBezTo>
                    <a:pt x="2950" y="403"/>
                    <a:pt x="3717" y="1597"/>
                    <a:pt x="3025" y="2551"/>
                  </a:cubicBezTo>
                  <a:lnTo>
                    <a:pt x="2090" y="1616"/>
                  </a:lnTo>
                  <a:cubicBezTo>
                    <a:pt x="2041" y="1557"/>
                    <a:pt x="1983" y="1533"/>
                    <a:pt x="1928" y="1533"/>
                  </a:cubicBezTo>
                  <a:cubicBezTo>
                    <a:pt x="1760" y="1533"/>
                    <a:pt x="1614" y="1758"/>
                    <a:pt x="1794" y="1902"/>
                  </a:cubicBezTo>
                  <a:lnTo>
                    <a:pt x="2729" y="2847"/>
                  </a:lnTo>
                  <a:cubicBezTo>
                    <a:pt x="2500" y="3009"/>
                    <a:pt x="2224" y="3104"/>
                    <a:pt x="1937" y="3104"/>
                  </a:cubicBezTo>
                  <a:cubicBezTo>
                    <a:pt x="525" y="3104"/>
                    <a:pt x="68" y="1206"/>
                    <a:pt x="1327" y="557"/>
                  </a:cubicBezTo>
                  <a:cubicBezTo>
                    <a:pt x="1536" y="451"/>
                    <a:pt x="1746" y="403"/>
                    <a:pt x="1946" y="403"/>
                  </a:cubicBezTo>
                  <a:close/>
                  <a:moveTo>
                    <a:pt x="1948" y="0"/>
                  </a:moveTo>
                  <a:cubicBezTo>
                    <a:pt x="1494" y="0"/>
                    <a:pt x="1041" y="175"/>
                    <a:pt x="697" y="519"/>
                  </a:cubicBezTo>
                  <a:cubicBezTo>
                    <a:pt x="39" y="1177"/>
                    <a:pt x="1" y="2227"/>
                    <a:pt x="621" y="2923"/>
                  </a:cubicBezTo>
                  <a:cubicBezTo>
                    <a:pt x="969" y="3314"/>
                    <a:pt x="1456" y="3516"/>
                    <a:pt x="1945" y="3516"/>
                  </a:cubicBezTo>
                  <a:cubicBezTo>
                    <a:pt x="2325" y="3516"/>
                    <a:pt x="2707" y="3393"/>
                    <a:pt x="3025" y="3142"/>
                  </a:cubicBezTo>
                  <a:lnTo>
                    <a:pt x="3569" y="3677"/>
                  </a:lnTo>
                  <a:cubicBezTo>
                    <a:pt x="3611" y="3713"/>
                    <a:pt x="3656" y="3728"/>
                    <a:pt x="3700" y="3728"/>
                  </a:cubicBezTo>
                  <a:cubicBezTo>
                    <a:pt x="3853" y="3728"/>
                    <a:pt x="3981" y="3537"/>
                    <a:pt x="3855" y="3381"/>
                  </a:cubicBezTo>
                  <a:lnTo>
                    <a:pt x="3321" y="2847"/>
                  </a:lnTo>
                  <a:cubicBezTo>
                    <a:pt x="3893" y="2112"/>
                    <a:pt x="3807" y="1063"/>
                    <a:pt x="3111" y="443"/>
                  </a:cubicBezTo>
                  <a:cubicBezTo>
                    <a:pt x="2778" y="146"/>
                    <a:pt x="2363" y="0"/>
                    <a:pt x="1948"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330;p111">
              <a:extLst>
                <a:ext uri="{FF2B5EF4-FFF2-40B4-BE49-F238E27FC236}">
                  <a16:creationId xmlns:a16="http://schemas.microsoft.com/office/drawing/2014/main" id="{72EE9433-04FD-4110-8621-8FE7D643DEF6}"/>
                </a:ext>
              </a:extLst>
            </p:cNvPr>
            <p:cNvSpPr/>
            <p:nvPr/>
          </p:nvSpPr>
          <p:spPr>
            <a:xfrm>
              <a:off x="4182849" y="2537070"/>
              <a:ext cx="81174" cy="92381"/>
            </a:xfrm>
            <a:custGeom>
              <a:avLst/>
              <a:gdLst/>
              <a:ahLst/>
              <a:cxnLst/>
              <a:rect l="l" t="t" r="r" b="b"/>
              <a:pathLst>
                <a:path w="3100" h="3528" extrusionOk="0">
                  <a:moveTo>
                    <a:pt x="1571" y="749"/>
                  </a:moveTo>
                  <a:lnTo>
                    <a:pt x="2039" y="1865"/>
                  </a:lnTo>
                  <a:lnTo>
                    <a:pt x="1104" y="1865"/>
                  </a:lnTo>
                  <a:lnTo>
                    <a:pt x="1571" y="749"/>
                  </a:lnTo>
                  <a:close/>
                  <a:moveTo>
                    <a:pt x="1568" y="0"/>
                  </a:moveTo>
                  <a:cubicBezTo>
                    <a:pt x="1490" y="0"/>
                    <a:pt x="1414" y="43"/>
                    <a:pt x="1380" y="129"/>
                  </a:cubicBezTo>
                  <a:lnTo>
                    <a:pt x="608" y="1989"/>
                  </a:lnTo>
                  <a:lnTo>
                    <a:pt x="93" y="3220"/>
                  </a:lnTo>
                  <a:cubicBezTo>
                    <a:pt x="1" y="3391"/>
                    <a:pt x="144" y="3527"/>
                    <a:pt x="284" y="3527"/>
                  </a:cubicBezTo>
                  <a:cubicBezTo>
                    <a:pt x="363" y="3527"/>
                    <a:pt x="440" y="3485"/>
                    <a:pt x="474" y="3382"/>
                  </a:cubicBezTo>
                  <a:lnTo>
                    <a:pt x="932" y="2276"/>
                  </a:lnTo>
                  <a:lnTo>
                    <a:pt x="2210" y="2276"/>
                  </a:lnTo>
                  <a:lnTo>
                    <a:pt x="2668" y="3382"/>
                  </a:lnTo>
                  <a:cubicBezTo>
                    <a:pt x="2712" y="3460"/>
                    <a:pt x="2782" y="3493"/>
                    <a:pt x="2851" y="3493"/>
                  </a:cubicBezTo>
                  <a:cubicBezTo>
                    <a:pt x="2977" y="3493"/>
                    <a:pt x="3099" y="3381"/>
                    <a:pt x="3050" y="3220"/>
                  </a:cubicBezTo>
                  <a:lnTo>
                    <a:pt x="2535" y="1989"/>
                  </a:lnTo>
                  <a:lnTo>
                    <a:pt x="1762" y="129"/>
                  </a:lnTo>
                  <a:cubicBezTo>
                    <a:pt x="1724" y="43"/>
                    <a:pt x="1645" y="0"/>
                    <a:pt x="1568"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A9F80B7A-C217-4CB1-8750-25704669976F}"/>
              </a:ext>
            </a:extLst>
          </p:cNvPr>
          <p:cNvPicPr>
            <a:picLocks noChangeAspect="1"/>
          </p:cNvPicPr>
          <p:nvPr/>
        </p:nvPicPr>
        <p:blipFill>
          <a:blip r:embed="rId2"/>
          <a:stretch>
            <a:fillRect/>
          </a:stretch>
        </p:blipFill>
        <p:spPr>
          <a:xfrm>
            <a:off x="2677190" y="6492208"/>
            <a:ext cx="5700254" cy="365792"/>
          </a:xfrm>
          <a:prstGeom prst="rect">
            <a:avLst/>
          </a:prstGeom>
        </p:spPr>
      </p:pic>
    </p:spTree>
    <p:extLst>
      <p:ext uri="{BB962C8B-B14F-4D97-AF65-F5344CB8AC3E}">
        <p14:creationId xmlns:p14="http://schemas.microsoft.com/office/powerpoint/2010/main" val="2453040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F4237-8119-4168-AEE9-5552B818909F}"/>
              </a:ext>
            </a:extLst>
          </p:cNvPr>
          <p:cNvPicPr>
            <a:picLocks noChangeAspect="1"/>
          </p:cNvPicPr>
          <p:nvPr/>
        </p:nvPicPr>
        <p:blipFill>
          <a:blip r:embed="rId2"/>
          <a:stretch>
            <a:fillRect/>
          </a:stretch>
        </p:blipFill>
        <p:spPr>
          <a:xfrm>
            <a:off x="5984032" y="1303613"/>
            <a:ext cx="5772539" cy="5188595"/>
          </a:xfrm>
          <a:prstGeom prst="rect">
            <a:avLst/>
          </a:prstGeom>
        </p:spPr>
      </p:pic>
      <p:pic>
        <p:nvPicPr>
          <p:cNvPr id="3" name="Picture 2">
            <a:extLst>
              <a:ext uri="{FF2B5EF4-FFF2-40B4-BE49-F238E27FC236}">
                <a16:creationId xmlns:a16="http://schemas.microsoft.com/office/drawing/2014/main" id="{A8F56F32-51FB-4114-AFAF-46E3F7EB8E6E}"/>
              </a:ext>
            </a:extLst>
          </p:cNvPr>
          <p:cNvPicPr>
            <a:picLocks noChangeAspect="1"/>
          </p:cNvPicPr>
          <p:nvPr/>
        </p:nvPicPr>
        <p:blipFill>
          <a:blip r:embed="rId3"/>
          <a:stretch>
            <a:fillRect/>
          </a:stretch>
        </p:blipFill>
        <p:spPr>
          <a:xfrm>
            <a:off x="1943611" y="2560244"/>
            <a:ext cx="4157832" cy="1737511"/>
          </a:xfrm>
          <a:prstGeom prst="rect">
            <a:avLst/>
          </a:prstGeom>
        </p:spPr>
      </p:pic>
      <p:pic>
        <p:nvPicPr>
          <p:cNvPr id="38" name="Picture 37">
            <a:extLst>
              <a:ext uri="{FF2B5EF4-FFF2-40B4-BE49-F238E27FC236}">
                <a16:creationId xmlns:a16="http://schemas.microsoft.com/office/drawing/2014/main" id="{267CB561-6967-445C-ABF9-77970A7BBDBA}"/>
              </a:ext>
            </a:extLst>
          </p:cNvPr>
          <p:cNvPicPr>
            <a:picLocks noChangeAspect="1"/>
          </p:cNvPicPr>
          <p:nvPr/>
        </p:nvPicPr>
        <p:blipFill>
          <a:blip r:embed="rId4"/>
          <a:stretch>
            <a:fillRect/>
          </a:stretch>
        </p:blipFill>
        <p:spPr>
          <a:xfrm>
            <a:off x="7048891" y="1447800"/>
            <a:ext cx="4285859" cy="3743268"/>
          </a:xfrm>
          <a:prstGeom prst="rect">
            <a:avLst/>
          </a:prstGeom>
        </p:spPr>
      </p:pic>
      <p:pic>
        <p:nvPicPr>
          <p:cNvPr id="2" name="Picture 1">
            <a:extLst>
              <a:ext uri="{FF2B5EF4-FFF2-40B4-BE49-F238E27FC236}">
                <a16:creationId xmlns:a16="http://schemas.microsoft.com/office/drawing/2014/main" id="{C732E5D6-E1F3-491A-A6E8-B27E38C441E0}"/>
              </a:ext>
            </a:extLst>
          </p:cNvPr>
          <p:cNvPicPr>
            <a:picLocks noChangeAspect="1"/>
          </p:cNvPicPr>
          <p:nvPr/>
        </p:nvPicPr>
        <p:blipFill>
          <a:blip r:embed="rId5"/>
          <a:stretch>
            <a:fillRect/>
          </a:stretch>
        </p:blipFill>
        <p:spPr>
          <a:xfrm>
            <a:off x="2703262" y="6492208"/>
            <a:ext cx="5700254" cy="365792"/>
          </a:xfrm>
          <a:prstGeom prst="rect">
            <a:avLst/>
          </a:prstGeom>
        </p:spPr>
      </p:pic>
    </p:spTree>
    <p:extLst>
      <p:ext uri="{BB962C8B-B14F-4D97-AF65-F5344CB8AC3E}">
        <p14:creationId xmlns:p14="http://schemas.microsoft.com/office/powerpoint/2010/main" val="1456008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Gap</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Oshadi Yashodhika G. B. </a:t>
            </a:r>
            <a:r>
              <a:rPr lang="en-GB"/>
              <a:t>| 2021-073</a:t>
            </a:r>
            <a:endParaRPr lang="en-US"/>
          </a:p>
        </p:txBody>
      </p:sp>
      <p:pic>
        <p:nvPicPr>
          <p:cNvPr id="4" name="Picture 3">
            <a:extLst>
              <a:ext uri="{FF2B5EF4-FFF2-40B4-BE49-F238E27FC236}">
                <a16:creationId xmlns:a16="http://schemas.microsoft.com/office/drawing/2014/main" id="{495B5A07-9B96-4268-B93B-ECD4F96A4E3D}"/>
              </a:ext>
            </a:extLst>
          </p:cNvPr>
          <p:cNvPicPr>
            <a:picLocks noChangeAspect="1"/>
          </p:cNvPicPr>
          <p:nvPr/>
        </p:nvPicPr>
        <p:blipFill>
          <a:blip r:embed="rId3"/>
          <a:stretch>
            <a:fillRect/>
          </a:stretch>
        </p:blipFill>
        <p:spPr>
          <a:xfrm>
            <a:off x="1925459" y="1256683"/>
            <a:ext cx="7960081" cy="4657725"/>
          </a:xfrm>
          <a:prstGeom prst="rect">
            <a:avLst/>
          </a:prstGeom>
        </p:spPr>
      </p:pic>
    </p:spTree>
    <p:extLst>
      <p:ext uri="{BB962C8B-B14F-4D97-AF65-F5344CB8AC3E}">
        <p14:creationId xmlns:p14="http://schemas.microsoft.com/office/powerpoint/2010/main" val="3464126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Application Gap</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5" name="Picture 4">
            <a:extLst>
              <a:ext uri="{FF2B5EF4-FFF2-40B4-BE49-F238E27FC236}">
                <a16:creationId xmlns:a16="http://schemas.microsoft.com/office/drawing/2014/main" id="{B7378479-4367-4A93-AE28-6E2689F5FCE6}"/>
              </a:ext>
            </a:extLst>
          </p:cNvPr>
          <p:cNvPicPr>
            <a:picLocks noChangeAspect="1"/>
          </p:cNvPicPr>
          <p:nvPr/>
        </p:nvPicPr>
        <p:blipFill rotWithShape="1">
          <a:blip r:embed="rId3"/>
          <a:srcRect t="892"/>
          <a:stretch/>
        </p:blipFill>
        <p:spPr>
          <a:xfrm>
            <a:off x="2082670" y="1362269"/>
            <a:ext cx="8026659" cy="4459308"/>
          </a:xfrm>
          <a:prstGeom prst="rect">
            <a:avLst/>
          </a:prstGeom>
        </p:spPr>
      </p:pic>
    </p:spTree>
    <p:extLst>
      <p:ext uri="{BB962C8B-B14F-4D97-AF65-F5344CB8AC3E}">
        <p14:creationId xmlns:p14="http://schemas.microsoft.com/office/powerpoint/2010/main" val="1204726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System Overview </a:t>
            </a:r>
          </a:p>
        </p:txBody>
      </p:sp>
      <p:pic>
        <p:nvPicPr>
          <p:cNvPr id="3" name="Content Placeholder 2">
            <a:extLst>
              <a:ext uri="{FF2B5EF4-FFF2-40B4-BE49-F238E27FC236}">
                <a16:creationId xmlns:a16="http://schemas.microsoft.com/office/drawing/2014/main" id="{EA24652A-1AFE-457B-B2FD-ACED9B53E2B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64878" y="1547043"/>
            <a:ext cx="10563843" cy="4373513"/>
          </a:xfrm>
          <a:ln>
            <a:solidFill>
              <a:srgbClr val="FF0000"/>
            </a:solidFill>
          </a:ln>
        </p:spPr>
      </p:pic>
      <p:pic>
        <p:nvPicPr>
          <p:cNvPr id="4" name="Picture 3">
            <a:extLst>
              <a:ext uri="{FF2B5EF4-FFF2-40B4-BE49-F238E27FC236}">
                <a16:creationId xmlns:a16="http://schemas.microsoft.com/office/drawing/2014/main" id="{05812B52-4893-4161-870D-09F43C11BCE9}"/>
              </a:ext>
            </a:extLst>
          </p:cNvPr>
          <p:cNvPicPr>
            <a:picLocks noChangeAspect="1"/>
          </p:cNvPicPr>
          <p:nvPr/>
        </p:nvPicPr>
        <p:blipFill>
          <a:blip r:embed="rId3"/>
          <a:stretch>
            <a:fillRect/>
          </a:stretch>
        </p:blipFill>
        <p:spPr>
          <a:xfrm>
            <a:off x="0" y="1574"/>
            <a:ext cx="1841152" cy="1121761"/>
          </a:xfrm>
          <a:prstGeom prst="rect">
            <a:avLst/>
          </a:prstGeom>
        </p:spPr>
      </p:pic>
      <p:sp>
        <p:nvSpPr>
          <p:cNvPr id="6" name="TextBox 5">
            <a:extLst>
              <a:ext uri="{FF2B5EF4-FFF2-40B4-BE49-F238E27FC236}">
                <a16:creationId xmlns:a16="http://schemas.microsoft.com/office/drawing/2014/main" id="{4605E82C-63D8-46DB-A384-6CF44B1BB5E3}"/>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905819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55B1A-17C8-48D1-9B01-3D6D42959A54}"/>
              </a:ext>
            </a:extLst>
          </p:cNvPr>
          <p:cNvPicPr>
            <a:picLocks noChangeAspect="1"/>
          </p:cNvPicPr>
          <p:nvPr/>
        </p:nvPicPr>
        <p:blipFill>
          <a:blip r:embed="rId2"/>
          <a:stretch>
            <a:fillRect/>
          </a:stretch>
        </p:blipFill>
        <p:spPr>
          <a:xfrm>
            <a:off x="6589449" y="-1076532"/>
            <a:ext cx="6713596" cy="6041152"/>
          </a:xfrm>
          <a:prstGeom prst="rect">
            <a:avLst/>
          </a:prstGeom>
        </p:spPr>
      </p:pic>
      <p:pic>
        <p:nvPicPr>
          <p:cNvPr id="2" name="Picture 1">
            <a:extLst>
              <a:ext uri="{FF2B5EF4-FFF2-40B4-BE49-F238E27FC236}">
                <a16:creationId xmlns:a16="http://schemas.microsoft.com/office/drawing/2014/main" id="{B2CB3FD8-BD44-4B5A-87B0-5ABD5467B98E}"/>
              </a:ext>
            </a:extLst>
          </p:cNvPr>
          <p:cNvPicPr>
            <a:picLocks noChangeAspect="1"/>
          </p:cNvPicPr>
          <p:nvPr/>
        </p:nvPicPr>
        <p:blipFill>
          <a:blip r:embed="rId3"/>
          <a:stretch>
            <a:fillRect/>
          </a:stretch>
        </p:blipFill>
        <p:spPr>
          <a:xfrm>
            <a:off x="8283808" y="934064"/>
            <a:ext cx="3495237" cy="2074607"/>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sym typeface="Neucha"/>
              </a:rPr>
              <a:t>Specific and Sub Objectives</a:t>
            </a:r>
          </a:p>
        </p:txBody>
      </p:sp>
      <p:pic>
        <p:nvPicPr>
          <p:cNvPr id="4" name="Picture 3">
            <a:extLst>
              <a:ext uri="{FF2B5EF4-FFF2-40B4-BE49-F238E27FC236}">
                <a16:creationId xmlns:a16="http://schemas.microsoft.com/office/drawing/2014/main" id="{6FA50E5D-3860-421C-A61E-7D427C85B945}"/>
              </a:ext>
            </a:extLst>
          </p:cNvPr>
          <p:cNvPicPr>
            <a:picLocks noChangeAspect="1"/>
          </p:cNvPicPr>
          <p:nvPr/>
        </p:nvPicPr>
        <p:blipFill>
          <a:blip r:embed="rId4"/>
          <a:stretch>
            <a:fillRect/>
          </a:stretch>
        </p:blipFill>
        <p:spPr>
          <a:xfrm>
            <a:off x="-1447952" y="2627101"/>
            <a:ext cx="3505504" cy="3475021"/>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a:t>Specific Objective</a:t>
            </a:r>
          </a:p>
          <a:p>
            <a:pPr lvl="1"/>
            <a:r>
              <a:rPr lang="en-US" sz="1800">
                <a:effectLst/>
                <a:latin typeface="Calibri" panose="020F0502020204030204" pitchFamily="34" charset="0"/>
                <a:ea typeface="Calibri" panose="020F0502020204030204" pitchFamily="34" charset="0"/>
                <a:cs typeface="Iskoola Pota" panose="020B0502040204020203" pitchFamily="34" charset="0"/>
              </a:rPr>
              <a:t>Emotion-based behavior analysis for early identification of depressive disorder</a:t>
            </a:r>
          </a:p>
          <a:p>
            <a:pPr marL="457200" lvl="1" indent="0">
              <a:buNone/>
            </a:pPr>
            <a:endParaRPr lang="en-US" sz="1800">
              <a:latin typeface="Calibri" panose="020F0502020204030204" pitchFamily="34" charset="0"/>
              <a:cs typeface="Iskoola Pota" panose="020B0502040204020203" pitchFamily="34" charset="0"/>
            </a:endParaRPr>
          </a:p>
          <a:p>
            <a:r>
              <a:rPr lang="en-US"/>
              <a:t>Sub Objectives</a:t>
            </a:r>
          </a:p>
          <a:p>
            <a:pPr lvl="1"/>
            <a:r>
              <a:rPr lang="en-US" sz="1800" b="1">
                <a:solidFill>
                  <a:srgbClr val="FF0000"/>
                </a:solidFill>
                <a:effectLst/>
                <a:latin typeface="Calibri" panose="020F0502020204030204" pitchFamily="34" charset="0"/>
                <a:ea typeface="Calibri" panose="020F0502020204030204" pitchFamily="34" charset="0"/>
                <a:cs typeface="Iskoola Pota" panose="020B0502040204020203" pitchFamily="34" charset="0"/>
              </a:rPr>
              <a:t>Create datasets to retrieve facial emotions of depressed/likely depressed individuals.</a:t>
            </a:r>
          </a:p>
          <a:p>
            <a:pPr lvl="1"/>
            <a:r>
              <a:rPr lang="en-US" sz="1800" b="1">
                <a:solidFill>
                  <a:srgbClr val="FF0000"/>
                </a:solidFill>
                <a:latin typeface="Calibri" panose="020F0502020204030204" pitchFamily="34" charset="0"/>
                <a:cs typeface="Iskoola Pota" panose="020B0502040204020203" pitchFamily="34" charset="0"/>
              </a:rPr>
              <a:t>Identify emotions of depressed/likely depressed individuals based on images and videos.</a:t>
            </a:r>
          </a:p>
          <a:p>
            <a:pPr lvl="1"/>
            <a:r>
              <a:rPr lang="en-US" sz="1800" b="1">
                <a:solidFill>
                  <a:srgbClr val="FF0000"/>
                </a:solidFill>
                <a:latin typeface="Calibri" panose="020F0502020204030204" pitchFamily="34" charset="0"/>
                <a:cs typeface="Iskoola Pota" panose="020B0502040204020203" pitchFamily="34" charset="0"/>
              </a:rPr>
              <a:t>Improving the existing methods to capture subtle emotional changes.</a:t>
            </a:r>
          </a:p>
          <a:p>
            <a:pPr lvl="1"/>
            <a:r>
              <a:rPr lang="en-US" sz="1800" b="1">
                <a:solidFill>
                  <a:srgbClr val="FF0000"/>
                </a:solidFill>
                <a:latin typeface="Calibri" panose="020F0502020204030204" pitchFamily="34" charset="0"/>
                <a:cs typeface="Iskoola Pota" panose="020B0502040204020203" pitchFamily="34" charset="0"/>
              </a:rPr>
              <a:t>Identify head movements pattern of depressed/likely depressed individuals based on videos.</a:t>
            </a:r>
          </a:p>
          <a:p>
            <a:pPr lvl="1"/>
            <a:r>
              <a:rPr lang="en-US" sz="1800" b="1">
                <a:solidFill>
                  <a:srgbClr val="FF0000"/>
                </a:solidFill>
                <a:latin typeface="Calibri" panose="020F0502020204030204" pitchFamily="34" charset="0"/>
                <a:cs typeface="Iskoola Pota" panose="020B0502040204020203" pitchFamily="34" charset="0"/>
              </a:rPr>
              <a:t>Build a classifier to model, abnormal behaviors based on facial emotions and head movements.</a:t>
            </a:r>
          </a:p>
          <a:p>
            <a:pPr lvl="1"/>
            <a:r>
              <a:rPr lang="en-US" sz="1800" b="1">
                <a:solidFill>
                  <a:srgbClr val="FF0000"/>
                </a:solidFill>
                <a:latin typeface="Calibri" panose="020F0502020204030204" pitchFamily="34" charset="0"/>
                <a:cs typeface="Iskoola Pota" panose="020B0502040204020203" pitchFamily="34" charset="0"/>
              </a:rPr>
              <a:t>Predict the probability of abnormal behavior towards depression with the designed model.</a:t>
            </a:r>
          </a:p>
          <a:p>
            <a:pPr lvl="1"/>
            <a:r>
              <a:rPr lang="en-US" sz="1800" b="1">
                <a:solidFill>
                  <a:srgbClr val="FF0000"/>
                </a:solidFill>
                <a:latin typeface="Calibri" panose="020F0502020204030204" pitchFamily="34" charset="0"/>
                <a:cs typeface="Iskoola Pota" panose="020B0502040204020203" pitchFamily="34" charset="0"/>
              </a:rPr>
              <a:t>Integrate the classifier to Mobile Application.</a:t>
            </a:r>
          </a:p>
        </p:txBody>
      </p:sp>
      <p:sp>
        <p:nvSpPr>
          <p:cNvPr id="10" name="TextBox 9">
            <a:extLst>
              <a:ext uri="{FF2B5EF4-FFF2-40B4-BE49-F238E27FC236}">
                <a16:creationId xmlns:a16="http://schemas.microsoft.com/office/drawing/2014/main" id="{EDC77A7F-8F48-4B16-B20E-6C07AE8D74C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3105153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00F0D1F-D464-4E2A-9D32-31D3935197BF}"/>
              </a:ext>
            </a:extLst>
          </p:cNvPr>
          <p:cNvPicPr>
            <a:picLocks noChangeAspect="1"/>
          </p:cNvPicPr>
          <p:nvPr/>
        </p:nvPicPr>
        <p:blipFill>
          <a:blip r:embed="rId2"/>
          <a:stretch>
            <a:fillRect/>
          </a:stretch>
        </p:blipFill>
        <p:spPr>
          <a:xfrm>
            <a:off x="8129412" y="-3599979"/>
            <a:ext cx="7551463" cy="6791073"/>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Implementation Progress</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graphicFrame>
        <p:nvGraphicFramePr>
          <p:cNvPr id="4" name="Content Placeholder 3">
            <a:extLst>
              <a:ext uri="{FF2B5EF4-FFF2-40B4-BE49-F238E27FC236}">
                <a16:creationId xmlns:a16="http://schemas.microsoft.com/office/drawing/2014/main" id="{F8228187-8591-419D-825C-675DAE83744B}"/>
              </a:ext>
            </a:extLst>
          </p:cNvPr>
          <p:cNvGraphicFramePr>
            <a:graphicFrameLocks noGrp="1"/>
          </p:cNvGraphicFramePr>
          <p:nvPr>
            <p:ph idx="1"/>
            <p:extLst>
              <p:ext uri="{D42A27DB-BD31-4B8C-83A1-F6EECF244321}">
                <p14:modId xmlns:p14="http://schemas.microsoft.com/office/powerpoint/2010/main" val="1357299255"/>
              </p:ext>
            </p:extLst>
          </p:nvPr>
        </p:nvGraphicFramePr>
        <p:xfrm>
          <a:off x="0" y="1138335"/>
          <a:ext cx="8845420" cy="5131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DB79F6E1-0432-4341-AEB3-C764FE8140C6}"/>
              </a:ext>
            </a:extLst>
          </p:cNvPr>
          <p:cNvGraphicFramePr/>
          <p:nvPr>
            <p:extLst>
              <p:ext uri="{D42A27DB-BD31-4B8C-83A1-F6EECF244321}">
                <p14:modId xmlns:p14="http://schemas.microsoft.com/office/powerpoint/2010/main" val="2539992288"/>
              </p:ext>
            </p:extLst>
          </p:nvPr>
        </p:nvGraphicFramePr>
        <p:xfrm>
          <a:off x="3180036" y="1294910"/>
          <a:ext cx="5177592" cy="5201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Arrow: Right 7">
            <a:extLst>
              <a:ext uri="{FF2B5EF4-FFF2-40B4-BE49-F238E27FC236}">
                <a16:creationId xmlns:a16="http://schemas.microsoft.com/office/drawing/2014/main" id="{685C8E55-66DD-419D-A3BC-BCCFF7C651E7}"/>
              </a:ext>
            </a:extLst>
          </p:cNvPr>
          <p:cNvSpPr/>
          <p:nvPr/>
        </p:nvSpPr>
        <p:spPr>
          <a:xfrm>
            <a:off x="2416651" y="1464996"/>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Diagram 8">
            <a:extLst>
              <a:ext uri="{FF2B5EF4-FFF2-40B4-BE49-F238E27FC236}">
                <a16:creationId xmlns:a16="http://schemas.microsoft.com/office/drawing/2014/main" id="{8A7BCB31-1090-4E86-9A5F-576F9A936AC5}"/>
              </a:ext>
            </a:extLst>
          </p:cNvPr>
          <p:cNvGraphicFramePr/>
          <p:nvPr>
            <p:extLst>
              <p:ext uri="{D42A27DB-BD31-4B8C-83A1-F6EECF244321}">
                <p14:modId xmlns:p14="http://schemas.microsoft.com/office/powerpoint/2010/main" val="3081313527"/>
              </p:ext>
            </p:extLst>
          </p:nvPr>
        </p:nvGraphicFramePr>
        <p:xfrm>
          <a:off x="4197301" y="2149552"/>
          <a:ext cx="4263372" cy="45972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0" name="Arrow: Right 9">
            <a:extLst>
              <a:ext uri="{FF2B5EF4-FFF2-40B4-BE49-F238E27FC236}">
                <a16:creationId xmlns:a16="http://schemas.microsoft.com/office/drawing/2014/main" id="{CD466534-31EA-4EA3-8A82-706AE933B859}"/>
              </a:ext>
            </a:extLst>
          </p:cNvPr>
          <p:cNvSpPr/>
          <p:nvPr/>
        </p:nvSpPr>
        <p:spPr>
          <a:xfrm>
            <a:off x="3360208" y="2301037"/>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987CCF8E-86AA-4C8B-8083-9023CE850C38}"/>
              </a:ext>
            </a:extLst>
          </p:cNvPr>
          <p:cNvGraphicFramePr/>
          <p:nvPr>
            <p:extLst>
              <p:ext uri="{D42A27DB-BD31-4B8C-83A1-F6EECF244321}">
                <p14:modId xmlns:p14="http://schemas.microsoft.com/office/powerpoint/2010/main" val="582756311"/>
              </p:ext>
            </p:extLst>
          </p:nvPr>
        </p:nvGraphicFramePr>
        <p:xfrm>
          <a:off x="5356682" y="2917613"/>
          <a:ext cx="5800727" cy="58475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2" name="Arrow: Right 11">
            <a:extLst>
              <a:ext uri="{FF2B5EF4-FFF2-40B4-BE49-F238E27FC236}">
                <a16:creationId xmlns:a16="http://schemas.microsoft.com/office/drawing/2014/main" id="{C66F4D52-E9BD-40C4-888C-1BDF2DD77236}"/>
              </a:ext>
            </a:extLst>
          </p:cNvPr>
          <p:cNvSpPr/>
          <p:nvPr/>
        </p:nvSpPr>
        <p:spPr>
          <a:xfrm>
            <a:off x="4573600" y="3172664"/>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Diagram 12">
            <a:extLst>
              <a:ext uri="{FF2B5EF4-FFF2-40B4-BE49-F238E27FC236}">
                <a16:creationId xmlns:a16="http://schemas.microsoft.com/office/drawing/2014/main" id="{65F2BF87-5331-4EBC-B3C7-02C0EAF0E20E}"/>
              </a:ext>
            </a:extLst>
          </p:cNvPr>
          <p:cNvGraphicFramePr/>
          <p:nvPr>
            <p:extLst>
              <p:ext uri="{D42A27DB-BD31-4B8C-83A1-F6EECF244321}">
                <p14:modId xmlns:p14="http://schemas.microsoft.com/office/powerpoint/2010/main" val="160932261"/>
              </p:ext>
            </p:extLst>
          </p:nvPr>
        </p:nvGraphicFramePr>
        <p:xfrm>
          <a:off x="6248166" y="3841442"/>
          <a:ext cx="5269159" cy="58475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14" name="Arrow: Right 13">
            <a:extLst>
              <a:ext uri="{FF2B5EF4-FFF2-40B4-BE49-F238E27FC236}">
                <a16:creationId xmlns:a16="http://schemas.microsoft.com/office/drawing/2014/main" id="{5F123111-1DC2-4CA4-8A53-F9D412E0CE94}"/>
              </a:ext>
            </a:extLst>
          </p:cNvPr>
          <p:cNvSpPr/>
          <p:nvPr/>
        </p:nvSpPr>
        <p:spPr>
          <a:xfrm>
            <a:off x="5448764" y="4038573"/>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Diagram 14">
            <a:extLst>
              <a:ext uri="{FF2B5EF4-FFF2-40B4-BE49-F238E27FC236}">
                <a16:creationId xmlns:a16="http://schemas.microsoft.com/office/drawing/2014/main" id="{C097167F-6799-4EA2-AB99-B923A66ECD18}"/>
              </a:ext>
            </a:extLst>
          </p:cNvPr>
          <p:cNvGraphicFramePr/>
          <p:nvPr>
            <p:extLst>
              <p:ext uri="{D42A27DB-BD31-4B8C-83A1-F6EECF244321}">
                <p14:modId xmlns:p14="http://schemas.microsoft.com/office/powerpoint/2010/main" val="690500200"/>
              </p:ext>
            </p:extLst>
          </p:nvPr>
        </p:nvGraphicFramePr>
        <p:xfrm>
          <a:off x="7548935" y="4698476"/>
          <a:ext cx="3987841" cy="584751"/>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6" name="Arrow: Right 15">
            <a:extLst>
              <a:ext uri="{FF2B5EF4-FFF2-40B4-BE49-F238E27FC236}">
                <a16:creationId xmlns:a16="http://schemas.microsoft.com/office/drawing/2014/main" id="{61E15FBB-71CC-4C10-9A05-19961A999CB2}"/>
              </a:ext>
            </a:extLst>
          </p:cNvPr>
          <p:cNvSpPr/>
          <p:nvPr/>
        </p:nvSpPr>
        <p:spPr>
          <a:xfrm>
            <a:off x="6707572" y="4971395"/>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Diagram 16">
            <a:extLst>
              <a:ext uri="{FF2B5EF4-FFF2-40B4-BE49-F238E27FC236}">
                <a16:creationId xmlns:a16="http://schemas.microsoft.com/office/drawing/2014/main" id="{AE916263-0314-4A56-8DB2-36DE10CD3376}"/>
              </a:ext>
            </a:extLst>
          </p:cNvPr>
          <p:cNvGraphicFramePr/>
          <p:nvPr>
            <p:extLst>
              <p:ext uri="{D42A27DB-BD31-4B8C-83A1-F6EECF244321}">
                <p14:modId xmlns:p14="http://schemas.microsoft.com/office/powerpoint/2010/main" val="1542084431"/>
              </p:ext>
            </p:extLst>
          </p:nvPr>
        </p:nvGraphicFramePr>
        <p:xfrm>
          <a:off x="8324495" y="5572683"/>
          <a:ext cx="3193055" cy="58475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
        <p:nvSpPr>
          <p:cNvPr id="18" name="Arrow: Right 17">
            <a:extLst>
              <a:ext uri="{FF2B5EF4-FFF2-40B4-BE49-F238E27FC236}">
                <a16:creationId xmlns:a16="http://schemas.microsoft.com/office/drawing/2014/main" id="{5428AAF8-F840-401C-B202-3534A69E3067}"/>
              </a:ext>
            </a:extLst>
          </p:cNvPr>
          <p:cNvSpPr/>
          <p:nvPr/>
        </p:nvSpPr>
        <p:spPr>
          <a:xfrm>
            <a:off x="7745767" y="5826868"/>
            <a:ext cx="503288" cy="17016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F8E55BB-5840-40FE-8733-C9F9754B94C7}"/>
              </a:ext>
            </a:extLst>
          </p:cNvPr>
          <p:cNvGrpSpPr/>
          <p:nvPr/>
        </p:nvGrpSpPr>
        <p:grpSpPr>
          <a:xfrm>
            <a:off x="271039" y="4894999"/>
            <a:ext cx="1660951" cy="584751"/>
            <a:chOff x="0" y="0"/>
            <a:chExt cx="1660951" cy="584751"/>
          </a:xfrm>
        </p:grpSpPr>
        <p:sp>
          <p:nvSpPr>
            <p:cNvPr id="26" name="Rectangle: Rounded Corners 25">
              <a:extLst>
                <a:ext uri="{FF2B5EF4-FFF2-40B4-BE49-F238E27FC236}">
                  <a16:creationId xmlns:a16="http://schemas.microsoft.com/office/drawing/2014/main" id="{57908DD7-17C1-4C89-A25C-D7BBC5D11EE7}"/>
                </a:ext>
              </a:extLst>
            </p:cNvPr>
            <p:cNvSpPr/>
            <p:nvPr/>
          </p:nvSpPr>
          <p:spPr>
            <a:xfrm>
              <a:off x="0" y="0"/>
              <a:ext cx="1660951" cy="584751"/>
            </a:xfrm>
            <a:prstGeom prst="roundRect">
              <a:avLst>
                <a:gd name="adj" fmla="val 10000"/>
              </a:avLst>
            </a:prstGeom>
            <a:solidFill>
              <a:schemeClr val="accent4">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27" name="Rectangle: Rounded Corners 4">
              <a:extLst>
                <a:ext uri="{FF2B5EF4-FFF2-40B4-BE49-F238E27FC236}">
                  <a16:creationId xmlns:a16="http://schemas.microsoft.com/office/drawing/2014/main" id="{6AA97616-2CE2-4108-874B-2AC622EF7338}"/>
                </a:ext>
              </a:extLst>
            </p:cNvPr>
            <p:cNvSpPr txBox="1"/>
            <p:nvPr/>
          </p:nvSpPr>
          <p:spPr>
            <a:xfrm>
              <a:off x="17127" y="17127"/>
              <a:ext cx="1626697"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Completed (PP2)</a:t>
              </a:r>
            </a:p>
          </p:txBody>
        </p:sp>
      </p:grpSp>
      <p:graphicFrame>
        <p:nvGraphicFramePr>
          <p:cNvPr id="33" name="Diagram 32">
            <a:extLst>
              <a:ext uri="{FF2B5EF4-FFF2-40B4-BE49-F238E27FC236}">
                <a16:creationId xmlns:a16="http://schemas.microsoft.com/office/drawing/2014/main" id="{608F035B-68E9-4EB4-BB73-67A67F2DAE6E}"/>
              </a:ext>
            </a:extLst>
          </p:cNvPr>
          <p:cNvGraphicFramePr/>
          <p:nvPr/>
        </p:nvGraphicFramePr>
        <p:xfrm>
          <a:off x="279959" y="5638671"/>
          <a:ext cx="1631334" cy="58475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grpSp>
        <p:nvGrpSpPr>
          <p:cNvPr id="29" name="Group 28">
            <a:extLst>
              <a:ext uri="{FF2B5EF4-FFF2-40B4-BE49-F238E27FC236}">
                <a16:creationId xmlns:a16="http://schemas.microsoft.com/office/drawing/2014/main" id="{5BCC55AF-38CA-4900-81C8-0B0C0E7D99D0}"/>
              </a:ext>
            </a:extLst>
          </p:cNvPr>
          <p:cNvGrpSpPr/>
          <p:nvPr/>
        </p:nvGrpSpPr>
        <p:grpSpPr>
          <a:xfrm>
            <a:off x="238562" y="4143264"/>
            <a:ext cx="1693428" cy="584751"/>
            <a:chOff x="-17129" y="0"/>
            <a:chExt cx="1401312" cy="584751"/>
          </a:xfrm>
        </p:grpSpPr>
        <p:sp>
          <p:nvSpPr>
            <p:cNvPr id="30" name="Rectangle: Rounded Corners 29">
              <a:extLst>
                <a:ext uri="{FF2B5EF4-FFF2-40B4-BE49-F238E27FC236}">
                  <a16:creationId xmlns:a16="http://schemas.microsoft.com/office/drawing/2014/main" id="{CDDA3D68-78DE-47D9-9846-AEFCEF72ECA0}"/>
                </a:ext>
              </a:extLst>
            </p:cNvPr>
            <p:cNvSpPr/>
            <p:nvPr/>
          </p:nvSpPr>
          <p:spPr>
            <a:xfrm>
              <a:off x="0" y="0"/>
              <a:ext cx="1384183" cy="584751"/>
            </a:xfrm>
            <a:prstGeom prst="roundRect">
              <a:avLst>
                <a:gd name="adj" fmla="val 10000"/>
              </a:avLst>
            </a:pr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31" name="Rectangle: Rounded Corners 4">
              <a:extLst>
                <a:ext uri="{FF2B5EF4-FFF2-40B4-BE49-F238E27FC236}">
                  <a16:creationId xmlns:a16="http://schemas.microsoft.com/office/drawing/2014/main" id="{4DA16C7B-B41A-4705-95AA-8F9BE635FDFF}"/>
                </a:ext>
              </a:extLst>
            </p:cNvPr>
            <p:cNvSpPr txBox="1"/>
            <p:nvPr/>
          </p:nvSpPr>
          <p:spPr>
            <a:xfrm>
              <a:off x="-17129" y="17127"/>
              <a:ext cx="1401311"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b="1" kern="1200"/>
                <a:t>Completed (PP1)</a:t>
              </a:r>
            </a:p>
          </p:txBody>
        </p:sp>
      </p:grpSp>
    </p:spTree>
    <p:extLst>
      <p:ext uri="{BB962C8B-B14F-4D97-AF65-F5344CB8AC3E}">
        <p14:creationId xmlns:p14="http://schemas.microsoft.com/office/powerpoint/2010/main" val="2645437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Data Collection</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endParaRPr lang="en-US" sz="2800"/>
          </a:p>
          <a:p>
            <a:r>
              <a:rPr lang="en-US" sz="2800"/>
              <a:t>YouTube Videos of Psychiatric Interviews with Depressed individuals.</a:t>
            </a:r>
          </a:p>
          <a:p>
            <a:pPr lvl="1"/>
            <a:r>
              <a:rPr lang="en-US" sz="2400">
                <a:sym typeface="Wingdings" panose="05000000000000000000" pitchFamily="2" charset="2"/>
              </a:rPr>
              <a:t>YouTube Channel - Pika Grape Snack/ University of Nottingham/ Symptom Media</a:t>
            </a:r>
          </a:p>
          <a:p>
            <a:pPr lvl="1"/>
            <a:r>
              <a:rPr lang="en-US" sz="2400"/>
              <a:t>Videos </a:t>
            </a:r>
            <a:r>
              <a:rPr lang="en-US" sz="2400">
                <a:sym typeface="Wingdings" panose="05000000000000000000" pitchFamily="2" charset="2"/>
              </a:rPr>
              <a:t>- 09</a:t>
            </a:r>
            <a:endParaRPr lang="en-US" sz="2400"/>
          </a:p>
          <a:p>
            <a:pPr marL="457200" lvl="1" indent="0">
              <a:buNone/>
            </a:pPr>
            <a:endParaRPr lang="en-US"/>
          </a:p>
          <a:p>
            <a:r>
              <a:rPr lang="en-US" sz="2800"/>
              <a:t>YouTube Videos about True Depression Recovery Stories U.S. Army Officers.</a:t>
            </a:r>
          </a:p>
          <a:p>
            <a:pPr lvl="1"/>
            <a:r>
              <a:rPr lang="en-US" sz="2400"/>
              <a:t>YouTube Channel - Make the Connection</a:t>
            </a:r>
          </a:p>
          <a:p>
            <a:pPr lvl="1"/>
            <a:r>
              <a:rPr lang="en-US" sz="2400"/>
              <a:t>Videos - 09</a:t>
            </a:r>
          </a:p>
          <a:p>
            <a:pPr marL="457200" lvl="1" indent="0">
              <a:buNone/>
            </a:pPr>
            <a:endParaRPr lang="en-US"/>
          </a:p>
        </p:txBody>
      </p:sp>
    </p:spTree>
    <p:extLst>
      <p:ext uri="{BB962C8B-B14F-4D97-AF65-F5344CB8AC3E}">
        <p14:creationId xmlns:p14="http://schemas.microsoft.com/office/powerpoint/2010/main" val="2210950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B488B7-032E-4E02-9BC7-6A728EDC63A4}"/>
              </a:ext>
            </a:extLst>
          </p:cNvPr>
          <p:cNvPicPr>
            <a:picLocks noChangeAspect="1"/>
          </p:cNvPicPr>
          <p:nvPr/>
        </p:nvPicPr>
        <p:blipFill>
          <a:blip r:embed="rId2"/>
          <a:stretch>
            <a:fillRect/>
          </a:stretch>
        </p:blipFill>
        <p:spPr>
          <a:xfrm rot="5400000">
            <a:off x="103641" y="-103641"/>
            <a:ext cx="1146147" cy="1353429"/>
          </a:xfrm>
          <a:prstGeom prst="rect">
            <a:avLst/>
          </a:prstGeom>
        </p:spPr>
      </p:pic>
      <p:sp>
        <p:nvSpPr>
          <p:cNvPr id="7" name="Google Shape;463;p37">
            <a:extLst>
              <a:ext uri="{FF2B5EF4-FFF2-40B4-BE49-F238E27FC236}">
                <a16:creationId xmlns:a16="http://schemas.microsoft.com/office/drawing/2014/main" id="{655D1210-BA00-40F2-B8E5-41E8F21B4940}"/>
              </a:ext>
            </a:extLst>
          </p:cNvPr>
          <p:cNvSpPr txBox="1">
            <a:spLocks/>
          </p:cNvSpPr>
          <p:nvPr/>
        </p:nvSpPr>
        <p:spPr>
          <a:xfrm>
            <a:off x="4125499" y="345676"/>
            <a:ext cx="39410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OUR TEAM</a:t>
            </a:r>
          </a:p>
        </p:txBody>
      </p:sp>
      <p:pic>
        <p:nvPicPr>
          <p:cNvPr id="2" name="Picture 1">
            <a:extLst>
              <a:ext uri="{FF2B5EF4-FFF2-40B4-BE49-F238E27FC236}">
                <a16:creationId xmlns:a16="http://schemas.microsoft.com/office/drawing/2014/main" id="{32405BE0-A6C9-4804-89B4-835E616CD40D}"/>
              </a:ext>
            </a:extLst>
          </p:cNvPr>
          <p:cNvPicPr>
            <a:picLocks noChangeAspect="1"/>
          </p:cNvPicPr>
          <p:nvPr/>
        </p:nvPicPr>
        <p:blipFill>
          <a:blip r:embed="rId3"/>
          <a:stretch>
            <a:fillRect/>
          </a:stretch>
        </p:blipFill>
        <p:spPr>
          <a:xfrm>
            <a:off x="170174" y="988142"/>
            <a:ext cx="11851651" cy="5031882"/>
          </a:xfrm>
          <a:prstGeom prst="rect">
            <a:avLst/>
          </a:prstGeom>
        </p:spPr>
      </p:pic>
      <p:pic>
        <p:nvPicPr>
          <p:cNvPr id="4" name="Graphic 3">
            <a:extLst>
              <a:ext uri="{FF2B5EF4-FFF2-40B4-BE49-F238E27FC236}">
                <a16:creationId xmlns:a16="http://schemas.microsoft.com/office/drawing/2014/main" id="{0C9DCCE9-65E6-4D30-8CFF-CA7E64CD7B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36673" y="447869"/>
            <a:ext cx="3569537" cy="2056267"/>
          </a:xfrm>
          <a:prstGeom prst="rect">
            <a:avLst/>
          </a:prstGeom>
        </p:spPr>
      </p:pic>
      <p:pic>
        <p:nvPicPr>
          <p:cNvPr id="8" name="Graphic 7">
            <a:extLst>
              <a:ext uri="{FF2B5EF4-FFF2-40B4-BE49-F238E27FC236}">
                <a16:creationId xmlns:a16="http://schemas.microsoft.com/office/drawing/2014/main" id="{8FC1DFF6-BECB-4857-AAD3-14750161883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9765" y="2236741"/>
            <a:ext cx="2621675" cy="1646376"/>
          </a:xfrm>
          <a:prstGeom prst="rect">
            <a:avLst/>
          </a:prstGeom>
        </p:spPr>
      </p:pic>
    </p:spTree>
    <p:extLst>
      <p:ext uri="{BB962C8B-B14F-4D97-AF65-F5344CB8AC3E}">
        <p14:creationId xmlns:p14="http://schemas.microsoft.com/office/powerpoint/2010/main" val="237490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42CF1ED8-455A-4D82-87B0-3AF0698D059A}"/>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217186" y="357599"/>
            <a:ext cx="7757627"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Data Analysis – Data Labeling</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fontScale="85000" lnSpcReduction="20000"/>
          </a:bodyPr>
          <a:lstStyle/>
          <a:p>
            <a:r>
              <a:rPr lang="en-US"/>
              <a:t>Videos were separated into frames.</a:t>
            </a:r>
          </a:p>
          <a:p>
            <a:pPr marL="0" indent="0">
              <a:buNone/>
            </a:pPr>
            <a:endParaRPr lang="en-US"/>
          </a:p>
          <a:p>
            <a:r>
              <a:rPr lang="en-US"/>
              <a:t>Each separated video frame was labelled with the help of external supervisor, Ms. </a:t>
            </a:r>
            <a:r>
              <a:rPr lang="en-US" err="1"/>
              <a:t>Shalindi</a:t>
            </a:r>
            <a:r>
              <a:rPr lang="en-US"/>
              <a:t> </a:t>
            </a:r>
            <a:r>
              <a:rPr lang="en-US" err="1"/>
              <a:t>Pandithkoralage</a:t>
            </a:r>
            <a:r>
              <a:rPr lang="en-US"/>
              <a:t>.</a:t>
            </a:r>
          </a:p>
          <a:p>
            <a:pPr marL="0" indent="0">
              <a:buNone/>
            </a:pPr>
            <a:endParaRPr lang="en-US"/>
          </a:p>
          <a:p>
            <a:r>
              <a:rPr lang="en-US"/>
              <a:t>Video Frames were labelled as depressed images and non-depressed images.</a:t>
            </a:r>
          </a:p>
          <a:p>
            <a:endParaRPr lang="en-US"/>
          </a:p>
          <a:p>
            <a:pPr lvl="1"/>
            <a:r>
              <a:rPr lang="en-US"/>
              <a:t>Depressed Individuals – 15</a:t>
            </a:r>
          </a:p>
          <a:p>
            <a:pPr lvl="1"/>
            <a:r>
              <a:rPr lang="en-US"/>
              <a:t>Video Frames – 1,322</a:t>
            </a:r>
          </a:p>
          <a:p>
            <a:pPr marL="457200" lvl="1" indent="0">
              <a:buNone/>
            </a:pPr>
            <a:endParaRPr lang="en-US"/>
          </a:p>
          <a:p>
            <a:pPr lvl="1"/>
            <a:r>
              <a:rPr lang="en-US"/>
              <a:t>Non-depressed Individuals – 12</a:t>
            </a:r>
          </a:p>
          <a:p>
            <a:pPr lvl="1"/>
            <a:r>
              <a:rPr lang="en-US"/>
              <a:t>Video Frames – 1,747</a:t>
            </a:r>
          </a:p>
          <a:p>
            <a:pPr lvl="1"/>
            <a:endParaRPr lang="en-US"/>
          </a:p>
          <a:p>
            <a:endParaRPr lang="en-US"/>
          </a:p>
          <a:p>
            <a:pPr marL="0" indent="0">
              <a:buNone/>
            </a:pPr>
            <a:endParaRPr lang="en-US"/>
          </a:p>
          <a:p>
            <a:pPr marL="0" indent="0">
              <a:buNone/>
            </a:pPr>
            <a:endParaRPr lang="en-US"/>
          </a:p>
          <a:p>
            <a:endParaRPr lang="en-US"/>
          </a:p>
        </p:txBody>
      </p:sp>
    </p:spTree>
    <p:extLst>
      <p:ext uri="{BB962C8B-B14F-4D97-AF65-F5344CB8AC3E}">
        <p14:creationId xmlns:p14="http://schemas.microsoft.com/office/powerpoint/2010/main" val="3754930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1542467" y="463288"/>
            <a:ext cx="9107066"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Data Analysis – </a:t>
            </a:r>
            <a:r>
              <a:rPr lang="en-US" sz="4400" kern="0">
                <a:solidFill>
                  <a:srgbClr val="61878C"/>
                </a:solidFill>
                <a:latin typeface="+mn-lt"/>
              </a:rPr>
              <a:t>Feature Extraction</a:t>
            </a:r>
            <a:endParaRPr kumimoji="0" lang="en-US" sz="4400" b="1" i="0" u="none" strike="noStrike" kern="0" cap="none" spc="0" normalizeH="0" baseline="0" noProof="0">
              <a:ln>
                <a:noFill/>
              </a:ln>
              <a:solidFill>
                <a:srgbClr val="61878C"/>
              </a:solidFill>
              <a:effectLst/>
              <a:uLnTx/>
              <a:uFillTx/>
              <a:latin typeface="+mn-lt"/>
              <a:sym typeface="Neucha"/>
            </a:endParaRP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lstStyle/>
          <a:p>
            <a:r>
              <a:rPr lang="en-US" sz="2800"/>
              <a:t>Affectiva JavaScript API was used to extract facial features [14].</a:t>
            </a:r>
          </a:p>
          <a:p>
            <a:pPr lvl="1"/>
            <a:r>
              <a:rPr lang="en-US" sz="2400"/>
              <a:t>One of the leaders in emotion recognition technology.</a:t>
            </a:r>
          </a:p>
          <a:p>
            <a:pPr lvl="1"/>
            <a:r>
              <a:rPr lang="en-US" sz="2400"/>
              <a:t>Free Version</a:t>
            </a:r>
          </a:p>
          <a:p>
            <a:pPr marL="457200" lvl="1" indent="0">
              <a:buNone/>
            </a:pPr>
            <a:endParaRPr lang="en-US"/>
          </a:p>
          <a:p>
            <a:r>
              <a:rPr lang="en-US" sz="2800"/>
              <a:t>Pre-defined model, RealHePoNet was used for Head Pose Estimation [15].</a:t>
            </a:r>
          </a:p>
          <a:p>
            <a:pPr lvl="1"/>
            <a:r>
              <a:rPr lang="en-US" sz="2400"/>
              <a:t>Estimation of vertical(tilt/pitch) and horizontal (pan/yaw) angles.</a:t>
            </a:r>
          </a:p>
          <a:p>
            <a:pPr lvl="1"/>
            <a:r>
              <a:rPr lang="en-US" sz="2400"/>
              <a:t>Accuracy </a:t>
            </a:r>
            <a:r>
              <a:rPr lang="en-US" sz="2400">
                <a:sym typeface="Wingdings" panose="05000000000000000000" pitchFamily="2" charset="2"/>
              </a:rPr>
              <a:t>  97% (Pointing’04 Dataset)</a:t>
            </a:r>
          </a:p>
          <a:p>
            <a:pPr marL="457200" lvl="1" indent="0">
              <a:buNone/>
            </a:pPr>
            <a:r>
              <a:rPr lang="en-US" sz="2400">
                <a:sym typeface="Wingdings" panose="05000000000000000000" pitchFamily="2" charset="2"/>
              </a:rPr>
              <a:t>		         91% (</a:t>
            </a:r>
            <a:r>
              <a:rPr lang="en-US" sz="2400" b="0" i="0">
                <a:solidFill>
                  <a:srgbClr val="000000"/>
                </a:solidFill>
                <a:effectLst/>
                <a:latin typeface="ff2"/>
              </a:rPr>
              <a:t>Annotated Facial Landmarks in the Wild Dataset</a:t>
            </a:r>
            <a:r>
              <a:rPr lang="en-US" sz="2400">
                <a:sym typeface="Wingdings" panose="05000000000000000000" pitchFamily="2" charset="2"/>
              </a:rPr>
              <a:t>)</a:t>
            </a:r>
            <a:endParaRPr lang="en-US" sz="2400"/>
          </a:p>
          <a:p>
            <a:pPr lvl="1"/>
            <a:endParaRPr lang="en-US"/>
          </a:p>
          <a:p>
            <a:pPr marL="0" indent="0">
              <a:buNone/>
            </a:pPr>
            <a:endParaRPr lang="en-US"/>
          </a:p>
          <a:p>
            <a:pPr marL="0" indent="0">
              <a:buNone/>
            </a:pPr>
            <a:endParaRPr lang="en-US"/>
          </a:p>
          <a:p>
            <a:endParaRPr lang="en-US"/>
          </a:p>
        </p:txBody>
      </p:sp>
      <p:pic>
        <p:nvPicPr>
          <p:cNvPr id="4" name="Picture 3">
            <a:extLst>
              <a:ext uri="{FF2B5EF4-FFF2-40B4-BE49-F238E27FC236}">
                <a16:creationId xmlns:a16="http://schemas.microsoft.com/office/drawing/2014/main" id="{39E62F06-CD15-4725-B564-70209F687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3153" y="4098494"/>
            <a:ext cx="2193573" cy="2007665"/>
          </a:xfrm>
          <a:prstGeom prst="rect">
            <a:avLst/>
          </a:prstGeom>
          <a:ln>
            <a:solidFill>
              <a:schemeClr val="tx1"/>
            </a:solidFill>
          </a:ln>
        </p:spPr>
      </p:pic>
    </p:spTree>
    <p:extLst>
      <p:ext uri="{BB962C8B-B14F-4D97-AF65-F5344CB8AC3E}">
        <p14:creationId xmlns:p14="http://schemas.microsoft.com/office/powerpoint/2010/main" val="1258786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Model Implementation</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endParaRPr lang="en-US" sz="2800"/>
          </a:p>
          <a:p>
            <a:r>
              <a:rPr lang="en-US" sz="2800"/>
              <a:t>Emotion-based depression Risk Analysis.</a:t>
            </a:r>
          </a:p>
          <a:p>
            <a:pPr lvl="1"/>
            <a:r>
              <a:rPr lang="en-US" sz="2400">
                <a:sym typeface="Wingdings" panose="05000000000000000000" pitchFamily="2" charset="2"/>
              </a:rPr>
              <a:t>Test Accuracy – 81%</a:t>
            </a:r>
          </a:p>
          <a:p>
            <a:pPr marL="457200" lvl="1" indent="0">
              <a:buNone/>
            </a:pPr>
            <a:endParaRPr lang="en-US"/>
          </a:p>
          <a:p>
            <a:r>
              <a:rPr lang="en-US" sz="2800"/>
              <a:t>Head pose-based depression Risk Analysis.</a:t>
            </a:r>
          </a:p>
          <a:p>
            <a:pPr lvl="1"/>
            <a:r>
              <a:rPr lang="en-US" sz="2400">
                <a:sym typeface="Wingdings" panose="05000000000000000000" pitchFamily="2" charset="2"/>
              </a:rPr>
              <a:t>Test Accuracy – 79%</a:t>
            </a:r>
          </a:p>
          <a:p>
            <a:pPr marL="457200" lvl="1" indent="0">
              <a:buNone/>
            </a:pPr>
            <a:endParaRPr lang="en-US" sz="2400"/>
          </a:p>
          <a:p>
            <a:r>
              <a:rPr lang="en-US" sz="2800"/>
              <a:t>Ensembled classifier for depression Risk Analysis.</a:t>
            </a:r>
          </a:p>
          <a:p>
            <a:pPr lvl="1"/>
            <a:r>
              <a:rPr lang="en-US" sz="2400"/>
              <a:t>Test Accuracy – 83%</a:t>
            </a:r>
          </a:p>
          <a:p>
            <a:pPr marL="457200" lvl="1" indent="0">
              <a:buNone/>
            </a:pPr>
            <a:endParaRPr lang="en-US" sz="2400"/>
          </a:p>
          <a:p>
            <a:pPr marL="457200" lvl="1" indent="0">
              <a:buNone/>
            </a:pPr>
            <a:endParaRPr lang="en-US"/>
          </a:p>
        </p:txBody>
      </p:sp>
    </p:spTree>
    <p:extLst>
      <p:ext uri="{BB962C8B-B14F-4D97-AF65-F5344CB8AC3E}">
        <p14:creationId xmlns:p14="http://schemas.microsoft.com/office/powerpoint/2010/main" val="2651473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667000" y="419907"/>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API Implementation</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pPr marL="457200" lvl="1" indent="0">
              <a:buNone/>
            </a:pPr>
            <a:endParaRPr lang="en-US"/>
          </a:p>
          <a:p>
            <a:r>
              <a:rPr lang="en-US" sz="2800"/>
              <a:t>Express JS and Node JS is used to implement the RESTful API.</a:t>
            </a:r>
          </a:p>
          <a:p>
            <a:pPr lvl="1"/>
            <a:r>
              <a:rPr lang="en-US" sz="2400"/>
              <a:t>POST method – Store emotions and probability of depression risk</a:t>
            </a:r>
          </a:p>
          <a:p>
            <a:pPr marL="457200" lvl="1" indent="0">
              <a:buNone/>
            </a:pPr>
            <a:endParaRPr lang="en-US" sz="2400"/>
          </a:p>
          <a:p>
            <a:pPr lvl="1"/>
            <a:endParaRPr lang="en-US" sz="2400"/>
          </a:p>
          <a:p>
            <a:pPr marL="457200" lvl="1" indent="0">
              <a:buNone/>
            </a:pPr>
            <a:endParaRPr lang="en-US" sz="2400"/>
          </a:p>
          <a:p>
            <a:pPr lvl="1"/>
            <a:endParaRPr lang="en-US" sz="2400"/>
          </a:p>
          <a:p>
            <a:pPr lvl="1"/>
            <a:r>
              <a:rPr lang="en-US" sz="2400"/>
              <a:t>GET method – Access the stored data based on date and User</a:t>
            </a:r>
          </a:p>
          <a:p>
            <a:pPr marL="457200" lvl="1" indent="0">
              <a:buNone/>
            </a:pPr>
            <a:endParaRPr lang="en-US"/>
          </a:p>
        </p:txBody>
      </p:sp>
      <p:pic>
        <p:nvPicPr>
          <p:cNvPr id="9" name="Picture 8">
            <a:extLst>
              <a:ext uri="{FF2B5EF4-FFF2-40B4-BE49-F238E27FC236}">
                <a16:creationId xmlns:a16="http://schemas.microsoft.com/office/drawing/2014/main" id="{EDD0B5A9-A386-449B-8364-16314B9E0E29}"/>
              </a:ext>
            </a:extLst>
          </p:cNvPr>
          <p:cNvPicPr>
            <a:picLocks noChangeAspect="1"/>
          </p:cNvPicPr>
          <p:nvPr/>
        </p:nvPicPr>
        <p:blipFill>
          <a:blip r:embed="rId4"/>
          <a:stretch>
            <a:fillRect/>
          </a:stretch>
        </p:blipFill>
        <p:spPr>
          <a:xfrm>
            <a:off x="3856037" y="3124199"/>
            <a:ext cx="4581525" cy="504825"/>
          </a:xfrm>
          <a:prstGeom prst="rect">
            <a:avLst/>
          </a:prstGeom>
        </p:spPr>
      </p:pic>
      <p:pic>
        <p:nvPicPr>
          <p:cNvPr id="10" name="Picture 9">
            <a:extLst>
              <a:ext uri="{FF2B5EF4-FFF2-40B4-BE49-F238E27FC236}">
                <a16:creationId xmlns:a16="http://schemas.microsoft.com/office/drawing/2014/main" id="{4D2996C6-EC9E-46AA-B6C5-2389C60CC684}"/>
              </a:ext>
            </a:extLst>
          </p:cNvPr>
          <p:cNvPicPr>
            <a:picLocks noChangeAspect="1"/>
          </p:cNvPicPr>
          <p:nvPr/>
        </p:nvPicPr>
        <p:blipFill>
          <a:blip r:embed="rId5"/>
          <a:stretch>
            <a:fillRect/>
          </a:stretch>
        </p:blipFill>
        <p:spPr>
          <a:xfrm>
            <a:off x="3856037" y="5210175"/>
            <a:ext cx="4581525" cy="504825"/>
          </a:xfrm>
          <a:prstGeom prst="rect">
            <a:avLst/>
          </a:prstGeom>
        </p:spPr>
      </p:pic>
    </p:spTree>
    <p:extLst>
      <p:ext uri="{BB962C8B-B14F-4D97-AF65-F5344CB8AC3E}">
        <p14:creationId xmlns:p14="http://schemas.microsoft.com/office/powerpoint/2010/main" val="3514497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Service Deployment</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pPr marL="0" indent="0">
              <a:buNone/>
            </a:pPr>
            <a:endParaRPr lang="en-US" sz="2800"/>
          </a:p>
          <a:p>
            <a:r>
              <a:rPr lang="en-US" sz="2800"/>
              <a:t>Google Cloud Platform is a suite of cloud computing services.</a:t>
            </a:r>
          </a:p>
          <a:p>
            <a:pPr marL="0" indent="0">
              <a:buNone/>
            </a:pPr>
            <a:endParaRPr lang="en-US" sz="2800"/>
          </a:p>
          <a:p>
            <a:r>
              <a:rPr lang="en-US" sz="2800"/>
              <a:t>The service is deployed in Google cloud.</a:t>
            </a:r>
          </a:p>
          <a:p>
            <a:pPr lvl="1"/>
            <a:r>
              <a:rPr lang="en-US" sz="2400"/>
              <a:t>The service is run on a virtual machine with 4 virtual CPUs and 32 GB memory.</a:t>
            </a:r>
          </a:p>
          <a:p>
            <a:pPr lvl="1"/>
            <a:endParaRPr lang="en-US" sz="2400"/>
          </a:p>
          <a:p>
            <a:pPr marL="457200" lvl="1" indent="0">
              <a:lnSpc>
                <a:spcPct val="150000"/>
              </a:lnSpc>
              <a:buNone/>
            </a:pPr>
            <a:endParaRPr lang="en-US" sz="2400"/>
          </a:p>
          <a:p>
            <a:pPr lvl="1"/>
            <a:r>
              <a:rPr lang="en-US" sz="2400"/>
              <a:t>OS image used in the virtual machine is ubuntu with the size of 50 GB.</a:t>
            </a:r>
          </a:p>
          <a:p>
            <a:pPr marL="457200" lvl="1" indent="0">
              <a:buNone/>
            </a:pPr>
            <a:endParaRPr lang="en-US"/>
          </a:p>
          <a:p>
            <a:pPr marL="457200" lvl="1" indent="0">
              <a:buNone/>
            </a:pPr>
            <a:endParaRPr lang="en-US"/>
          </a:p>
        </p:txBody>
      </p:sp>
      <p:pic>
        <p:nvPicPr>
          <p:cNvPr id="9" name="Picture 8">
            <a:extLst>
              <a:ext uri="{FF2B5EF4-FFF2-40B4-BE49-F238E27FC236}">
                <a16:creationId xmlns:a16="http://schemas.microsoft.com/office/drawing/2014/main" id="{B5790AC4-4E9D-40FE-9867-F8E340847862}"/>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75497" y="5238942"/>
            <a:ext cx="8775630" cy="753439"/>
          </a:xfrm>
          <a:prstGeom prst="rect">
            <a:avLst/>
          </a:prstGeom>
          <a:ln>
            <a:solidFill>
              <a:schemeClr val="tx1"/>
            </a:solidFill>
          </a:ln>
        </p:spPr>
      </p:pic>
      <p:pic>
        <p:nvPicPr>
          <p:cNvPr id="10" name="Picture 9">
            <a:extLst>
              <a:ext uri="{FF2B5EF4-FFF2-40B4-BE49-F238E27FC236}">
                <a16:creationId xmlns:a16="http://schemas.microsoft.com/office/drawing/2014/main" id="{4AC0DCC3-B378-4675-B4A8-0E79DF1FEEF5}"/>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77765" y="3733800"/>
            <a:ext cx="3655279" cy="580032"/>
          </a:xfrm>
          <a:prstGeom prst="rect">
            <a:avLst/>
          </a:prstGeom>
          <a:ln>
            <a:solidFill>
              <a:schemeClr val="tx1"/>
            </a:solidFill>
          </a:ln>
        </p:spPr>
      </p:pic>
    </p:spTree>
    <p:extLst>
      <p:ext uri="{BB962C8B-B14F-4D97-AF65-F5344CB8AC3E}">
        <p14:creationId xmlns:p14="http://schemas.microsoft.com/office/powerpoint/2010/main" val="2202767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Implementation</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endParaRPr lang="en-US" sz="2800"/>
          </a:p>
          <a:p>
            <a:r>
              <a:rPr lang="en-US" sz="2800"/>
              <a:t>Access phone camera or browse the files on the mobile for videos and images.</a:t>
            </a:r>
          </a:p>
          <a:p>
            <a:pPr marL="0" indent="0">
              <a:buNone/>
            </a:pPr>
            <a:endParaRPr lang="en-US"/>
          </a:p>
          <a:p>
            <a:pPr marL="457200" lvl="1" indent="0">
              <a:buNone/>
            </a:pPr>
            <a:endParaRPr lang="en-US"/>
          </a:p>
        </p:txBody>
      </p:sp>
      <p:pic>
        <p:nvPicPr>
          <p:cNvPr id="4" name="Picture 3">
            <a:extLst>
              <a:ext uri="{FF2B5EF4-FFF2-40B4-BE49-F238E27FC236}">
                <a16:creationId xmlns:a16="http://schemas.microsoft.com/office/drawing/2014/main" id="{291B0F39-BDD2-4EF9-91BB-839F305F7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972" y="4682183"/>
            <a:ext cx="4389500" cy="388654"/>
          </a:xfrm>
          <a:prstGeom prst="rect">
            <a:avLst/>
          </a:prstGeom>
        </p:spPr>
      </p:pic>
      <p:pic>
        <p:nvPicPr>
          <p:cNvPr id="6" name="Picture 5">
            <a:extLst>
              <a:ext uri="{FF2B5EF4-FFF2-40B4-BE49-F238E27FC236}">
                <a16:creationId xmlns:a16="http://schemas.microsoft.com/office/drawing/2014/main" id="{AD43A998-D932-4BCE-8617-E7AA50EA6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899" y="2931151"/>
            <a:ext cx="5343525" cy="476250"/>
          </a:xfrm>
          <a:prstGeom prst="rect">
            <a:avLst/>
          </a:prstGeom>
        </p:spPr>
      </p:pic>
      <p:pic>
        <p:nvPicPr>
          <p:cNvPr id="10" name="Picture 9">
            <a:extLst>
              <a:ext uri="{FF2B5EF4-FFF2-40B4-BE49-F238E27FC236}">
                <a16:creationId xmlns:a16="http://schemas.microsoft.com/office/drawing/2014/main" id="{D540CE55-690C-41AD-AF5C-1D274999DA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9204" y="3792379"/>
            <a:ext cx="5353050" cy="504825"/>
          </a:xfrm>
          <a:prstGeom prst="rect">
            <a:avLst/>
          </a:prstGeom>
        </p:spPr>
      </p:pic>
      <p:pic>
        <p:nvPicPr>
          <p:cNvPr id="12" name="Picture 11">
            <a:extLst>
              <a:ext uri="{FF2B5EF4-FFF2-40B4-BE49-F238E27FC236}">
                <a16:creationId xmlns:a16="http://schemas.microsoft.com/office/drawing/2014/main" id="{DF5B6E04-6501-46A7-BD9A-CB54B2C7BB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3810" y="5299333"/>
            <a:ext cx="4397121" cy="403895"/>
          </a:xfrm>
          <a:prstGeom prst="rect">
            <a:avLst/>
          </a:prstGeom>
        </p:spPr>
      </p:pic>
    </p:spTree>
    <p:extLst>
      <p:ext uri="{BB962C8B-B14F-4D97-AF65-F5344CB8AC3E}">
        <p14:creationId xmlns:p14="http://schemas.microsoft.com/office/powerpoint/2010/main" val="3004425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1187342" y="304800"/>
            <a:ext cx="8676774" cy="5740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Implementation – Cont’d</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endParaRPr lang="en-US" sz="2800"/>
          </a:p>
          <a:p>
            <a:r>
              <a:rPr lang="en-US" sz="2800"/>
              <a:t>Uploaded files will only save in local storage.</a:t>
            </a:r>
          </a:p>
          <a:p>
            <a:pPr marL="0" indent="0">
              <a:buNone/>
            </a:pPr>
            <a:endParaRPr lang="en-US"/>
          </a:p>
          <a:p>
            <a:pPr marL="457200" lvl="1" indent="0">
              <a:buNone/>
            </a:pPr>
            <a:endParaRPr lang="en-US"/>
          </a:p>
        </p:txBody>
      </p:sp>
      <p:pic>
        <p:nvPicPr>
          <p:cNvPr id="4" name="Picture 3">
            <a:extLst>
              <a:ext uri="{FF2B5EF4-FFF2-40B4-BE49-F238E27FC236}">
                <a16:creationId xmlns:a16="http://schemas.microsoft.com/office/drawing/2014/main" id="{A61D56C5-B4C8-4F36-96A9-02E02E8EE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852" y="2265275"/>
            <a:ext cx="5111753" cy="3922295"/>
          </a:xfrm>
          <a:prstGeom prst="rect">
            <a:avLst/>
          </a:prstGeom>
        </p:spPr>
      </p:pic>
    </p:spTree>
    <p:extLst>
      <p:ext uri="{BB962C8B-B14F-4D97-AF65-F5344CB8AC3E}">
        <p14:creationId xmlns:p14="http://schemas.microsoft.com/office/powerpoint/2010/main" val="1534554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endParaRPr lang="en-US" sz="2800"/>
          </a:p>
          <a:p>
            <a:r>
              <a:rPr lang="en-US" sz="2800"/>
              <a:t>API request is triggered once the image or video is uploaded from the mobile.</a:t>
            </a:r>
          </a:p>
          <a:p>
            <a:pPr marL="457200" lvl="1" indent="0">
              <a:buNone/>
            </a:pPr>
            <a:endParaRPr lang="en-US"/>
          </a:p>
        </p:txBody>
      </p:sp>
      <p:sp>
        <p:nvSpPr>
          <p:cNvPr id="9" name="Google Shape;463;p37">
            <a:extLst>
              <a:ext uri="{FF2B5EF4-FFF2-40B4-BE49-F238E27FC236}">
                <a16:creationId xmlns:a16="http://schemas.microsoft.com/office/drawing/2014/main" id="{EBA103DD-BBD8-4B78-87CB-37A842CAF7EC}"/>
              </a:ext>
            </a:extLst>
          </p:cNvPr>
          <p:cNvSpPr txBox="1">
            <a:spLocks/>
          </p:cNvSpPr>
          <p:nvPr/>
        </p:nvSpPr>
        <p:spPr>
          <a:xfrm>
            <a:off x="1187342" y="304800"/>
            <a:ext cx="8676774" cy="5740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Implementation – Cont’d</a:t>
            </a:r>
          </a:p>
        </p:txBody>
      </p:sp>
      <p:pic>
        <p:nvPicPr>
          <p:cNvPr id="4" name="Picture 3">
            <a:extLst>
              <a:ext uri="{FF2B5EF4-FFF2-40B4-BE49-F238E27FC236}">
                <a16:creationId xmlns:a16="http://schemas.microsoft.com/office/drawing/2014/main" id="{4B55AEDB-4A9E-41FB-B281-614A1EA259C0}"/>
              </a:ext>
            </a:extLst>
          </p:cNvPr>
          <p:cNvPicPr>
            <a:picLocks noChangeAspect="1"/>
          </p:cNvPicPr>
          <p:nvPr/>
        </p:nvPicPr>
        <p:blipFill rotWithShape="1">
          <a:blip r:embed="rId4">
            <a:extLst>
              <a:ext uri="{28A0092B-C50C-407E-A947-70E740481C1C}">
                <a14:useLocalDpi xmlns:a14="http://schemas.microsoft.com/office/drawing/2010/main" val="0"/>
              </a:ext>
            </a:extLst>
          </a:blip>
          <a:srcRect b="54289"/>
          <a:stretch/>
        </p:blipFill>
        <p:spPr>
          <a:xfrm>
            <a:off x="6017108" y="4153711"/>
            <a:ext cx="4761139" cy="1982133"/>
          </a:xfrm>
          <a:prstGeom prst="rect">
            <a:avLst/>
          </a:prstGeom>
        </p:spPr>
      </p:pic>
      <p:pic>
        <p:nvPicPr>
          <p:cNvPr id="11" name="Picture 10">
            <a:extLst>
              <a:ext uri="{FF2B5EF4-FFF2-40B4-BE49-F238E27FC236}">
                <a16:creationId xmlns:a16="http://schemas.microsoft.com/office/drawing/2014/main" id="{142589E7-8764-4E70-A016-80C00DE9DDBA}"/>
              </a:ext>
            </a:extLst>
          </p:cNvPr>
          <p:cNvPicPr>
            <a:picLocks noChangeAspect="1"/>
          </p:cNvPicPr>
          <p:nvPr/>
        </p:nvPicPr>
        <p:blipFill rotWithShape="1">
          <a:blip r:embed="rId4">
            <a:extLst>
              <a:ext uri="{28A0092B-C50C-407E-A947-70E740481C1C}">
                <a14:useLocalDpi xmlns:a14="http://schemas.microsoft.com/office/drawing/2010/main" val="0"/>
              </a:ext>
            </a:extLst>
          </a:blip>
          <a:srcRect t="42956"/>
          <a:stretch/>
        </p:blipFill>
        <p:spPr>
          <a:xfrm>
            <a:off x="1727439" y="2780459"/>
            <a:ext cx="4097258" cy="2540571"/>
          </a:xfrm>
          <a:prstGeom prst="rect">
            <a:avLst/>
          </a:prstGeom>
        </p:spPr>
      </p:pic>
    </p:spTree>
    <p:extLst>
      <p:ext uri="{BB962C8B-B14F-4D97-AF65-F5344CB8AC3E}">
        <p14:creationId xmlns:p14="http://schemas.microsoft.com/office/powerpoint/2010/main" val="3538962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endParaRPr lang="en-US" sz="2800"/>
          </a:p>
          <a:p>
            <a:endParaRPr lang="en-US" sz="2800"/>
          </a:p>
          <a:p>
            <a:endParaRPr lang="en-US" sz="2800"/>
          </a:p>
          <a:p>
            <a:r>
              <a:rPr lang="en-US" sz="2800"/>
              <a:t>Detailed summary will be </a:t>
            </a:r>
          </a:p>
          <a:p>
            <a:pPr marL="0" indent="0">
              <a:buNone/>
            </a:pPr>
            <a:r>
              <a:rPr lang="en-US" sz="2800"/>
              <a:t>displayed to user.</a:t>
            </a:r>
          </a:p>
          <a:p>
            <a:pPr marL="457200" lvl="1" indent="0">
              <a:buNone/>
            </a:pPr>
            <a:endParaRPr lang="en-US"/>
          </a:p>
        </p:txBody>
      </p:sp>
      <p:sp>
        <p:nvSpPr>
          <p:cNvPr id="9" name="Google Shape;463;p37">
            <a:extLst>
              <a:ext uri="{FF2B5EF4-FFF2-40B4-BE49-F238E27FC236}">
                <a16:creationId xmlns:a16="http://schemas.microsoft.com/office/drawing/2014/main" id="{EBA103DD-BBD8-4B78-87CB-37A842CAF7EC}"/>
              </a:ext>
            </a:extLst>
          </p:cNvPr>
          <p:cNvSpPr txBox="1">
            <a:spLocks/>
          </p:cNvSpPr>
          <p:nvPr/>
        </p:nvSpPr>
        <p:spPr>
          <a:xfrm>
            <a:off x="1187342" y="304800"/>
            <a:ext cx="8676774" cy="5740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Implementation – Cont’d</a:t>
            </a:r>
          </a:p>
        </p:txBody>
      </p:sp>
      <p:pic>
        <p:nvPicPr>
          <p:cNvPr id="5" name="Picture 4">
            <a:extLst>
              <a:ext uri="{FF2B5EF4-FFF2-40B4-BE49-F238E27FC236}">
                <a16:creationId xmlns:a16="http://schemas.microsoft.com/office/drawing/2014/main" id="{D1BD97CA-498A-4435-AB8E-605588E3A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1521" y="1541751"/>
            <a:ext cx="1927301" cy="4173249"/>
          </a:xfrm>
          <a:prstGeom prst="rect">
            <a:avLst/>
          </a:prstGeom>
          <a:ln w="12700">
            <a:solidFill>
              <a:schemeClr val="tx1"/>
            </a:solidFill>
          </a:ln>
        </p:spPr>
      </p:pic>
    </p:spTree>
    <p:extLst>
      <p:ext uri="{BB962C8B-B14F-4D97-AF65-F5344CB8AC3E}">
        <p14:creationId xmlns:p14="http://schemas.microsoft.com/office/powerpoint/2010/main" val="706150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kern="0">
                <a:solidFill>
                  <a:srgbClr val="61878C"/>
                </a:solidFill>
                <a:latin typeface="+mn-lt"/>
              </a:rPr>
              <a:t>Work Breakdown Structure</a:t>
            </a:r>
          </a:p>
        </p:txBody>
      </p:sp>
      <p:pic>
        <p:nvPicPr>
          <p:cNvPr id="3" name="Content Placeholder 2">
            <a:extLst>
              <a:ext uri="{FF2B5EF4-FFF2-40B4-BE49-F238E27FC236}">
                <a16:creationId xmlns:a16="http://schemas.microsoft.com/office/drawing/2014/main" id="{C67A72FD-D47E-4251-A80C-BB8B65A003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143000"/>
            <a:ext cx="10591800" cy="5181600"/>
          </a:xfrm>
          <a:ln>
            <a:solidFill>
              <a:srgbClr val="FF0000"/>
            </a:solidFill>
          </a:ln>
        </p:spPr>
      </p:pic>
      <p:sp>
        <p:nvSpPr>
          <p:cNvPr id="4" name="TextBox 3">
            <a:extLst>
              <a:ext uri="{FF2B5EF4-FFF2-40B4-BE49-F238E27FC236}">
                <a16:creationId xmlns:a16="http://schemas.microsoft.com/office/drawing/2014/main" id="{7B34D3DC-FBBB-4E3F-941F-505D2C8A2DD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2" name="Picture 1">
            <a:extLst>
              <a:ext uri="{FF2B5EF4-FFF2-40B4-BE49-F238E27FC236}">
                <a16:creationId xmlns:a16="http://schemas.microsoft.com/office/drawing/2014/main" id="{FFABF1A5-1DB1-4957-846B-5400FC7D6DDD}"/>
              </a:ext>
            </a:extLst>
          </p:cNvPr>
          <p:cNvPicPr>
            <a:picLocks noChangeAspect="1"/>
          </p:cNvPicPr>
          <p:nvPr/>
        </p:nvPicPr>
        <p:blipFill>
          <a:blip r:embed="rId3"/>
          <a:stretch>
            <a:fillRect/>
          </a:stretch>
        </p:blipFill>
        <p:spPr>
          <a:xfrm>
            <a:off x="0" y="-133620"/>
            <a:ext cx="1841152" cy="1121761"/>
          </a:xfrm>
          <a:prstGeom prst="rect">
            <a:avLst/>
          </a:prstGeom>
        </p:spPr>
      </p:pic>
    </p:spTree>
    <p:extLst>
      <p:ext uri="{BB962C8B-B14F-4D97-AF65-F5344CB8AC3E}">
        <p14:creationId xmlns:p14="http://schemas.microsoft.com/office/powerpoint/2010/main" val="3267126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8B207A-4B52-49E2-9602-D075157FEE6D}"/>
              </a:ext>
            </a:extLst>
          </p:cNvPr>
          <p:cNvPicPr>
            <a:picLocks noChangeAspect="1"/>
          </p:cNvPicPr>
          <p:nvPr/>
        </p:nvPicPr>
        <p:blipFill>
          <a:blip r:embed="rId2"/>
          <a:stretch>
            <a:fillRect/>
          </a:stretch>
        </p:blipFill>
        <p:spPr>
          <a:xfrm>
            <a:off x="6044120" y="0"/>
            <a:ext cx="6510856" cy="6324600"/>
          </a:xfrm>
          <a:prstGeom prst="rect">
            <a:avLst/>
          </a:prstGeom>
        </p:spPr>
      </p:pic>
      <p:pic>
        <p:nvPicPr>
          <p:cNvPr id="5" name="Picture 4">
            <a:extLst>
              <a:ext uri="{FF2B5EF4-FFF2-40B4-BE49-F238E27FC236}">
                <a16:creationId xmlns:a16="http://schemas.microsoft.com/office/drawing/2014/main" id="{DFB488B7-032E-4E02-9BC7-6A728EDC63A4}"/>
              </a:ext>
            </a:extLst>
          </p:cNvPr>
          <p:cNvPicPr>
            <a:picLocks noChangeAspect="1"/>
          </p:cNvPicPr>
          <p:nvPr/>
        </p:nvPicPr>
        <p:blipFill>
          <a:blip r:embed="rId3"/>
          <a:stretch>
            <a:fillRect/>
          </a:stretch>
        </p:blipFill>
        <p:spPr>
          <a:xfrm rot="5400000">
            <a:off x="103641" y="-103641"/>
            <a:ext cx="1146147" cy="1353429"/>
          </a:xfrm>
          <a:prstGeom prst="rect">
            <a:avLst/>
          </a:prstGeom>
        </p:spPr>
      </p:pic>
      <p:sp>
        <p:nvSpPr>
          <p:cNvPr id="6" name="Google Shape;462;p37">
            <a:extLst>
              <a:ext uri="{FF2B5EF4-FFF2-40B4-BE49-F238E27FC236}">
                <a16:creationId xmlns:a16="http://schemas.microsoft.com/office/drawing/2014/main" id="{BFFD1E22-CBA5-4979-90FC-F3B5EFFE4279}"/>
              </a:ext>
            </a:extLst>
          </p:cNvPr>
          <p:cNvSpPr txBox="1">
            <a:spLocks/>
          </p:cNvSpPr>
          <p:nvPr/>
        </p:nvSpPr>
        <p:spPr>
          <a:xfrm>
            <a:off x="990600" y="1796100"/>
            <a:ext cx="5638800" cy="163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1pPr>
            <a:lvl2pPr marL="914400" marR="0" lvl="1"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2pPr>
            <a:lvl3pPr marL="1371600" marR="0" lvl="2"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3pPr>
            <a:lvl4pPr marL="1828800" marR="0" lvl="3"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4pPr>
            <a:lvl5pPr marL="2286000" marR="0" lvl="4"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5pPr>
            <a:lvl6pPr marL="2743200" marR="0" lvl="5"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6pPr>
            <a:lvl7pPr marL="3200400" marR="0" lvl="6"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7pPr>
            <a:lvl8pPr marL="3657600" marR="0" lvl="7"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8pPr>
            <a:lvl9pPr marL="4114800" marR="0" lvl="8"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9pPr>
          </a:lstStyle>
          <a:p>
            <a:pPr>
              <a:buClr>
                <a:schemeClr val="tx1">
                  <a:lumMod val="85000"/>
                  <a:lumOff val="15000"/>
                </a:schemeClr>
              </a:buClr>
            </a:pPr>
            <a:r>
              <a:rPr lang="en-US" sz="2000">
                <a:solidFill>
                  <a:schemeClr val="tx1"/>
                </a:solidFill>
                <a:latin typeface="+mn-lt"/>
              </a:rPr>
              <a:t>A recurrent mental disorder affecting more than 264 million people worldwide (World Health Organization).</a:t>
            </a:r>
          </a:p>
          <a:p>
            <a:pPr>
              <a:buClr>
                <a:schemeClr val="tx1">
                  <a:lumMod val="85000"/>
                  <a:lumOff val="15000"/>
                </a:schemeClr>
              </a:buClr>
            </a:pPr>
            <a:endParaRPr lang="en-US" sz="2000">
              <a:solidFill>
                <a:schemeClr val="tx1"/>
              </a:solidFill>
              <a:latin typeface="+mn-lt"/>
            </a:endParaRPr>
          </a:p>
          <a:p>
            <a:pPr>
              <a:buClr>
                <a:schemeClr val="tx1">
                  <a:lumMod val="85000"/>
                  <a:lumOff val="15000"/>
                </a:schemeClr>
              </a:buClr>
            </a:pPr>
            <a:r>
              <a:rPr lang="en-US" sz="2000">
                <a:solidFill>
                  <a:schemeClr val="tx1"/>
                </a:solidFill>
                <a:latin typeface="+mn-lt"/>
              </a:rPr>
              <a:t>Globally, depression has become the most common reason for illness and disability among adolescents</a:t>
            </a:r>
          </a:p>
          <a:p>
            <a:pPr>
              <a:buClr>
                <a:schemeClr val="tx1">
                  <a:lumMod val="85000"/>
                  <a:lumOff val="15000"/>
                </a:schemeClr>
              </a:buClr>
            </a:pPr>
            <a:endParaRPr lang="en-US" sz="2000">
              <a:solidFill>
                <a:schemeClr val="tx1"/>
              </a:solidFill>
              <a:latin typeface="+mn-lt"/>
            </a:endParaRPr>
          </a:p>
          <a:p>
            <a:pPr>
              <a:buClr>
                <a:schemeClr val="tx1">
                  <a:lumMod val="85000"/>
                  <a:lumOff val="15000"/>
                </a:schemeClr>
              </a:buClr>
            </a:pPr>
            <a:r>
              <a:rPr lang="en-US" sz="2000">
                <a:solidFill>
                  <a:schemeClr val="tx1"/>
                </a:solidFill>
                <a:latin typeface="+mn-lt"/>
              </a:rPr>
              <a:t>Early signs of severe depression are necessary to identify and ensure the affected person obtains immediate medical assistant.</a:t>
            </a:r>
          </a:p>
          <a:p>
            <a:pPr marL="127000" indent="0">
              <a:buClr>
                <a:schemeClr val="tx1">
                  <a:lumMod val="85000"/>
                  <a:lumOff val="15000"/>
                </a:schemeClr>
              </a:buClr>
              <a:buNone/>
            </a:pPr>
            <a:endParaRPr lang="en-US" sz="2000">
              <a:solidFill>
                <a:schemeClr val="tx1"/>
              </a:solidFill>
              <a:latin typeface="+mn-lt"/>
            </a:endParaRPr>
          </a:p>
          <a:p>
            <a:pPr marL="127000" indent="0">
              <a:buNone/>
            </a:pPr>
            <a:endParaRPr lang="en-US" sz="2400">
              <a:solidFill>
                <a:schemeClr val="tx1"/>
              </a:solidFill>
            </a:endParaRPr>
          </a:p>
        </p:txBody>
      </p:sp>
      <p:sp>
        <p:nvSpPr>
          <p:cNvPr id="7" name="Google Shape;463;p37">
            <a:extLst>
              <a:ext uri="{FF2B5EF4-FFF2-40B4-BE49-F238E27FC236}">
                <a16:creationId xmlns:a16="http://schemas.microsoft.com/office/drawing/2014/main" id="{655D1210-BA00-40F2-B8E5-41E8F21B4940}"/>
              </a:ext>
            </a:extLst>
          </p:cNvPr>
          <p:cNvSpPr txBox="1">
            <a:spLocks/>
          </p:cNvSpPr>
          <p:nvPr/>
        </p:nvSpPr>
        <p:spPr>
          <a:xfrm>
            <a:off x="1066800" y="977623"/>
            <a:ext cx="39410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l"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Depression ?</a:t>
            </a:r>
          </a:p>
        </p:txBody>
      </p:sp>
    </p:spTree>
    <p:extLst>
      <p:ext uri="{BB962C8B-B14F-4D97-AF65-F5344CB8AC3E}">
        <p14:creationId xmlns:p14="http://schemas.microsoft.com/office/powerpoint/2010/main" val="168305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kern="0">
                <a:solidFill>
                  <a:srgbClr val="61878C"/>
                </a:solidFill>
                <a:latin typeface="+mn-lt"/>
              </a:rPr>
              <a:t>Individual Progress</a:t>
            </a:r>
          </a:p>
        </p:txBody>
      </p:sp>
      <p:sp>
        <p:nvSpPr>
          <p:cNvPr id="4" name="TextBox 3">
            <a:extLst>
              <a:ext uri="{FF2B5EF4-FFF2-40B4-BE49-F238E27FC236}">
                <a16:creationId xmlns:a16="http://schemas.microsoft.com/office/drawing/2014/main" id="{7B34D3DC-FBBB-4E3F-941F-505D2C8A2DD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2" name="Picture 1">
            <a:extLst>
              <a:ext uri="{FF2B5EF4-FFF2-40B4-BE49-F238E27FC236}">
                <a16:creationId xmlns:a16="http://schemas.microsoft.com/office/drawing/2014/main" id="{FFABF1A5-1DB1-4957-846B-5400FC7D6DDD}"/>
              </a:ext>
            </a:extLst>
          </p:cNvPr>
          <p:cNvPicPr>
            <a:picLocks noChangeAspect="1"/>
          </p:cNvPicPr>
          <p:nvPr/>
        </p:nvPicPr>
        <p:blipFill>
          <a:blip r:embed="rId2"/>
          <a:stretch>
            <a:fillRect/>
          </a:stretch>
        </p:blipFill>
        <p:spPr>
          <a:xfrm>
            <a:off x="0" y="-133620"/>
            <a:ext cx="1841152" cy="1121761"/>
          </a:xfrm>
          <a:prstGeom prst="rect">
            <a:avLst/>
          </a:prstGeom>
        </p:spPr>
      </p:pic>
      <p:graphicFrame>
        <p:nvGraphicFramePr>
          <p:cNvPr id="11" name="Content Placeholder 2">
            <a:extLst>
              <a:ext uri="{FF2B5EF4-FFF2-40B4-BE49-F238E27FC236}">
                <a16:creationId xmlns:a16="http://schemas.microsoft.com/office/drawing/2014/main" id="{18D424EE-34AA-4DDE-AC56-126AB0A0CAE2}"/>
              </a:ext>
            </a:extLst>
          </p:cNvPr>
          <p:cNvGraphicFramePr>
            <a:graphicFrameLocks noGrp="1"/>
          </p:cNvGraphicFramePr>
          <p:nvPr>
            <p:extLst>
              <p:ext uri="{D42A27DB-BD31-4B8C-83A1-F6EECF244321}">
                <p14:modId xmlns:p14="http://schemas.microsoft.com/office/powerpoint/2010/main" val="3008224724"/>
              </p:ext>
            </p:extLst>
          </p:nvPr>
        </p:nvGraphicFramePr>
        <p:xfrm>
          <a:off x="1841152" y="1426561"/>
          <a:ext cx="5902865" cy="4544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03B29BCC-D6DD-441E-8241-C6202EBDB67D}"/>
              </a:ext>
            </a:extLst>
          </p:cNvPr>
          <p:cNvPicPr>
            <a:picLocks noChangeAspect="1"/>
          </p:cNvPicPr>
          <p:nvPr/>
        </p:nvPicPr>
        <p:blipFill rotWithShape="1">
          <a:blip r:embed="rId8"/>
          <a:srcRect l="837" t="923" r="732" b="1156"/>
          <a:stretch/>
        </p:blipFill>
        <p:spPr>
          <a:xfrm>
            <a:off x="8377084" y="1426561"/>
            <a:ext cx="2816369" cy="1716751"/>
          </a:xfrm>
          <a:prstGeom prst="rect">
            <a:avLst/>
          </a:prstGeom>
        </p:spPr>
      </p:pic>
      <p:pic>
        <p:nvPicPr>
          <p:cNvPr id="10" name="Picture 9">
            <a:extLst>
              <a:ext uri="{FF2B5EF4-FFF2-40B4-BE49-F238E27FC236}">
                <a16:creationId xmlns:a16="http://schemas.microsoft.com/office/drawing/2014/main" id="{EAF87454-1581-4432-B759-9ED99863D76B}"/>
              </a:ext>
            </a:extLst>
          </p:cNvPr>
          <p:cNvPicPr>
            <a:picLocks noChangeAspect="1"/>
          </p:cNvPicPr>
          <p:nvPr/>
        </p:nvPicPr>
        <p:blipFill>
          <a:blip r:embed="rId9"/>
          <a:stretch>
            <a:fillRect/>
          </a:stretch>
        </p:blipFill>
        <p:spPr>
          <a:xfrm>
            <a:off x="8377084" y="4296547"/>
            <a:ext cx="2816369" cy="1674366"/>
          </a:xfrm>
          <a:prstGeom prst="rect">
            <a:avLst/>
          </a:prstGeom>
        </p:spPr>
      </p:pic>
    </p:spTree>
    <p:extLst>
      <p:ext uri="{BB962C8B-B14F-4D97-AF65-F5344CB8AC3E}">
        <p14:creationId xmlns:p14="http://schemas.microsoft.com/office/powerpoint/2010/main" val="52920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p:txBody>
          <a:bodyPr>
            <a:normAutofit/>
          </a:bodyPr>
          <a:lstStyle/>
          <a:p>
            <a:pPr algn="ctr"/>
            <a:r>
              <a:rPr lang="en-US" kern="0">
                <a:solidFill>
                  <a:srgbClr val="61878C"/>
                </a:solidFill>
                <a:latin typeface="+mn-lt"/>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sz="half" idx="1"/>
          </p:nvPr>
        </p:nvSpPr>
        <p:spPr>
          <a:xfrm>
            <a:off x="304799" y="1175657"/>
            <a:ext cx="8994561" cy="5029199"/>
          </a:xfrm>
        </p:spPr>
        <p:txBody>
          <a:bodyPr>
            <a:normAutofit lnSpcReduction="10000"/>
          </a:bodyPr>
          <a:lstStyle/>
          <a:p>
            <a:pPr marL="0" indent="0">
              <a:lnSpc>
                <a:spcPct val="107000"/>
              </a:lnSpc>
              <a:spcBef>
                <a:spcPts val="0"/>
              </a:spcBef>
              <a:spcAft>
                <a:spcPts val="800"/>
              </a:spcAft>
              <a:buNone/>
            </a:pPr>
            <a:r>
              <a:rPr lang="en-US" sz="12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[1] </a:t>
            </a:r>
            <a:r>
              <a:rPr lang="en-US" sz="1200"/>
              <a:t>World Health Organization, “Depression,” World Health Organization. [Online]. Available: https://www.who.int/health-topics/depression. [Accessed: 10-Oct-2021].</a:t>
            </a:r>
            <a:r>
              <a:rPr lang="en-US" sz="20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a:t>
            </a:r>
          </a:p>
          <a:p>
            <a:pPr marL="0" indent="0">
              <a:lnSpc>
                <a:spcPct val="107000"/>
              </a:lnSpc>
              <a:spcBef>
                <a:spcPts val="0"/>
              </a:spcBef>
              <a:spcAft>
                <a:spcPts val="800"/>
              </a:spcAft>
              <a:buNone/>
            </a:pPr>
            <a:r>
              <a:rPr lang="en-US" sz="12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[2] </a:t>
            </a:r>
            <a:r>
              <a:rPr lang="en-US" sz="16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a:t>
            </a:r>
            <a:r>
              <a:rPr lang="en-US" sz="1200"/>
              <a:t>W. C. de Melo, E. Granger and A. Hadid, "Combining Global and Local Convolutional 3D Networks for Detecting Depression from Facial Expressions," 2019 14th IEEE International Conference on Automatic Face &amp; Gesture Recognition (FG 2019), 2019, pp. 1-8, </a:t>
            </a:r>
            <a:r>
              <a:rPr lang="en-US" sz="1200" err="1"/>
              <a:t>doi</a:t>
            </a:r>
            <a:r>
              <a:rPr lang="en-US" sz="1200"/>
              <a:t>: 10.1109/FG.2019.8756568.</a:t>
            </a:r>
          </a:p>
          <a:p>
            <a:pPr marL="0" marR="0" lvl="0" indent="0" algn="l" defTabSz="914400" rtl="0" eaLnBrk="1" fontAlgn="auto" latinLnBrk="0" hangingPunct="1">
              <a:lnSpc>
                <a:spcPct val="107000"/>
              </a:lnSpc>
              <a:spcBef>
                <a:spcPts val="0"/>
              </a:spcBef>
              <a:spcAft>
                <a:spcPts val="800"/>
              </a:spcAft>
              <a:buClrTx/>
              <a:buSzTx/>
              <a:buFont typeface="Arial" pitchFamily="34" charset="0"/>
              <a:buNone/>
              <a:tabLst/>
              <a:defRPr/>
            </a:pPr>
            <a:r>
              <a:rPr lang="en-US" sz="12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[3] </a:t>
            </a:r>
            <a:r>
              <a:rPr lang="en-US" sz="1200"/>
              <a:t>W. Carneiro de Melo, E. Granger and M. B. Lopez, "Encoding Temporal Information For Automatic Depression Recognition From Facial Analysis," ICASSP 2020 - 2020 IEEE International Conference on Acoustics, Speech and Signal Processing (ICASSP), 2020, pp. 1080-1084, </a:t>
            </a:r>
            <a:r>
              <a:rPr lang="en-US" sz="1200" err="1"/>
              <a:t>doi</a:t>
            </a:r>
            <a:r>
              <a:rPr lang="en-US" sz="1200"/>
              <a:t>: 10.1109/ICASSP40776.2020.9054375. </a:t>
            </a:r>
          </a:p>
          <a:p>
            <a:pPr marL="0" marR="0" lvl="0" indent="0" algn="l" defTabSz="914400" rtl="0" eaLnBrk="1" fontAlgn="auto" latinLnBrk="0" hangingPunct="1">
              <a:lnSpc>
                <a:spcPct val="107000"/>
              </a:lnSpc>
              <a:spcBef>
                <a:spcPts val="0"/>
              </a:spcBef>
              <a:spcAft>
                <a:spcPts val="800"/>
              </a:spcAft>
              <a:buClrTx/>
              <a:buSzTx/>
              <a:buFont typeface="Arial" pitchFamily="34" charset="0"/>
              <a:buNone/>
              <a:tabLst/>
              <a:defRPr/>
            </a:pPr>
            <a:r>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Iskoola Pota" panose="020B0502040204020203" pitchFamily="34" charset="0"/>
              </a:rPr>
              <a:t>[4] </a:t>
            </a:r>
            <a:r>
              <a:rPr lang="en-US" sz="1200"/>
              <a:t>] W. Carneiro de Melo, E. Granger and M. Bordallo Lopez, "MDN: A Deep Maximization-Differentiation Network for Spatio-Temporal Depression Detection," in IEEE Transactions on Affective Computing, </a:t>
            </a:r>
            <a:r>
              <a:rPr lang="en-US" sz="1200" err="1"/>
              <a:t>doi</a:t>
            </a:r>
            <a:r>
              <a:rPr lang="en-US" sz="1200"/>
              <a:t>: 10.1109/TAFFC.2021.3072579.</a:t>
            </a:r>
          </a:p>
          <a:p>
            <a:pPr marL="0" indent="0">
              <a:lnSpc>
                <a:spcPct val="107000"/>
              </a:lnSpc>
              <a:spcBef>
                <a:spcPts val="0"/>
              </a:spcBef>
              <a:spcAft>
                <a:spcPts val="800"/>
              </a:spcAft>
              <a:buNone/>
            </a:pPr>
            <a:r>
              <a:rPr lang="en-US" sz="12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[5] </a:t>
            </a:r>
            <a:r>
              <a:rPr lang="en-US" sz="1200"/>
              <a:t>B. </a:t>
            </a:r>
            <a:r>
              <a:rPr lang="en-US" sz="1200" err="1"/>
              <a:t>Vimaleswaran</a:t>
            </a:r>
            <a:r>
              <a:rPr lang="en-US" sz="1200"/>
              <a:t> and G. S. Ratnayake, "E - Therapy Improvement Monitoring Platform for Depression using Facial Emotion Detection of Youth," 2021 35 Third International Conference on Intelligent Communication Technologies and Virtual Mobile Networks (ICICV), 2021, pp. 950-955, </a:t>
            </a:r>
            <a:r>
              <a:rPr lang="en-US" sz="1200" err="1"/>
              <a:t>doi</a:t>
            </a:r>
            <a:r>
              <a:rPr lang="en-US" sz="1200"/>
              <a:t>: 10.1109/ICICV50876.2021.9388447.</a:t>
            </a:r>
            <a:r>
              <a:rPr lang="en-US" sz="20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a:t>
            </a:r>
          </a:p>
          <a:p>
            <a:pPr marL="0" indent="0">
              <a:lnSpc>
                <a:spcPct val="107000"/>
              </a:lnSpc>
              <a:spcBef>
                <a:spcPts val="0"/>
              </a:spcBef>
              <a:spcAft>
                <a:spcPts val="800"/>
              </a:spcAft>
              <a:buNone/>
            </a:pPr>
            <a:r>
              <a:rPr lang="en-US" sz="12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[6] </a:t>
            </a:r>
            <a:r>
              <a:rPr lang="en-US" sz="16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a:t>
            </a:r>
            <a:r>
              <a:rPr lang="en-US" sz="1200"/>
              <a:t>X. Li, W. Guo and H. Yang, "Depression severity prediction from facial expression based on the </a:t>
            </a:r>
            <a:r>
              <a:rPr lang="en-US" sz="1200" err="1"/>
              <a:t>DRR_DepressionNet</a:t>
            </a:r>
            <a:r>
              <a:rPr lang="en-US" sz="1200"/>
              <a:t> network," 2020 IEEE International Conference on Bioinformatics and Biomedicine (BIBM), 2020, pp. 2757-2764, </a:t>
            </a:r>
            <a:r>
              <a:rPr lang="en-US" sz="1200" err="1"/>
              <a:t>doi</a:t>
            </a:r>
            <a:r>
              <a:rPr lang="en-US" sz="1200"/>
              <a:t>: 10.1109/BIBM49941.2020.9313597.</a:t>
            </a:r>
          </a:p>
          <a:p>
            <a:pPr marL="0" marR="0" lvl="0" indent="0" algn="l" defTabSz="914400" rtl="0" eaLnBrk="1" fontAlgn="auto" latinLnBrk="0" hangingPunct="1">
              <a:lnSpc>
                <a:spcPct val="107000"/>
              </a:lnSpc>
              <a:spcBef>
                <a:spcPts val="0"/>
              </a:spcBef>
              <a:spcAft>
                <a:spcPts val="800"/>
              </a:spcAft>
              <a:buClrTx/>
              <a:buSzTx/>
              <a:buFont typeface="Arial" pitchFamily="34" charset="0"/>
              <a:buNone/>
              <a:tabLst/>
              <a:defRPr/>
            </a:pPr>
            <a:r>
              <a:rPr lang="en-US" sz="12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[7] </a:t>
            </a:r>
            <a:r>
              <a:rPr lang="en-US" sz="1200"/>
              <a:t>A. </a:t>
            </a:r>
            <a:r>
              <a:rPr lang="en-US" sz="1200" err="1"/>
              <a:t>Mulay</a:t>
            </a:r>
            <a:r>
              <a:rPr lang="en-US" sz="1200"/>
              <a:t>, A. </a:t>
            </a:r>
            <a:r>
              <a:rPr lang="en-US" sz="1200" err="1"/>
              <a:t>Dhekne</a:t>
            </a:r>
            <a:r>
              <a:rPr lang="en-US" sz="1200"/>
              <a:t>, R. Wani, S. Kadam, P. Deshpande and P. Deshpande, "Automatic Depression Level Detection Through Visual Input," 2020 Fourth World Conference on Smart Trends in Systems, Security and Sustainability (WorldS4), 2020, pp. 19-22, </a:t>
            </a:r>
            <a:r>
              <a:rPr lang="en-US" sz="1200" err="1"/>
              <a:t>doi</a:t>
            </a:r>
            <a:r>
              <a:rPr lang="en-US" sz="1200"/>
              <a:t>: 10.1109/WorldS450073.2020.9210301. </a:t>
            </a:r>
          </a:p>
          <a:p>
            <a:pPr marL="0" marR="0" lvl="0" indent="0" algn="l" defTabSz="914400" rtl="0" eaLnBrk="1" fontAlgn="auto" latinLnBrk="0" hangingPunct="1">
              <a:lnSpc>
                <a:spcPct val="107000"/>
              </a:lnSpc>
              <a:spcBef>
                <a:spcPts val="0"/>
              </a:spcBef>
              <a:spcAft>
                <a:spcPts val="800"/>
              </a:spcAft>
              <a:buClrTx/>
              <a:buSzTx/>
              <a:buFont typeface="Arial" pitchFamily="34" charset="0"/>
              <a:buNone/>
              <a:tabLst/>
              <a:defRPr/>
            </a:pPr>
            <a:r>
              <a:rPr lang="en-US" sz="1200"/>
              <a:t>[8] L. Yang, D. Jiang, W. Han and H. </a:t>
            </a:r>
            <a:r>
              <a:rPr lang="en-US" sz="1200" err="1"/>
              <a:t>Sahli</a:t>
            </a:r>
            <a:r>
              <a:rPr lang="en-US" sz="1200"/>
              <a:t>, "DCNN and DNN based multi-modal depression recognition," 2017 Seventh International Conference on Affective Computing and Intelligent Interaction (ACII), 2017, pp. 484-489, </a:t>
            </a:r>
            <a:r>
              <a:rPr lang="en-US" sz="1200" err="1"/>
              <a:t>doi</a:t>
            </a:r>
            <a:r>
              <a:rPr lang="en-US" sz="1200"/>
              <a:t>: 10.1109/ACII.2017.8273643.</a:t>
            </a:r>
          </a:p>
        </p:txBody>
      </p:sp>
      <p:sp>
        <p:nvSpPr>
          <p:cNvPr id="4" name="TextBox 3">
            <a:extLst>
              <a:ext uri="{FF2B5EF4-FFF2-40B4-BE49-F238E27FC236}">
                <a16:creationId xmlns:a16="http://schemas.microsoft.com/office/drawing/2014/main" id="{39E640B5-B0FA-490E-8DA8-AC50280A12A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B914963E-53AF-4F21-838A-5B27B25FBB7F}"/>
              </a:ext>
            </a:extLst>
          </p:cNvPr>
          <p:cNvPicPr>
            <a:picLocks noChangeAspect="1"/>
          </p:cNvPicPr>
          <p:nvPr/>
        </p:nvPicPr>
        <p:blipFill>
          <a:blip r:embed="rId2"/>
          <a:stretch>
            <a:fillRect/>
          </a:stretch>
        </p:blipFill>
        <p:spPr>
          <a:xfrm>
            <a:off x="9299361" y="1096962"/>
            <a:ext cx="2720436" cy="2446504"/>
          </a:xfrm>
          <a:prstGeom prst="rect">
            <a:avLst/>
          </a:prstGeom>
          <a:noFill/>
        </p:spPr>
      </p:pic>
      <p:pic>
        <p:nvPicPr>
          <p:cNvPr id="9" name="Graphic 8">
            <a:extLst>
              <a:ext uri="{FF2B5EF4-FFF2-40B4-BE49-F238E27FC236}">
                <a16:creationId xmlns:a16="http://schemas.microsoft.com/office/drawing/2014/main" id="{EA80BB41-C0C7-4C30-8499-134B5A2CC1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1958" y="2205748"/>
            <a:ext cx="2455242" cy="2063140"/>
          </a:xfrm>
          <a:prstGeom prst="rect">
            <a:avLst/>
          </a:prstGeom>
        </p:spPr>
      </p:pic>
    </p:spTree>
    <p:extLst>
      <p:ext uri="{BB962C8B-B14F-4D97-AF65-F5344CB8AC3E}">
        <p14:creationId xmlns:p14="http://schemas.microsoft.com/office/powerpoint/2010/main" val="416233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p:txBody>
          <a:bodyPr>
            <a:normAutofit/>
          </a:bodyPr>
          <a:lstStyle/>
          <a:p>
            <a:pPr algn="ctr"/>
            <a:r>
              <a:rPr lang="en-US" kern="0">
                <a:solidFill>
                  <a:srgbClr val="61878C"/>
                </a:solidFill>
                <a:latin typeface="+mn-lt"/>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sz="half" idx="1"/>
          </p:nvPr>
        </p:nvSpPr>
        <p:spPr>
          <a:xfrm>
            <a:off x="609599" y="1222311"/>
            <a:ext cx="8171059" cy="4903854"/>
          </a:xfrm>
        </p:spPr>
        <p:txBody>
          <a:bodyPr>
            <a:normAutofit fontScale="47500" lnSpcReduction="20000"/>
          </a:bodyPr>
          <a:lstStyle/>
          <a:p>
            <a:pPr marL="0" indent="0">
              <a:buNone/>
            </a:pPr>
            <a:r>
              <a:rPr lang="en-US"/>
              <a:t>[9] S. </a:t>
            </a:r>
            <a:r>
              <a:rPr lang="en-US" err="1"/>
              <a:t>Alghowinem</a:t>
            </a:r>
            <a:r>
              <a:rPr lang="en-US"/>
              <a:t>, R. </a:t>
            </a:r>
            <a:r>
              <a:rPr lang="en-US" err="1"/>
              <a:t>Goecke</a:t>
            </a:r>
            <a:r>
              <a:rPr lang="en-US"/>
              <a:t>, J. F. Cohn, M. Wagner, G. Parker and M. Breakspear, "Cross-cultural detection of depression from nonverbal </a:t>
            </a:r>
            <a:r>
              <a:rPr lang="en-US" err="1"/>
              <a:t>behaviour</a:t>
            </a:r>
            <a:r>
              <a:rPr lang="en-US"/>
              <a:t>," 2015 11th IEEE International Conference and Workshops on Automatic Face and Gesture Recognition (FG), 2015, pp. 1-8, </a:t>
            </a:r>
            <a:r>
              <a:rPr lang="en-US" err="1"/>
              <a:t>doi</a:t>
            </a:r>
            <a:r>
              <a:rPr lang="en-US"/>
              <a:t>: 10.1109/FG.2015.7163113. </a:t>
            </a:r>
          </a:p>
          <a:p>
            <a:pPr marL="0" indent="0">
              <a:buNone/>
            </a:pPr>
            <a:endParaRPr lang="en-US"/>
          </a:p>
          <a:p>
            <a:pPr marL="0" indent="0">
              <a:buNone/>
            </a:pPr>
            <a:r>
              <a:rPr lang="en-US"/>
              <a:t>[10] J. F. Cohn et al., "Detecting depression from facial actions and vocal prosody," 2009 3rd International Conference on Affective Computing and Intelligent Interaction and Workshops, 2009, pp. 1-7, </a:t>
            </a:r>
            <a:r>
              <a:rPr lang="en-US" err="1"/>
              <a:t>doi</a:t>
            </a:r>
            <a:r>
              <a:rPr lang="en-US"/>
              <a:t>: 10.1109/ACII.2009.5349358. </a:t>
            </a:r>
          </a:p>
          <a:p>
            <a:pPr marL="0" indent="0">
              <a:buNone/>
            </a:pPr>
            <a:endParaRPr lang="en-US"/>
          </a:p>
          <a:p>
            <a:pPr marL="0" indent="0">
              <a:buNone/>
            </a:pPr>
            <a:r>
              <a:rPr lang="en-US"/>
              <a:t>[11] S. P. Namboodiri and Venkataraman, “A computer vision based image processing system for depression detection among students for counseling,” </a:t>
            </a:r>
            <a:r>
              <a:rPr lang="en-US" err="1"/>
              <a:t>Indones</a:t>
            </a:r>
            <a:r>
              <a:rPr lang="en-US"/>
              <a:t>. j. </a:t>
            </a:r>
            <a:r>
              <a:rPr lang="en-US" err="1"/>
              <a:t>electr</a:t>
            </a:r>
            <a:r>
              <a:rPr lang="en-US"/>
              <a:t>. </a:t>
            </a:r>
            <a:r>
              <a:rPr lang="en-US" err="1"/>
              <a:t>eng.</a:t>
            </a:r>
            <a:r>
              <a:rPr lang="en-US"/>
              <a:t> </a:t>
            </a:r>
            <a:r>
              <a:rPr lang="en-US" err="1"/>
              <a:t>comput</a:t>
            </a:r>
            <a:r>
              <a:rPr lang="en-US"/>
              <a:t>. sci., vol. 14, no. 1, p. 503, 2019. 36 </a:t>
            </a:r>
          </a:p>
          <a:p>
            <a:pPr marL="0" indent="0">
              <a:buNone/>
            </a:pPr>
            <a:endParaRPr lang="en-US"/>
          </a:p>
          <a:p>
            <a:pPr marL="0" indent="0">
              <a:buNone/>
            </a:pPr>
            <a:r>
              <a:rPr lang="en-US"/>
              <a:t>[12] S. </a:t>
            </a:r>
            <a:r>
              <a:rPr lang="en-US" err="1"/>
              <a:t>Alghowinem</a:t>
            </a:r>
            <a:r>
              <a:rPr lang="en-US"/>
              <a:t>, R. </a:t>
            </a:r>
            <a:r>
              <a:rPr lang="en-US" err="1"/>
              <a:t>Goecke</a:t>
            </a:r>
            <a:r>
              <a:rPr lang="en-US"/>
              <a:t>, M. Wagner, G. </a:t>
            </a:r>
            <a:r>
              <a:rPr lang="en-US" err="1"/>
              <a:t>Parkerx</a:t>
            </a:r>
            <a:r>
              <a:rPr lang="en-US"/>
              <a:t> and M. Breakspear, "Head Pose and Movement Analysis as an Indicator of Depression," 2013 </a:t>
            </a:r>
            <a:r>
              <a:rPr lang="en-US" err="1"/>
              <a:t>Humaine</a:t>
            </a:r>
            <a:r>
              <a:rPr lang="en-US"/>
              <a:t> Association Conference on Affective Computing and Intelligent Interaction, 2013, pp. 283-288, </a:t>
            </a:r>
            <a:r>
              <a:rPr lang="en-US" err="1"/>
              <a:t>doi</a:t>
            </a:r>
            <a:r>
              <a:rPr lang="en-US"/>
              <a:t>: 10.1109/ACII.2013.53. </a:t>
            </a:r>
          </a:p>
          <a:p>
            <a:pPr marL="0" indent="0">
              <a:buNone/>
            </a:pPr>
            <a:endParaRPr lang="en-US"/>
          </a:p>
          <a:p>
            <a:pPr marL="0" indent="0">
              <a:buNone/>
            </a:pPr>
            <a:r>
              <a:rPr lang="en-US"/>
              <a:t>[13] J. Joshi, R. </a:t>
            </a:r>
            <a:r>
              <a:rPr lang="en-US" err="1"/>
              <a:t>Goecke</a:t>
            </a:r>
            <a:r>
              <a:rPr lang="en-US"/>
              <a:t>, G. Parker and M. Breakspear, "Can body expressions contribute to automatic depression analysis?," 2013 10th IEEE International Conference and Workshops on Automatic Face and Gesture Recognition (FG), 2013, pp. 1-7, </a:t>
            </a:r>
            <a:r>
              <a:rPr lang="en-US" err="1"/>
              <a:t>doi</a:t>
            </a:r>
            <a:r>
              <a:rPr lang="en-US"/>
              <a:t>: 10.1109/FG.2013.6553796. </a:t>
            </a:r>
            <a:endParaRPr lang="en-US">
              <a:solidFill>
                <a:schemeClr val="tx1"/>
              </a:solidFill>
            </a:endParaRPr>
          </a:p>
          <a:p>
            <a:pPr marL="0" marR="0" indent="0">
              <a:lnSpc>
                <a:spcPct val="107000"/>
              </a:lnSpc>
              <a:spcBef>
                <a:spcPts val="0"/>
              </a:spcBef>
              <a:spcAft>
                <a:spcPts val="800"/>
              </a:spcAft>
              <a:buNone/>
            </a:pPr>
            <a:endParaRPr lang="en-US" sz="2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endParaRPr>
          </a:p>
          <a:p>
            <a:pPr marL="0" marR="0" indent="0">
              <a:lnSpc>
                <a:spcPct val="107000"/>
              </a:lnSpc>
              <a:spcBef>
                <a:spcPts val="0"/>
              </a:spcBef>
              <a:spcAft>
                <a:spcPts val="800"/>
              </a:spcAft>
              <a:buNone/>
            </a:pPr>
            <a:r>
              <a:rPr lang="en-US" sz="2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[14] L. </a:t>
            </a:r>
            <a:r>
              <a:rPr lang="en-US" sz="2800" err="1">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Kulke</a:t>
            </a:r>
            <a:r>
              <a:rPr lang="en-US" sz="2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D. </a:t>
            </a:r>
            <a:r>
              <a:rPr lang="en-US" sz="2800" err="1">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Feyerabend</a:t>
            </a:r>
            <a:r>
              <a:rPr lang="en-US" sz="2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and A. Schacht, “A comparison of the </a:t>
            </a:r>
            <a:r>
              <a:rPr lang="en-US" sz="2800" err="1">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affectiva</a:t>
            </a:r>
            <a:r>
              <a:rPr lang="en-US" sz="2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a:t>
            </a:r>
            <a:r>
              <a:rPr lang="en-US" sz="2800" err="1">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iMotions</a:t>
            </a:r>
            <a:r>
              <a:rPr lang="en-US" sz="2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facial expression analysis software with EMG for identifying facial expressions of emotion,” Front. Psychol., vol. 11, p. 329, 2020.</a:t>
            </a:r>
          </a:p>
          <a:p>
            <a:pPr marL="0" marR="0">
              <a:lnSpc>
                <a:spcPct val="107000"/>
              </a:lnSpc>
              <a:spcBef>
                <a:spcPts val="0"/>
              </a:spcBef>
              <a:spcAft>
                <a:spcPts val="800"/>
              </a:spcAft>
            </a:pPr>
            <a:endParaRPr lang="en-US" sz="2800">
              <a:solidFill>
                <a:schemeClr val="tx1"/>
              </a:solidFill>
              <a:effectLst/>
              <a:latin typeface="Calibri" panose="020F0502020204030204" pitchFamily="34" charset="0"/>
              <a:ea typeface="Calibri" panose="020F0502020204030204" pitchFamily="34" charset="0"/>
              <a:cs typeface="Iskoola Pota" panose="020B0502040204020203" pitchFamily="34" charset="0"/>
            </a:endParaRPr>
          </a:p>
          <a:p>
            <a:pPr marL="0" marR="0" indent="0">
              <a:lnSpc>
                <a:spcPct val="107000"/>
              </a:lnSpc>
              <a:spcBef>
                <a:spcPts val="0"/>
              </a:spcBef>
              <a:spcAft>
                <a:spcPts val="800"/>
              </a:spcAft>
              <a:buNone/>
            </a:pPr>
            <a:r>
              <a:rPr lang="en-US" sz="2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[15] R. </a:t>
            </a:r>
            <a:r>
              <a:rPr lang="en-US" sz="2800" err="1">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Berral</a:t>
            </a:r>
            <a:r>
              <a:rPr lang="en-US" sz="2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-Soler, F. J. Madrid-Cuevas, R. Muñoz-Salinas, and M. J. Marín-Jiménez, “RealHePoNet: a robust single-stage </a:t>
            </a:r>
            <a:r>
              <a:rPr lang="en-US" sz="2800" err="1">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ConvNet</a:t>
            </a:r>
            <a:r>
              <a:rPr lang="en-US" sz="2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for head pose estimation in the wild,” Neural </a:t>
            </a:r>
            <a:r>
              <a:rPr lang="en-US" sz="2800" err="1">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Comput</a:t>
            </a:r>
            <a:r>
              <a:rPr lang="en-US" sz="28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Appl., vol. 33, no. 13, pp. 7673–7689, 2021.</a:t>
            </a:r>
          </a:p>
          <a:p>
            <a:pPr marL="0" indent="0">
              <a:buNone/>
            </a:pPr>
            <a:endParaRPr lang="en-US"/>
          </a:p>
        </p:txBody>
      </p:sp>
      <p:sp>
        <p:nvSpPr>
          <p:cNvPr id="4" name="TextBox 3">
            <a:extLst>
              <a:ext uri="{FF2B5EF4-FFF2-40B4-BE49-F238E27FC236}">
                <a16:creationId xmlns:a16="http://schemas.microsoft.com/office/drawing/2014/main" id="{39E640B5-B0FA-490E-8DA8-AC50280A12A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7" name="Picture 6">
            <a:extLst>
              <a:ext uri="{FF2B5EF4-FFF2-40B4-BE49-F238E27FC236}">
                <a16:creationId xmlns:a16="http://schemas.microsoft.com/office/drawing/2014/main" id="{8603DE9D-5086-4655-9757-A1B0495E3645}"/>
              </a:ext>
            </a:extLst>
          </p:cNvPr>
          <p:cNvPicPr>
            <a:picLocks noChangeAspect="1"/>
          </p:cNvPicPr>
          <p:nvPr/>
        </p:nvPicPr>
        <p:blipFill>
          <a:blip r:embed="rId2"/>
          <a:stretch>
            <a:fillRect/>
          </a:stretch>
        </p:blipFill>
        <p:spPr>
          <a:xfrm>
            <a:off x="9045852" y="982496"/>
            <a:ext cx="2720436" cy="2446504"/>
          </a:xfrm>
          <a:prstGeom prst="rect">
            <a:avLst/>
          </a:prstGeom>
          <a:noFill/>
        </p:spPr>
      </p:pic>
      <p:pic>
        <p:nvPicPr>
          <p:cNvPr id="10" name="Graphic 9">
            <a:extLst>
              <a:ext uri="{FF2B5EF4-FFF2-40B4-BE49-F238E27FC236}">
                <a16:creationId xmlns:a16="http://schemas.microsoft.com/office/drawing/2014/main" id="{2D8CDFE1-FA88-4B65-9B14-9AD36B5790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5852" y="1791884"/>
            <a:ext cx="2455242" cy="2063140"/>
          </a:xfrm>
          <a:prstGeom prst="rect">
            <a:avLst/>
          </a:prstGeom>
        </p:spPr>
      </p:pic>
    </p:spTree>
    <p:extLst>
      <p:ext uri="{BB962C8B-B14F-4D97-AF65-F5344CB8AC3E}">
        <p14:creationId xmlns:p14="http://schemas.microsoft.com/office/powerpoint/2010/main" val="2139785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C7DF9E-E388-4890-974E-3C091FACAA1E}"/>
              </a:ext>
            </a:extLst>
          </p:cNvPr>
          <p:cNvPicPr>
            <a:picLocks noChangeAspect="1"/>
          </p:cNvPicPr>
          <p:nvPr/>
        </p:nvPicPr>
        <p:blipFill>
          <a:blip r:embed="rId2"/>
          <a:stretch>
            <a:fillRect/>
          </a:stretch>
        </p:blipFill>
        <p:spPr>
          <a:xfrm>
            <a:off x="-1143000" y="-901225"/>
            <a:ext cx="6170789" cy="5549425"/>
          </a:xfrm>
          <a:prstGeom prst="rect">
            <a:avLst/>
          </a:prstGeom>
        </p:spPr>
      </p:pic>
      <p:pic>
        <p:nvPicPr>
          <p:cNvPr id="12" name="Picture 11">
            <a:extLst>
              <a:ext uri="{FF2B5EF4-FFF2-40B4-BE49-F238E27FC236}">
                <a16:creationId xmlns:a16="http://schemas.microsoft.com/office/drawing/2014/main" id="{C564E684-6F42-4973-B8E0-7465215169E5}"/>
              </a:ext>
            </a:extLst>
          </p:cNvPr>
          <p:cNvPicPr>
            <a:picLocks noChangeAspect="1"/>
          </p:cNvPicPr>
          <p:nvPr/>
        </p:nvPicPr>
        <p:blipFill>
          <a:blip r:embed="rId3"/>
          <a:stretch>
            <a:fillRect/>
          </a:stretch>
        </p:blipFill>
        <p:spPr>
          <a:xfrm>
            <a:off x="379887" y="762000"/>
            <a:ext cx="4647902" cy="4607890"/>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595562"/>
            <a:ext cx="10363200" cy="1362075"/>
          </a:xfrm>
        </p:spPr>
        <p:txBody>
          <a:bodyPr/>
          <a:lstStyle/>
          <a:p>
            <a:r>
              <a:rPr lang="pt-BR">
                <a:latin typeface="+mn-lt"/>
              </a:rPr>
              <a:t>IT18113914 |De silva l. s. r</a:t>
            </a:r>
            <a:endParaRPr lang="en-US">
              <a:latin typeface="+mn-lt"/>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solidFill>
                  <a:schemeClr val="tx1"/>
                </a:solidFill>
              </a:rPr>
              <a:t>Information Technology</a:t>
            </a:r>
          </a:p>
          <a:p>
            <a:endParaRPr lang="en-US"/>
          </a:p>
          <a:p>
            <a:endParaRPr lang="en-US"/>
          </a:p>
          <a:p>
            <a:endParaRPr lang="en-US"/>
          </a:p>
        </p:txBody>
      </p:sp>
      <p:pic>
        <p:nvPicPr>
          <p:cNvPr id="3" name="Picture 2">
            <a:extLst>
              <a:ext uri="{FF2B5EF4-FFF2-40B4-BE49-F238E27FC236}">
                <a16:creationId xmlns:a16="http://schemas.microsoft.com/office/drawing/2014/main" id="{16ADB2A7-49DC-473E-93EA-0C5C0B5E7D2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134600" y="158620"/>
            <a:ext cx="1981200" cy="2295331"/>
          </a:xfrm>
          <a:prstGeom prst="rect">
            <a:avLst/>
          </a:prstGeom>
        </p:spPr>
      </p:pic>
      <p:sp>
        <p:nvSpPr>
          <p:cNvPr id="2" name="TextBox 1">
            <a:extLst>
              <a:ext uri="{FF2B5EF4-FFF2-40B4-BE49-F238E27FC236}">
                <a16:creationId xmlns:a16="http://schemas.microsoft.com/office/drawing/2014/main" id="{A4EF436F-904B-49AD-BD7C-52E1F85F8C2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1757868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6D4969-ECF9-4293-9A6E-C9D7853385AF}"/>
              </a:ext>
            </a:extLst>
          </p:cNvPr>
          <p:cNvPicPr>
            <a:picLocks noChangeAspect="1"/>
          </p:cNvPicPr>
          <p:nvPr/>
        </p:nvPicPr>
        <p:blipFill>
          <a:blip r:embed="rId2"/>
          <a:stretch>
            <a:fillRect/>
          </a:stretch>
        </p:blipFill>
        <p:spPr>
          <a:xfrm>
            <a:off x="6392839" y="-568035"/>
            <a:ext cx="7551463" cy="6791073"/>
          </a:xfrm>
          <a:prstGeom prst="rect">
            <a:avLst/>
          </a:prstGeom>
        </p:spPr>
      </p:pic>
      <p:sp>
        <p:nvSpPr>
          <p:cNvPr id="10" name="Google Shape;1868;p77">
            <a:extLst>
              <a:ext uri="{FF2B5EF4-FFF2-40B4-BE49-F238E27FC236}">
                <a16:creationId xmlns:a16="http://schemas.microsoft.com/office/drawing/2014/main" id="{73C4D231-54C3-4A78-B849-098988D8A357}"/>
              </a:ext>
            </a:extLst>
          </p:cNvPr>
          <p:cNvSpPr/>
          <p:nvPr/>
        </p:nvSpPr>
        <p:spPr>
          <a:xfrm rot="-8099923">
            <a:off x="6839220" y="2041543"/>
            <a:ext cx="4858688" cy="4042988"/>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 name="Google Shape;1869;p77">
            <a:extLst>
              <a:ext uri="{FF2B5EF4-FFF2-40B4-BE49-F238E27FC236}">
                <a16:creationId xmlns:a16="http://schemas.microsoft.com/office/drawing/2014/main" id="{C6EBB982-559C-410F-8323-7E5B844D38A5}"/>
              </a:ext>
            </a:extLst>
          </p:cNvPr>
          <p:cNvPicPr preferRelativeResize="0"/>
          <p:nvPr/>
        </p:nvPicPr>
        <p:blipFill>
          <a:blip r:embed="rId3">
            <a:extLst>
              <a:ext uri="{28A0092B-C50C-407E-A947-70E740481C1C}">
                <a14:useLocalDpi xmlns:a14="http://schemas.microsoft.com/office/drawing/2010/main" val="0"/>
              </a:ext>
            </a:extLst>
          </a:blip>
          <a:srcRect l="12076" r="12076"/>
          <a:stretch/>
        </p:blipFill>
        <p:spPr>
          <a:xfrm>
            <a:off x="7058969" y="1637091"/>
            <a:ext cx="4190089" cy="4143190"/>
          </a:xfrm>
          <a:prstGeom prst="ellipse">
            <a:avLst/>
          </a:prstGeom>
          <a:noFill/>
          <a:ln>
            <a:noFill/>
          </a:ln>
        </p:spPr>
      </p:pic>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1371600" y="3605213"/>
            <a:ext cx="10363200" cy="1500187"/>
          </a:xfrm>
        </p:spPr>
        <p:txBody>
          <a:bodyPr>
            <a:noAutofit/>
          </a:bodyPr>
          <a:lstStyle/>
          <a:p>
            <a:endParaRPr lang="en-US" sz="2400"/>
          </a:p>
          <a:p>
            <a:pPr marL="342900" indent="-342900">
              <a:buFont typeface="Arial" panose="020B0604020202020204" pitchFamily="34" charset="0"/>
              <a:buChar char="•"/>
            </a:pPr>
            <a:r>
              <a:rPr lang="en-US" sz="2400">
                <a:solidFill>
                  <a:schemeClr val="tx1"/>
                </a:solidFill>
              </a:rPr>
              <a:t>Research Question</a:t>
            </a:r>
          </a:p>
          <a:p>
            <a:pPr marL="342900" indent="-342900">
              <a:buFont typeface="Arial" panose="020B0604020202020204" pitchFamily="34" charset="0"/>
              <a:buChar char="•"/>
            </a:pPr>
            <a:r>
              <a:rPr lang="en-US" sz="2400">
                <a:solidFill>
                  <a:schemeClr val="tx1"/>
                </a:solidFill>
              </a:rPr>
              <a:t>Specific and Sub Objectives</a:t>
            </a:r>
          </a:p>
          <a:p>
            <a:pPr marL="342900" indent="-342900">
              <a:buFont typeface="Arial" panose="020B0604020202020204" pitchFamily="34" charset="0"/>
              <a:buChar char="•"/>
            </a:pPr>
            <a:r>
              <a:rPr lang="en-US" sz="2400">
                <a:solidFill>
                  <a:schemeClr val="tx1"/>
                </a:solidFill>
              </a:rPr>
              <a:t>Evidences for the Completion</a:t>
            </a:r>
          </a:p>
        </p:txBody>
      </p:sp>
      <p:pic>
        <p:nvPicPr>
          <p:cNvPr id="8" name="Picture 7">
            <a:extLst>
              <a:ext uri="{FF2B5EF4-FFF2-40B4-BE49-F238E27FC236}">
                <a16:creationId xmlns:a16="http://schemas.microsoft.com/office/drawing/2014/main" id="{3DA19219-0BB8-4C44-BD43-220D921FF745}"/>
              </a:ext>
            </a:extLst>
          </p:cNvPr>
          <p:cNvPicPr>
            <a:picLocks noChangeAspect="1"/>
          </p:cNvPicPr>
          <p:nvPr/>
        </p:nvPicPr>
        <p:blipFill>
          <a:blip r:embed="rId4"/>
          <a:stretch>
            <a:fillRect/>
          </a:stretch>
        </p:blipFill>
        <p:spPr>
          <a:xfrm>
            <a:off x="10151127" y="-1691201"/>
            <a:ext cx="3504902" cy="3474730"/>
          </a:xfrm>
          <a:prstGeom prst="rect">
            <a:avLst/>
          </a:prstGeom>
        </p:spPr>
      </p:pic>
      <p:pic>
        <p:nvPicPr>
          <p:cNvPr id="11" name="Google Shape;1869;p77">
            <a:extLst>
              <a:ext uri="{FF2B5EF4-FFF2-40B4-BE49-F238E27FC236}">
                <a16:creationId xmlns:a16="http://schemas.microsoft.com/office/drawing/2014/main" id="{216B9874-E239-47A3-9FBB-32AC15F33609}"/>
              </a:ext>
            </a:extLst>
          </p:cNvPr>
          <p:cNvPicPr preferRelativeResize="0"/>
          <p:nvPr/>
        </p:nvPicPr>
        <p:blipFill>
          <a:blip r:embed="rId3">
            <a:extLst>
              <a:ext uri="{28A0092B-C50C-407E-A947-70E740481C1C}">
                <a14:useLocalDpi xmlns:a14="http://schemas.microsoft.com/office/drawing/2010/main" val="0"/>
              </a:ext>
            </a:extLst>
          </a:blip>
          <a:srcRect l="12076" r="12076"/>
          <a:stretch/>
        </p:blipFill>
        <p:spPr>
          <a:xfrm>
            <a:off x="7058969" y="1637091"/>
            <a:ext cx="4190089" cy="4143190"/>
          </a:xfrm>
          <a:prstGeom prst="ellipse">
            <a:avLst/>
          </a:prstGeom>
          <a:noFill/>
          <a:ln>
            <a:noFill/>
          </a:ln>
        </p:spPr>
      </p:pic>
      <p:sp>
        <p:nvSpPr>
          <p:cNvPr id="12" name="Google Shape;1871;p77">
            <a:extLst>
              <a:ext uri="{FF2B5EF4-FFF2-40B4-BE49-F238E27FC236}">
                <a16:creationId xmlns:a16="http://schemas.microsoft.com/office/drawing/2014/main" id="{7BCD102C-608A-4CF6-84D9-490C44DAD41A}"/>
              </a:ext>
            </a:extLst>
          </p:cNvPr>
          <p:cNvSpPr txBox="1">
            <a:spLocks/>
          </p:cNvSpPr>
          <p:nvPr/>
        </p:nvSpPr>
        <p:spPr>
          <a:xfrm>
            <a:off x="939753" y="1248080"/>
            <a:ext cx="7261776" cy="13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Neucha"/>
              <a:buNone/>
              <a:defRPr sz="3000" b="1" i="0" u="none" strike="noStrike" cap="none">
                <a:solidFill>
                  <a:schemeClr val="accent5"/>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2pPr>
            <a:lvl3pPr marR="0" lvl="2"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3pPr>
            <a:lvl4pPr marR="0" lvl="3"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4pPr>
            <a:lvl5pPr marR="0" lvl="4"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5pPr>
            <a:lvl6pPr marR="0" lvl="5"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6pPr>
            <a:lvl7pPr marR="0" lvl="6"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7pPr>
            <a:lvl8pPr marR="0" lvl="7"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8pPr>
            <a:lvl9pPr marR="0" lvl="8"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9pPr>
          </a:lstStyle>
          <a:p>
            <a:pPr marL="0" marR="0" lvl="0" indent="0" algn="l" defTabSz="914400" rtl="0" eaLnBrk="1" fontAlgn="auto" latinLnBrk="0" hangingPunct="1">
              <a:lnSpc>
                <a:spcPct val="100000"/>
              </a:lnSpc>
              <a:spcBef>
                <a:spcPts val="0"/>
              </a:spcBef>
              <a:spcAft>
                <a:spcPts val="0"/>
              </a:spcAft>
              <a:buClr>
                <a:srgbClr val="413243"/>
              </a:buClr>
              <a:buSzPts val="3000"/>
              <a:buFont typeface="Neucha"/>
              <a:buNone/>
              <a:tabLst/>
              <a:defRPr/>
            </a:pPr>
            <a:r>
              <a:rPr kumimoji="0" lang="en-US" sz="3200" b="1" i="0" u="none" strike="noStrike" kern="0" cap="none" spc="0" normalizeH="0" baseline="0" noProof="0">
                <a:ln>
                  <a:noFill/>
                </a:ln>
                <a:solidFill>
                  <a:srgbClr val="413243"/>
                </a:solidFill>
                <a:effectLst/>
                <a:uLnTx/>
                <a:uFillTx/>
                <a:latin typeface="+mn-lt"/>
                <a:sym typeface="Neucha"/>
              </a:rPr>
              <a:t>SOCIAL MEDIA CONTENT ANALYSIS FOR EARLY IDENTIFICATION OF DEPRESSIVE DISORDER </a:t>
            </a:r>
          </a:p>
        </p:txBody>
      </p:sp>
      <p:pic>
        <p:nvPicPr>
          <p:cNvPr id="13" name="Picture 12">
            <a:extLst>
              <a:ext uri="{FF2B5EF4-FFF2-40B4-BE49-F238E27FC236}">
                <a16:creationId xmlns:a16="http://schemas.microsoft.com/office/drawing/2014/main" id="{8D66E254-565B-4C6B-A803-A436171E7A5C}"/>
              </a:ext>
            </a:extLst>
          </p:cNvPr>
          <p:cNvPicPr>
            <a:picLocks noChangeAspect="1"/>
          </p:cNvPicPr>
          <p:nvPr/>
        </p:nvPicPr>
        <p:blipFill>
          <a:blip r:embed="rId5"/>
          <a:stretch>
            <a:fillRect/>
          </a:stretch>
        </p:blipFill>
        <p:spPr>
          <a:xfrm rot="5400000">
            <a:off x="62586" y="-99161"/>
            <a:ext cx="1461539" cy="1613687"/>
          </a:xfrm>
          <a:prstGeom prst="rect">
            <a:avLst/>
          </a:prstGeom>
        </p:spPr>
      </p:pic>
      <p:sp>
        <p:nvSpPr>
          <p:cNvPr id="15" name="TextBox 14">
            <a:extLst>
              <a:ext uri="{FF2B5EF4-FFF2-40B4-BE49-F238E27FC236}">
                <a16:creationId xmlns:a16="http://schemas.microsoft.com/office/drawing/2014/main" id="{6C6A90DA-96DD-4832-BB13-A7C85AAD8F56}"/>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1454177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8231E-7C3D-4D2E-96D9-7405DC1C25C4}"/>
              </a:ext>
            </a:extLst>
          </p:cNvPr>
          <p:cNvPicPr>
            <a:picLocks noChangeAspect="1"/>
          </p:cNvPicPr>
          <p:nvPr/>
        </p:nvPicPr>
        <p:blipFill>
          <a:blip r:embed="rId2"/>
          <a:stretch>
            <a:fillRect/>
          </a:stretch>
        </p:blipFill>
        <p:spPr>
          <a:xfrm rot="840084">
            <a:off x="10708710" y="-651586"/>
            <a:ext cx="3504902" cy="3474730"/>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56651" y="1269107"/>
            <a:ext cx="7015295" cy="3400510"/>
          </a:xfrm>
        </p:spPr>
        <p:txBody>
          <a:bodyPr vert="horz" lIns="91440" tIns="45720" rIns="91440" bIns="45720" rtlCol="0" anchor="t">
            <a:noAutofit/>
          </a:bodyPr>
          <a:lstStyle/>
          <a:p>
            <a:pPr marL="342900" marR="0" lvl="0" indent="-342900" algn="just">
              <a:lnSpc>
                <a:spcPct val="150000"/>
              </a:lnSpc>
              <a:spcBef>
                <a:spcPts val="0"/>
              </a:spcBef>
              <a:spcAft>
                <a:spcPts val="0"/>
              </a:spcAft>
              <a:buFont typeface="Symbol" panose="05050102010706020507" pitchFamily="18" charset="2"/>
              <a:buChar char=""/>
            </a:pPr>
            <a:endParaRPr lang="en-US" sz="2200">
              <a:effectLst/>
              <a:latin typeface="Times New Roman" panose="02020603050405020304" pitchFamily="18" charset="0"/>
              <a:ea typeface="Times New Roman" panose="02020603050405020304" pitchFamily="18"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Difficult to monitor individuals manually for two weeks.</a:t>
            </a:r>
            <a:endParaRPr lang="en-US" sz="2200">
              <a:effectLst/>
              <a:ea typeface="Calibri" panose="020F0502020204030204" pitchFamily="34" charset="0"/>
              <a:cs typeface="Iskoola Pota" panose="020B0502040204020203" pitchFamily="34" charset="0"/>
            </a:endParaRPr>
          </a:p>
          <a:p>
            <a:pPr algn="just">
              <a:lnSpc>
                <a:spcPct val="150000"/>
              </a:lnSpc>
              <a:spcBef>
                <a:spcPts val="0"/>
              </a:spcBef>
              <a:buFont typeface="Symbol" panose="05050102010706020507" pitchFamily="18" charset="2"/>
              <a:buChar char=""/>
            </a:pPr>
            <a:r>
              <a:rPr lang="en-US" sz="2200">
                <a:effectLst/>
                <a:ea typeface="Times New Roman" panose="02020603050405020304" pitchFamily="18" charset="0"/>
                <a:cs typeface="Iskoola Pota"/>
              </a:rPr>
              <a:t>Lack the automated solution to identify early depression </a:t>
            </a:r>
            <a:r>
              <a:rPr lang="en-US" sz="2200">
                <a:ea typeface="Times New Roman" panose="02020603050405020304" pitchFamily="18" charset="0"/>
                <a:cs typeface="Iskoola Pota"/>
              </a:rPr>
              <a:t>risk using</a:t>
            </a:r>
            <a:r>
              <a:rPr lang="en-US" sz="2200">
                <a:effectLst/>
                <a:ea typeface="Times New Roman" panose="02020603050405020304" pitchFamily="18" charset="0"/>
                <a:cs typeface="Iskoola Pota"/>
              </a:rPr>
              <a:t> Social media platform.</a:t>
            </a: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Calibri" panose="020F0502020204030204" pitchFamily="34" charset="0"/>
                <a:cs typeface="Iskoola Pota"/>
              </a:rPr>
              <a:t>Lack the automated solution to analyze conversations to identify early depression </a:t>
            </a:r>
            <a:r>
              <a:rPr lang="en-US" sz="2200">
                <a:ea typeface="Calibri" panose="020F0502020204030204" pitchFamily="34" charset="0"/>
                <a:cs typeface="Iskoola Pota"/>
              </a:rPr>
              <a:t>risk</a:t>
            </a:r>
            <a:r>
              <a:rPr lang="en-US" sz="2200">
                <a:effectLst/>
                <a:ea typeface="Calibri" panose="020F0502020204030204" pitchFamily="34" charset="0"/>
                <a:cs typeface="Iskoola Pota"/>
              </a:rPr>
              <a:t>.</a:t>
            </a:r>
          </a:p>
          <a:p>
            <a:pPr marL="342900" marR="0" lvl="0" indent="-342900" algn="just">
              <a:lnSpc>
                <a:spcPct val="150000"/>
              </a:lnSpc>
              <a:spcBef>
                <a:spcPts val="0"/>
              </a:spcBef>
              <a:spcAft>
                <a:spcPts val="80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Social stigma hinders individuals for attending counseling sessions.</a:t>
            </a:r>
            <a:endParaRPr lang="en-US" sz="2200">
              <a:effectLst/>
              <a:ea typeface="Calibri" panose="020F0502020204030204" pitchFamily="34" charset="0"/>
              <a:cs typeface="Iskoola Pota" panose="020B0502040204020203" pitchFamily="34" charset="0"/>
            </a:endParaRPr>
          </a:p>
        </p:txBody>
      </p:sp>
      <p:sp>
        <p:nvSpPr>
          <p:cNvPr id="26" name="Google Shape;1081;p52">
            <a:extLst>
              <a:ext uri="{FF2B5EF4-FFF2-40B4-BE49-F238E27FC236}">
                <a16:creationId xmlns:a16="http://schemas.microsoft.com/office/drawing/2014/main" id="{18FB87C4-4F46-4589-805B-79122CFCFD53}"/>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 name="Google Shape;1087;p52">
            <a:extLst>
              <a:ext uri="{FF2B5EF4-FFF2-40B4-BE49-F238E27FC236}">
                <a16:creationId xmlns:a16="http://schemas.microsoft.com/office/drawing/2014/main" id="{8A894FF7-C08F-4B84-9895-B845C9E68B30}"/>
              </a:ext>
            </a:extLst>
          </p:cNvPr>
          <p:cNvGrpSpPr/>
          <p:nvPr/>
        </p:nvGrpSpPr>
        <p:grpSpPr>
          <a:xfrm>
            <a:off x="9124129" y="1374462"/>
            <a:ext cx="2716225" cy="3673539"/>
            <a:chOff x="3501576" y="1617527"/>
            <a:chExt cx="1984452" cy="2631802"/>
          </a:xfrm>
        </p:grpSpPr>
        <p:sp>
          <p:nvSpPr>
            <p:cNvPr id="28" name="Google Shape;1088;p52">
              <a:extLst>
                <a:ext uri="{FF2B5EF4-FFF2-40B4-BE49-F238E27FC236}">
                  <a16:creationId xmlns:a16="http://schemas.microsoft.com/office/drawing/2014/main" id="{253BB4AA-81DC-4BA3-BAFC-D8032F44847B}"/>
                </a:ext>
              </a:extLst>
            </p:cNvPr>
            <p:cNvSpPr/>
            <p:nvPr/>
          </p:nvSpPr>
          <p:spPr>
            <a:xfrm>
              <a:off x="3501576" y="4002204"/>
              <a:ext cx="1984452" cy="247125"/>
            </a:xfrm>
            <a:custGeom>
              <a:avLst/>
              <a:gdLst/>
              <a:ahLst/>
              <a:cxnLst/>
              <a:rect l="l" t="t" r="r" b="b"/>
              <a:pathLst>
                <a:path w="45788" h="5702" extrusionOk="0">
                  <a:moveTo>
                    <a:pt x="22894" y="0"/>
                  </a:moveTo>
                  <a:cubicBezTo>
                    <a:pt x="10247" y="0"/>
                    <a:pt x="1" y="1274"/>
                    <a:pt x="1" y="2837"/>
                  </a:cubicBezTo>
                  <a:cubicBezTo>
                    <a:pt x="1" y="4428"/>
                    <a:pt x="10247" y="5702"/>
                    <a:pt x="22894" y="5702"/>
                  </a:cubicBezTo>
                  <a:cubicBezTo>
                    <a:pt x="35542" y="5702"/>
                    <a:pt x="45788" y="4428"/>
                    <a:pt x="45788" y="2837"/>
                  </a:cubicBezTo>
                  <a:cubicBezTo>
                    <a:pt x="45788" y="1274"/>
                    <a:pt x="35542" y="0"/>
                    <a:pt x="22894" y="0"/>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089;p52">
              <a:extLst>
                <a:ext uri="{FF2B5EF4-FFF2-40B4-BE49-F238E27FC236}">
                  <a16:creationId xmlns:a16="http://schemas.microsoft.com/office/drawing/2014/main" id="{E6C5B112-282C-4D5C-913E-035079A10D54}"/>
                </a:ext>
              </a:extLst>
            </p:cNvPr>
            <p:cNvSpPr/>
            <p:nvPr/>
          </p:nvSpPr>
          <p:spPr>
            <a:xfrm>
              <a:off x="4079865" y="1648992"/>
              <a:ext cx="540667" cy="1194970"/>
            </a:xfrm>
            <a:custGeom>
              <a:avLst/>
              <a:gdLst/>
              <a:ahLst/>
              <a:cxnLst/>
              <a:rect l="l" t="t" r="r" b="b"/>
              <a:pathLst>
                <a:path w="12475" h="27572" extrusionOk="0">
                  <a:moveTo>
                    <a:pt x="10246" y="0"/>
                  </a:moveTo>
                  <a:lnTo>
                    <a:pt x="10246" y="0"/>
                  </a:lnTo>
                  <a:cubicBezTo>
                    <a:pt x="8336" y="1129"/>
                    <a:pt x="2866" y="405"/>
                    <a:pt x="1419" y="3849"/>
                  </a:cubicBezTo>
                  <a:cubicBezTo>
                    <a:pt x="0" y="7323"/>
                    <a:pt x="2258" y="16613"/>
                    <a:pt x="1940" y="21215"/>
                  </a:cubicBezTo>
                  <a:cubicBezTo>
                    <a:pt x="1638" y="25600"/>
                    <a:pt x="2738" y="27572"/>
                    <a:pt x="5019" y="27572"/>
                  </a:cubicBezTo>
                  <a:cubicBezTo>
                    <a:pt x="5146" y="27572"/>
                    <a:pt x="5278" y="27566"/>
                    <a:pt x="5413" y="27553"/>
                  </a:cubicBezTo>
                  <a:cubicBezTo>
                    <a:pt x="9841" y="27177"/>
                    <a:pt x="12475" y="19710"/>
                    <a:pt x="12475" y="19710"/>
                  </a:cubicBezTo>
                  <a:lnTo>
                    <a:pt x="9580" y="839"/>
                  </a:lnTo>
                  <a:lnTo>
                    <a:pt x="10246" y="0"/>
                  </a:ln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090;p52">
              <a:extLst>
                <a:ext uri="{FF2B5EF4-FFF2-40B4-BE49-F238E27FC236}">
                  <a16:creationId xmlns:a16="http://schemas.microsoft.com/office/drawing/2014/main" id="{9CA89B73-3FCB-4D1C-BF78-599FAB0B7DAB}"/>
                </a:ext>
              </a:extLst>
            </p:cNvPr>
            <p:cNvSpPr/>
            <p:nvPr/>
          </p:nvSpPr>
          <p:spPr>
            <a:xfrm>
              <a:off x="4323221" y="2525075"/>
              <a:ext cx="1076869" cy="1329975"/>
            </a:xfrm>
            <a:custGeom>
              <a:avLst/>
              <a:gdLst/>
              <a:ahLst/>
              <a:cxnLst/>
              <a:rect l="l" t="t" r="r" b="b"/>
              <a:pathLst>
                <a:path w="24847" h="30687" extrusionOk="0">
                  <a:moveTo>
                    <a:pt x="9935" y="0"/>
                  </a:moveTo>
                  <a:cubicBezTo>
                    <a:pt x="7364" y="0"/>
                    <a:pt x="4676" y="244"/>
                    <a:pt x="3184" y="914"/>
                  </a:cubicBezTo>
                  <a:cubicBezTo>
                    <a:pt x="0" y="2303"/>
                    <a:pt x="116" y="9047"/>
                    <a:pt x="116" y="9047"/>
                  </a:cubicBezTo>
                  <a:cubicBezTo>
                    <a:pt x="116" y="9047"/>
                    <a:pt x="18193" y="30686"/>
                    <a:pt x="23343" y="30686"/>
                  </a:cubicBezTo>
                  <a:cubicBezTo>
                    <a:pt x="24334" y="30686"/>
                    <a:pt x="24846" y="29885"/>
                    <a:pt x="24659" y="27975"/>
                  </a:cubicBezTo>
                  <a:cubicBezTo>
                    <a:pt x="23502" y="16167"/>
                    <a:pt x="17655" y="1290"/>
                    <a:pt x="16266" y="654"/>
                  </a:cubicBezTo>
                  <a:cubicBezTo>
                    <a:pt x="15518" y="303"/>
                    <a:pt x="12800" y="0"/>
                    <a:pt x="9935" y="0"/>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1091;p52">
              <a:extLst>
                <a:ext uri="{FF2B5EF4-FFF2-40B4-BE49-F238E27FC236}">
                  <a16:creationId xmlns:a16="http://schemas.microsoft.com/office/drawing/2014/main" id="{FE85863A-DAAB-4425-8C6D-F2A24D2A1056}"/>
                </a:ext>
              </a:extLst>
            </p:cNvPr>
            <p:cNvSpPr/>
            <p:nvPr/>
          </p:nvSpPr>
          <p:spPr>
            <a:xfrm>
              <a:off x="4196537" y="1808268"/>
              <a:ext cx="539410" cy="661455"/>
            </a:xfrm>
            <a:custGeom>
              <a:avLst/>
              <a:gdLst/>
              <a:ahLst/>
              <a:cxnLst/>
              <a:rect l="l" t="t" r="r" b="b"/>
              <a:pathLst>
                <a:path w="12446" h="15262" extrusionOk="0">
                  <a:moveTo>
                    <a:pt x="6957" y="1"/>
                  </a:moveTo>
                  <a:cubicBezTo>
                    <a:pt x="6331" y="1"/>
                    <a:pt x="5627" y="48"/>
                    <a:pt x="4833" y="145"/>
                  </a:cubicBezTo>
                  <a:cubicBezTo>
                    <a:pt x="4833" y="145"/>
                    <a:pt x="0" y="1043"/>
                    <a:pt x="116" y="5616"/>
                  </a:cubicBezTo>
                  <a:cubicBezTo>
                    <a:pt x="241" y="9709"/>
                    <a:pt x="1391" y="15261"/>
                    <a:pt x="4793" y="15261"/>
                  </a:cubicBezTo>
                  <a:cubicBezTo>
                    <a:pt x="5312" y="15261"/>
                    <a:pt x="5884" y="15132"/>
                    <a:pt x="6512" y="14848"/>
                  </a:cubicBezTo>
                  <a:cubicBezTo>
                    <a:pt x="10998" y="12851"/>
                    <a:pt x="12445" y="8973"/>
                    <a:pt x="12272" y="6773"/>
                  </a:cubicBezTo>
                  <a:cubicBezTo>
                    <a:pt x="11965" y="2731"/>
                    <a:pt x="11726" y="1"/>
                    <a:pt x="695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092;p52">
              <a:extLst>
                <a:ext uri="{FF2B5EF4-FFF2-40B4-BE49-F238E27FC236}">
                  <a16:creationId xmlns:a16="http://schemas.microsoft.com/office/drawing/2014/main" id="{0E20A1DA-39BC-4384-B4E1-018320FE1DD0}"/>
                </a:ext>
              </a:extLst>
            </p:cNvPr>
            <p:cNvSpPr/>
            <p:nvPr/>
          </p:nvSpPr>
          <p:spPr>
            <a:xfrm>
              <a:off x="4207805" y="2135661"/>
              <a:ext cx="87850" cy="69041"/>
            </a:xfrm>
            <a:custGeom>
              <a:avLst/>
              <a:gdLst/>
              <a:ahLst/>
              <a:cxnLst/>
              <a:rect l="l" t="t" r="r" b="b"/>
              <a:pathLst>
                <a:path w="2027" h="1593" extrusionOk="0">
                  <a:moveTo>
                    <a:pt x="1621" y="1"/>
                  </a:moveTo>
                  <a:cubicBezTo>
                    <a:pt x="1621" y="30"/>
                    <a:pt x="1679" y="1158"/>
                    <a:pt x="1071" y="1274"/>
                  </a:cubicBezTo>
                  <a:cubicBezTo>
                    <a:pt x="985" y="1274"/>
                    <a:pt x="869" y="1245"/>
                    <a:pt x="811" y="1187"/>
                  </a:cubicBezTo>
                  <a:cubicBezTo>
                    <a:pt x="493" y="985"/>
                    <a:pt x="348" y="348"/>
                    <a:pt x="319" y="117"/>
                  </a:cubicBezTo>
                  <a:lnTo>
                    <a:pt x="0" y="145"/>
                  </a:lnTo>
                  <a:cubicBezTo>
                    <a:pt x="0" y="261"/>
                    <a:pt x="145" y="1130"/>
                    <a:pt x="608" y="1448"/>
                  </a:cubicBezTo>
                  <a:cubicBezTo>
                    <a:pt x="724" y="1535"/>
                    <a:pt x="869" y="1593"/>
                    <a:pt x="1013" y="1593"/>
                  </a:cubicBezTo>
                  <a:lnTo>
                    <a:pt x="1129" y="1593"/>
                  </a:lnTo>
                  <a:cubicBezTo>
                    <a:pt x="2026" y="1448"/>
                    <a:pt x="1969" y="59"/>
                    <a:pt x="1969"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1093;p52">
              <a:extLst>
                <a:ext uri="{FF2B5EF4-FFF2-40B4-BE49-F238E27FC236}">
                  <a16:creationId xmlns:a16="http://schemas.microsoft.com/office/drawing/2014/main" id="{AF3BE615-F48D-49AC-BD3B-FB7B944262F1}"/>
                </a:ext>
              </a:extLst>
            </p:cNvPr>
            <p:cNvSpPr/>
            <p:nvPr/>
          </p:nvSpPr>
          <p:spPr>
            <a:xfrm>
              <a:off x="4364611" y="2135661"/>
              <a:ext cx="87850" cy="69041"/>
            </a:xfrm>
            <a:custGeom>
              <a:avLst/>
              <a:gdLst/>
              <a:ahLst/>
              <a:cxnLst/>
              <a:rect l="l" t="t" r="r" b="b"/>
              <a:pathLst>
                <a:path w="2027" h="1593" extrusionOk="0">
                  <a:moveTo>
                    <a:pt x="1650" y="1"/>
                  </a:moveTo>
                  <a:cubicBezTo>
                    <a:pt x="1650" y="30"/>
                    <a:pt x="1679" y="1158"/>
                    <a:pt x="1071" y="1274"/>
                  </a:cubicBezTo>
                  <a:cubicBezTo>
                    <a:pt x="984" y="1274"/>
                    <a:pt x="869" y="1245"/>
                    <a:pt x="811" y="1187"/>
                  </a:cubicBezTo>
                  <a:cubicBezTo>
                    <a:pt x="521" y="985"/>
                    <a:pt x="377" y="348"/>
                    <a:pt x="348" y="117"/>
                  </a:cubicBezTo>
                  <a:lnTo>
                    <a:pt x="0" y="145"/>
                  </a:lnTo>
                  <a:cubicBezTo>
                    <a:pt x="29" y="261"/>
                    <a:pt x="145" y="1130"/>
                    <a:pt x="608" y="1448"/>
                  </a:cubicBezTo>
                  <a:cubicBezTo>
                    <a:pt x="724" y="1535"/>
                    <a:pt x="869" y="1593"/>
                    <a:pt x="1013" y="1593"/>
                  </a:cubicBezTo>
                  <a:lnTo>
                    <a:pt x="1158" y="1593"/>
                  </a:lnTo>
                  <a:cubicBezTo>
                    <a:pt x="2026" y="1448"/>
                    <a:pt x="1968" y="59"/>
                    <a:pt x="1968"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1094;p52">
              <a:extLst>
                <a:ext uri="{FF2B5EF4-FFF2-40B4-BE49-F238E27FC236}">
                  <a16:creationId xmlns:a16="http://schemas.microsoft.com/office/drawing/2014/main" id="{23B2B137-8228-470B-95D8-C6F6D193B7C6}"/>
                </a:ext>
              </a:extLst>
            </p:cNvPr>
            <p:cNvSpPr/>
            <p:nvPr/>
          </p:nvSpPr>
          <p:spPr>
            <a:xfrm>
              <a:off x="4350785" y="2041613"/>
              <a:ext cx="178171" cy="58986"/>
            </a:xfrm>
            <a:custGeom>
              <a:avLst/>
              <a:gdLst/>
              <a:ahLst/>
              <a:cxnLst/>
              <a:rect l="l" t="t" r="r" b="b"/>
              <a:pathLst>
                <a:path w="4111" h="1361" extrusionOk="0">
                  <a:moveTo>
                    <a:pt x="261" y="0"/>
                  </a:moveTo>
                  <a:lnTo>
                    <a:pt x="1" y="203"/>
                  </a:lnTo>
                  <a:cubicBezTo>
                    <a:pt x="30" y="261"/>
                    <a:pt x="927" y="1360"/>
                    <a:pt x="3445" y="1360"/>
                  </a:cubicBezTo>
                  <a:cubicBezTo>
                    <a:pt x="3677" y="1360"/>
                    <a:pt x="3879" y="1360"/>
                    <a:pt x="4111" y="1331"/>
                  </a:cubicBezTo>
                  <a:lnTo>
                    <a:pt x="4111" y="984"/>
                  </a:lnTo>
                  <a:cubicBezTo>
                    <a:pt x="3885" y="1000"/>
                    <a:pt x="3672" y="1007"/>
                    <a:pt x="3469" y="1007"/>
                  </a:cubicBezTo>
                  <a:cubicBezTo>
                    <a:pt x="1097" y="1007"/>
                    <a:pt x="261" y="0"/>
                    <a:pt x="261" y="0"/>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095;p52">
              <a:extLst>
                <a:ext uri="{FF2B5EF4-FFF2-40B4-BE49-F238E27FC236}">
                  <a16:creationId xmlns:a16="http://schemas.microsoft.com/office/drawing/2014/main" id="{A45077F5-3548-46F0-8C17-24B706F4B836}"/>
                </a:ext>
              </a:extLst>
            </p:cNvPr>
            <p:cNvSpPr/>
            <p:nvPr/>
          </p:nvSpPr>
          <p:spPr>
            <a:xfrm>
              <a:off x="4186482" y="2042870"/>
              <a:ext cx="111687" cy="54002"/>
            </a:xfrm>
            <a:custGeom>
              <a:avLst/>
              <a:gdLst/>
              <a:ahLst/>
              <a:cxnLst/>
              <a:rect l="l" t="t" r="r" b="b"/>
              <a:pathLst>
                <a:path w="2577" h="1246" extrusionOk="0">
                  <a:moveTo>
                    <a:pt x="2287" y="0"/>
                  </a:moveTo>
                  <a:cubicBezTo>
                    <a:pt x="1807" y="581"/>
                    <a:pt x="1107" y="919"/>
                    <a:pt x="360" y="919"/>
                  </a:cubicBezTo>
                  <a:cubicBezTo>
                    <a:pt x="250" y="919"/>
                    <a:pt x="140" y="912"/>
                    <a:pt x="29" y="897"/>
                  </a:cubicBezTo>
                  <a:lnTo>
                    <a:pt x="0" y="1245"/>
                  </a:lnTo>
                  <a:lnTo>
                    <a:pt x="290" y="1245"/>
                  </a:lnTo>
                  <a:cubicBezTo>
                    <a:pt x="320" y="1246"/>
                    <a:pt x="350" y="1246"/>
                    <a:pt x="380" y="1246"/>
                  </a:cubicBezTo>
                  <a:cubicBezTo>
                    <a:pt x="1243" y="1246"/>
                    <a:pt x="2045" y="845"/>
                    <a:pt x="2576" y="174"/>
                  </a:cubicBezTo>
                  <a:lnTo>
                    <a:pt x="2287" y="0"/>
                  </a:ln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1096;p52">
              <a:extLst>
                <a:ext uri="{FF2B5EF4-FFF2-40B4-BE49-F238E27FC236}">
                  <a16:creationId xmlns:a16="http://schemas.microsoft.com/office/drawing/2014/main" id="{423BCBE2-2018-4A98-B34B-6C73EEC6E641}"/>
                </a:ext>
              </a:extLst>
            </p:cNvPr>
            <p:cNvSpPr/>
            <p:nvPr/>
          </p:nvSpPr>
          <p:spPr>
            <a:xfrm>
              <a:off x="4274289" y="2079232"/>
              <a:ext cx="61499" cy="204478"/>
            </a:xfrm>
            <a:custGeom>
              <a:avLst/>
              <a:gdLst/>
              <a:ahLst/>
              <a:cxnLst/>
              <a:rect l="l" t="t" r="r" b="b"/>
              <a:pathLst>
                <a:path w="1419" h="4718" extrusionOk="0">
                  <a:moveTo>
                    <a:pt x="724" y="0"/>
                  </a:moveTo>
                  <a:cubicBezTo>
                    <a:pt x="724" y="29"/>
                    <a:pt x="666" y="3329"/>
                    <a:pt x="116" y="4342"/>
                  </a:cubicBezTo>
                  <a:lnTo>
                    <a:pt x="0" y="4544"/>
                  </a:lnTo>
                  <a:lnTo>
                    <a:pt x="1390" y="4718"/>
                  </a:lnTo>
                  <a:lnTo>
                    <a:pt x="1419" y="4371"/>
                  </a:lnTo>
                  <a:lnTo>
                    <a:pt x="521" y="4255"/>
                  </a:lnTo>
                  <a:cubicBezTo>
                    <a:pt x="1013" y="3010"/>
                    <a:pt x="1071" y="116"/>
                    <a:pt x="107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097;p52">
              <a:extLst>
                <a:ext uri="{FF2B5EF4-FFF2-40B4-BE49-F238E27FC236}">
                  <a16:creationId xmlns:a16="http://schemas.microsoft.com/office/drawing/2014/main" id="{6CBE3C74-18F5-4DC4-89A9-D2382190285B}"/>
                </a:ext>
              </a:extLst>
            </p:cNvPr>
            <p:cNvSpPr/>
            <p:nvPr/>
          </p:nvSpPr>
          <p:spPr>
            <a:xfrm>
              <a:off x="4304411" y="2318168"/>
              <a:ext cx="120442" cy="32028"/>
            </a:xfrm>
            <a:custGeom>
              <a:avLst/>
              <a:gdLst/>
              <a:ahLst/>
              <a:cxnLst/>
              <a:rect l="l" t="t" r="r" b="b"/>
              <a:pathLst>
                <a:path w="2779" h="739" extrusionOk="0">
                  <a:moveTo>
                    <a:pt x="1305" y="1"/>
                  </a:moveTo>
                  <a:cubicBezTo>
                    <a:pt x="453" y="1"/>
                    <a:pt x="0" y="507"/>
                    <a:pt x="0" y="507"/>
                  </a:cubicBezTo>
                  <a:lnTo>
                    <a:pt x="261" y="710"/>
                  </a:lnTo>
                  <a:cubicBezTo>
                    <a:pt x="279" y="691"/>
                    <a:pt x="608" y="326"/>
                    <a:pt x="1269" y="326"/>
                  </a:cubicBezTo>
                  <a:cubicBezTo>
                    <a:pt x="1620" y="326"/>
                    <a:pt x="2064" y="428"/>
                    <a:pt x="2605" y="739"/>
                  </a:cubicBezTo>
                  <a:lnTo>
                    <a:pt x="2779" y="450"/>
                  </a:lnTo>
                  <a:cubicBezTo>
                    <a:pt x="2202" y="115"/>
                    <a:pt x="1709" y="1"/>
                    <a:pt x="1305"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098;p52">
              <a:extLst>
                <a:ext uri="{FF2B5EF4-FFF2-40B4-BE49-F238E27FC236}">
                  <a16:creationId xmlns:a16="http://schemas.microsoft.com/office/drawing/2014/main" id="{405F7004-0B92-4F34-BB8C-9E9A277977FD}"/>
                </a:ext>
              </a:extLst>
            </p:cNvPr>
            <p:cNvSpPr/>
            <p:nvPr/>
          </p:nvSpPr>
          <p:spPr>
            <a:xfrm>
              <a:off x="4362097" y="1617527"/>
              <a:ext cx="819126" cy="1230639"/>
            </a:xfrm>
            <a:custGeom>
              <a:avLst/>
              <a:gdLst/>
              <a:ahLst/>
              <a:cxnLst/>
              <a:rect l="l" t="t" r="r" b="b"/>
              <a:pathLst>
                <a:path w="18900" h="28395" extrusionOk="0">
                  <a:moveTo>
                    <a:pt x="7001" y="0"/>
                  </a:moveTo>
                  <a:cubicBezTo>
                    <a:pt x="4624" y="0"/>
                    <a:pt x="1946" y="1566"/>
                    <a:pt x="1187" y="2492"/>
                  </a:cubicBezTo>
                  <a:cubicBezTo>
                    <a:pt x="0" y="3939"/>
                    <a:pt x="927" y="7267"/>
                    <a:pt x="927" y="7267"/>
                  </a:cubicBezTo>
                  <a:cubicBezTo>
                    <a:pt x="927" y="7267"/>
                    <a:pt x="1448" y="10682"/>
                    <a:pt x="3068" y="19423"/>
                  </a:cubicBezTo>
                  <a:cubicBezTo>
                    <a:pt x="4492" y="26993"/>
                    <a:pt x="7469" y="28395"/>
                    <a:pt x="10342" y="28395"/>
                  </a:cubicBezTo>
                  <a:cubicBezTo>
                    <a:pt x="10797" y="28395"/>
                    <a:pt x="11250" y="28360"/>
                    <a:pt x="11693" y="28308"/>
                  </a:cubicBezTo>
                  <a:cubicBezTo>
                    <a:pt x="14587" y="27990"/>
                    <a:pt x="13661" y="21709"/>
                    <a:pt x="15369" y="21594"/>
                  </a:cubicBezTo>
                  <a:cubicBezTo>
                    <a:pt x="15462" y="21582"/>
                    <a:pt x="15554" y="21577"/>
                    <a:pt x="15646" y="21577"/>
                  </a:cubicBezTo>
                  <a:cubicBezTo>
                    <a:pt x="16494" y="21577"/>
                    <a:pt x="17263" y="22052"/>
                    <a:pt x="17655" y="22809"/>
                  </a:cubicBezTo>
                  <a:cubicBezTo>
                    <a:pt x="17655" y="22809"/>
                    <a:pt x="18900" y="18641"/>
                    <a:pt x="15572" y="17339"/>
                  </a:cubicBezTo>
                  <a:cubicBezTo>
                    <a:pt x="12214" y="16037"/>
                    <a:pt x="12446" y="5733"/>
                    <a:pt x="10333" y="1884"/>
                  </a:cubicBezTo>
                  <a:cubicBezTo>
                    <a:pt x="9582" y="497"/>
                    <a:pt x="8339" y="0"/>
                    <a:pt x="700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099;p52">
              <a:extLst>
                <a:ext uri="{FF2B5EF4-FFF2-40B4-BE49-F238E27FC236}">
                  <a16:creationId xmlns:a16="http://schemas.microsoft.com/office/drawing/2014/main" id="{C36CA8BA-5437-47C7-B197-6C70D13FE495}"/>
                </a:ext>
              </a:extLst>
            </p:cNvPr>
            <p:cNvSpPr/>
            <p:nvPr/>
          </p:nvSpPr>
          <p:spPr>
            <a:xfrm>
              <a:off x="4288072" y="3100289"/>
              <a:ext cx="1014849" cy="1108681"/>
            </a:xfrm>
            <a:custGeom>
              <a:avLst/>
              <a:gdLst/>
              <a:ahLst/>
              <a:cxnLst/>
              <a:rect l="l" t="t" r="r" b="b"/>
              <a:pathLst>
                <a:path w="23416" h="25581" extrusionOk="0">
                  <a:moveTo>
                    <a:pt x="9176" y="1"/>
                  </a:moveTo>
                  <a:cubicBezTo>
                    <a:pt x="8713" y="493"/>
                    <a:pt x="8221" y="956"/>
                    <a:pt x="7728" y="1419"/>
                  </a:cubicBezTo>
                  <a:cubicBezTo>
                    <a:pt x="5124" y="3850"/>
                    <a:pt x="2172" y="6136"/>
                    <a:pt x="1" y="9031"/>
                  </a:cubicBezTo>
                  <a:cubicBezTo>
                    <a:pt x="927" y="12330"/>
                    <a:pt x="3995" y="22315"/>
                    <a:pt x="7352" y="24139"/>
                  </a:cubicBezTo>
                  <a:cubicBezTo>
                    <a:pt x="8836" y="24968"/>
                    <a:pt x="11037" y="25580"/>
                    <a:pt x="13286" y="25580"/>
                  </a:cubicBezTo>
                  <a:cubicBezTo>
                    <a:pt x="15906" y="25580"/>
                    <a:pt x="18592" y="24749"/>
                    <a:pt x="20290" y="22460"/>
                  </a:cubicBezTo>
                  <a:cubicBezTo>
                    <a:pt x="23415" y="18234"/>
                    <a:pt x="18842" y="11491"/>
                    <a:pt x="14935" y="7091"/>
                  </a:cubicBezTo>
                  <a:cubicBezTo>
                    <a:pt x="13401" y="5413"/>
                    <a:pt x="11346" y="2692"/>
                    <a:pt x="9176"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100;p52">
              <a:extLst>
                <a:ext uri="{FF2B5EF4-FFF2-40B4-BE49-F238E27FC236}">
                  <a16:creationId xmlns:a16="http://schemas.microsoft.com/office/drawing/2014/main" id="{C1AAE629-2138-4344-BC58-4956FDD8ACE5}"/>
                </a:ext>
              </a:extLst>
            </p:cNvPr>
            <p:cNvSpPr/>
            <p:nvPr/>
          </p:nvSpPr>
          <p:spPr>
            <a:xfrm>
              <a:off x="3520386" y="2988644"/>
              <a:ext cx="781550" cy="1133904"/>
            </a:xfrm>
            <a:custGeom>
              <a:avLst/>
              <a:gdLst/>
              <a:ahLst/>
              <a:cxnLst/>
              <a:rect l="l" t="t" r="r" b="b"/>
              <a:pathLst>
                <a:path w="18033" h="26163" extrusionOk="0">
                  <a:moveTo>
                    <a:pt x="10797" y="1"/>
                  </a:moveTo>
                  <a:lnTo>
                    <a:pt x="5645" y="24428"/>
                  </a:lnTo>
                  <a:cubicBezTo>
                    <a:pt x="5645" y="24428"/>
                    <a:pt x="1" y="25760"/>
                    <a:pt x="1911" y="25846"/>
                  </a:cubicBezTo>
                  <a:cubicBezTo>
                    <a:pt x="3142" y="25902"/>
                    <a:pt x="5478" y="26162"/>
                    <a:pt x="7139" y="26162"/>
                  </a:cubicBezTo>
                  <a:cubicBezTo>
                    <a:pt x="8056" y="26162"/>
                    <a:pt x="8767" y="26083"/>
                    <a:pt x="8973" y="25846"/>
                  </a:cubicBezTo>
                  <a:cubicBezTo>
                    <a:pt x="9436" y="25325"/>
                    <a:pt x="18032" y="6860"/>
                    <a:pt x="18032" y="5442"/>
                  </a:cubicBezTo>
                  <a:cubicBezTo>
                    <a:pt x="18032" y="4024"/>
                    <a:pt x="10797" y="1"/>
                    <a:pt x="1079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101;p52">
              <a:extLst>
                <a:ext uri="{FF2B5EF4-FFF2-40B4-BE49-F238E27FC236}">
                  <a16:creationId xmlns:a16="http://schemas.microsoft.com/office/drawing/2014/main" id="{097C74AA-8894-47D8-B4E9-661E5EB3DAFC}"/>
                </a:ext>
              </a:extLst>
            </p:cNvPr>
            <p:cNvSpPr/>
            <p:nvPr/>
          </p:nvSpPr>
          <p:spPr>
            <a:xfrm>
              <a:off x="3785065" y="2830755"/>
              <a:ext cx="543180" cy="844090"/>
            </a:xfrm>
            <a:custGeom>
              <a:avLst/>
              <a:gdLst/>
              <a:ahLst/>
              <a:cxnLst/>
              <a:rect l="l" t="t" r="r" b="b"/>
              <a:pathLst>
                <a:path w="12533" h="19476" extrusionOk="0">
                  <a:moveTo>
                    <a:pt x="7702" y="1"/>
                  </a:moveTo>
                  <a:cubicBezTo>
                    <a:pt x="6886" y="1"/>
                    <a:pt x="6115" y="264"/>
                    <a:pt x="5529" y="981"/>
                  </a:cubicBezTo>
                  <a:cubicBezTo>
                    <a:pt x="3358" y="3644"/>
                    <a:pt x="1" y="17565"/>
                    <a:pt x="1" y="17565"/>
                  </a:cubicBezTo>
                  <a:cubicBezTo>
                    <a:pt x="1" y="17565"/>
                    <a:pt x="4690" y="19475"/>
                    <a:pt x="7236" y="19475"/>
                  </a:cubicBezTo>
                  <a:cubicBezTo>
                    <a:pt x="9812" y="19475"/>
                    <a:pt x="12533" y="1994"/>
                    <a:pt x="12533" y="1994"/>
                  </a:cubicBezTo>
                  <a:cubicBezTo>
                    <a:pt x="12533" y="1994"/>
                    <a:pt x="9948" y="1"/>
                    <a:pt x="7702"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1102;p52">
              <a:extLst>
                <a:ext uri="{FF2B5EF4-FFF2-40B4-BE49-F238E27FC236}">
                  <a16:creationId xmlns:a16="http://schemas.microsoft.com/office/drawing/2014/main" id="{FA09CBE7-2B31-4F52-BAA5-CBDF8AE0CB88}"/>
                </a:ext>
              </a:extLst>
            </p:cNvPr>
            <p:cNvSpPr/>
            <p:nvPr/>
          </p:nvSpPr>
          <p:spPr>
            <a:xfrm>
              <a:off x="3727379" y="3071425"/>
              <a:ext cx="780250" cy="1134208"/>
            </a:xfrm>
            <a:custGeom>
              <a:avLst/>
              <a:gdLst/>
              <a:ahLst/>
              <a:cxnLst/>
              <a:rect l="l" t="t" r="r" b="b"/>
              <a:pathLst>
                <a:path w="18003" h="26170" extrusionOk="0">
                  <a:moveTo>
                    <a:pt x="10796" y="1"/>
                  </a:moveTo>
                  <a:lnTo>
                    <a:pt x="5644" y="24399"/>
                  </a:lnTo>
                  <a:cubicBezTo>
                    <a:pt x="5644" y="24399"/>
                    <a:pt x="0" y="25731"/>
                    <a:pt x="1911" y="25847"/>
                  </a:cubicBezTo>
                  <a:cubicBezTo>
                    <a:pt x="3127" y="25920"/>
                    <a:pt x="5422" y="26170"/>
                    <a:pt x="7078" y="26170"/>
                  </a:cubicBezTo>
                  <a:cubicBezTo>
                    <a:pt x="8024" y="26170"/>
                    <a:pt x="8762" y="26088"/>
                    <a:pt x="8973" y="25847"/>
                  </a:cubicBezTo>
                  <a:cubicBezTo>
                    <a:pt x="9436" y="25326"/>
                    <a:pt x="18003" y="6889"/>
                    <a:pt x="18003" y="5442"/>
                  </a:cubicBezTo>
                  <a:cubicBezTo>
                    <a:pt x="18003" y="4024"/>
                    <a:pt x="10796" y="1"/>
                    <a:pt x="10796"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1103;p52">
              <a:extLst>
                <a:ext uri="{FF2B5EF4-FFF2-40B4-BE49-F238E27FC236}">
                  <a16:creationId xmlns:a16="http://schemas.microsoft.com/office/drawing/2014/main" id="{6EE2E82D-3537-40DA-A955-A66358833B93}"/>
                </a:ext>
              </a:extLst>
            </p:cNvPr>
            <p:cNvSpPr/>
            <p:nvPr/>
          </p:nvSpPr>
          <p:spPr>
            <a:xfrm>
              <a:off x="3975762" y="2843107"/>
              <a:ext cx="1465152" cy="1363910"/>
            </a:xfrm>
            <a:custGeom>
              <a:avLst/>
              <a:gdLst/>
              <a:ahLst/>
              <a:cxnLst/>
              <a:rect l="l" t="t" r="r" b="b"/>
              <a:pathLst>
                <a:path w="33806" h="31470" extrusionOk="0">
                  <a:moveTo>
                    <a:pt x="8194" y="1"/>
                  </a:moveTo>
                  <a:cubicBezTo>
                    <a:pt x="8062" y="1"/>
                    <a:pt x="7936" y="10"/>
                    <a:pt x="7815" y="30"/>
                  </a:cubicBezTo>
                  <a:cubicBezTo>
                    <a:pt x="3936" y="667"/>
                    <a:pt x="0" y="18988"/>
                    <a:pt x="0" y="18988"/>
                  </a:cubicBezTo>
                  <a:cubicBezTo>
                    <a:pt x="2605" y="20551"/>
                    <a:pt x="5470" y="21621"/>
                    <a:pt x="8480" y="22171"/>
                  </a:cubicBezTo>
                  <a:lnTo>
                    <a:pt x="10651" y="16238"/>
                  </a:lnTo>
                  <a:cubicBezTo>
                    <a:pt x="10651" y="16238"/>
                    <a:pt x="16497" y="29465"/>
                    <a:pt x="20839" y="30970"/>
                  </a:cubicBezTo>
                  <a:cubicBezTo>
                    <a:pt x="21758" y="31292"/>
                    <a:pt x="22761" y="31469"/>
                    <a:pt x="23782" y="31469"/>
                  </a:cubicBezTo>
                  <a:cubicBezTo>
                    <a:pt x="26621" y="31469"/>
                    <a:pt x="29607" y="30097"/>
                    <a:pt x="31374" y="26628"/>
                  </a:cubicBezTo>
                  <a:cubicBezTo>
                    <a:pt x="33805" y="21940"/>
                    <a:pt x="30100" y="16585"/>
                    <a:pt x="25527" y="12881"/>
                  </a:cubicBezTo>
                  <a:cubicBezTo>
                    <a:pt x="21125" y="9320"/>
                    <a:pt x="12269" y="1"/>
                    <a:pt x="8194" y="1"/>
                  </a:cubicBezTo>
                  <a:close/>
                </a:path>
              </a:pathLst>
            </a:custGeom>
            <a:solidFill>
              <a:srgbClr val="6187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104;p52">
              <a:extLst>
                <a:ext uri="{FF2B5EF4-FFF2-40B4-BE49-F238E27FC236}">
                  <a16:creationId xmlns:a16="http://schemas.microsoft.com/office/drawing/2014/main" id="{29085E1E-2B7A-49BC-BF5E-7A9EBE4F3B4B}"/>
                </a:ext>
              </a:extLst>
            </p:cNvPr>
            <p:cNvSpPr/>
            <p:nvPr/>
          </p:nvSpPr>
          <p:spPr>
            <a:xfrm>
              <a:off x="3958166" y="2548869"/>
              <a:ext cx="1284554" cy="900692"/>
            </a:xfrm>
            <a:custGeom>
              <a:avLst/>
              <a:gdLst/>
              <a:ahLst/>
              <a:cxnLst/>
              <a:rect l="l" t="t" r="r" b="b"/>
              <a:pathLst>
                <a:path w="29639" h="20782" extrusionOk="0">
                  <a:moveTo>
                    <a:pt x="24638" y="1"/>
                  </a:moveTo>
                  <a:cubicBezTo>
                    <a:pt x="23818" y="1"/>
                    <a:pt x="22858" y="480"/>
                    <a:pt x="22518" y="2536"/>
                  </a:cubicBezTo>
                  <a:cubicBezTo>
                    <a:pt x="21882" y="6356"/>
                    <a:pt x="22518" y="15994"/>
                    <a:pt x="22518" y="15994"/>
                  </a:cubicBezTo>
                  <a:lnTo>
                    <a:pt x="11462" y="16515"/>
                  </a:lnTo>
                  <a:cubicBezTo>
                    <a:pt x="11462" y="16515"/>
                    <a:pt x="10536" y="16544"/>
                    <a:pt x="9378" y="16573"/>
                  </a:cubicBezTo>
                  <a:cubicBezTo>
                    <a:pt x="8117" y="15603"/>
                    <a:pt x="7579" y="15271"/>
                    <a:pt x="7434" y="15271"/>
                  </a:cubicBezTo>
                  <a:cubicBezTo>
                    <a:pt x="7190" y="15271"/>
                    <a:pt x="8063" y="16213"/>
                    <a:pt x="8481" y="16631"/>
                  </a:cubicBezTo>
                  <a:cubicBezTo>
                    <a:pt x="5905" y="16747"/>
                    <a:pt x="3242" y="16949"/>
                    <a:pt x="7381" y="17268"/>
                  </a:cubicBezTo>
                  <a:cubicBezTo>
                    <a:pt x="7381" y="17268"/>
                    <a:pt x="1" y="17412"/>
                    <a:pt x="7381" y="18049"/>
                  </a:cubicBezTo>
                  <a:cubicBezTo>
                    <a:pt x="7381" y="18049"/>
                    <a:pt x="1159" y="18049"/>
                    <a:pt x="7526" y="18686"/>
                  </a:cubicBezTo>
                  <a:cubicBezTo>
                    <a:pt x="7526" y="18686"/>
                    <a:pt x="6580" y="18617"/>
                    <a:pt x="5897" y="18617"/>
                  </a:cubicBezTo>
                  <a:cubicBezTo>
                    <a:pt x="4978" y="18617"/>
                    <a:pt x="4537" y="18741"/>
                    <a:pt x="7526" y="19322"/>
                  </a:cubicBezTo>
                  <a:cubicBezTo>
                    <a:pt x="10705" y="19923"/>
                    <a:pt x="16728" y="20782"/>
                    <a:pt x="21368" y="20782"/>
                  </a:cubicBezTo>
                  <a:cubicBezTo>
                    <a:pt x="24333" y="20782"/>
                    <a:pt x="26734" y="20431"/>
                    <a:pt x="27467" y="19438"/>
                  </a:cubicBezTo>
                  <a:cubicBezTo>
                    <a:pt x="29378" y="16891"/>
                    <a:pt x="29638" y="2767"/>
                    <a:pt x="25962" y="365"/>
                  </a:cubicBezTo>
                  <a:cubicBezTo>
                    <a:pt x="25962" y="365"/>
                    <a:pt x="25353" y="1"/>
                    <a:pt x="24638"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105;p52">
              <a:extLst>
                <a:ext uri="{FF2B5EF4-FFF2-40B4-BE49-F238E27FC236}">
                  <a16:creationId xmlns:a16="http://schemas.microsoft.com/office/drawing/2014/main" id="{510A0ED6-029D-4035-9977-569FDA321A2F}"/>
                </a:ext>
              </a:extLst>
            </p:cNvPr>
            <p:cNvSpPr/>
            <p:nvPr/>
          </p:nvSpPr>
          <p:spPr>
            <a:xfrm>
              <a:off x="4881400" y="2547092"/>
              <a:ext cx="351271" cy="480641"/>
            </a:xfrm>
            <a:custGeom>
              <a:avLst/>
              <a:gdLst/>
              <a:ahLst/>
              <a:cxnLst/>
              <a:rect l="l" t="t" r="r" b="b"/>
              <a:pathLst>
                <a:path w="8105" h="11090" extrusionOk="0">
                  <a:moveTo>
                    <a:pt x="3344" y="1"/>
                  </a:moveTo>
                  <a:cubicBezTo>
                    <a:pt x="3050" y="1"/>
                    <a:pt x="2754" y="33"/>
                    <a:pt x="2461" y="88"/>
                  </a:cubicBezTo>
                  <a:cubicBezTo>
                    <a:pt x="1" y="551"/>
                    <a:pt x="377" y="10941"/>
                    <a:pt x="377" y="10941"/>
                  </a:cubicBezTo>
                  <a:cubicBezTo>
                    <a:pt x="1138" y="11045"/>
                    <a:pt x="1850" y="11089"/>
                    <a:pt x="2509" y="11089"/>
                  </a:cubicBezTo>
                  <a:cubicBezTo>
                    <a:pt x="6066" y="11089"/>
                    <a:pt x="8105" y="9812"/>
                    <a:pt x="8105" y="9812"/>
                  </a:cubicBezTo>
                  <a:cubicBezTo>
                    <a:pt x="7671" y="1821"/>
                    <a:pt x="5547" y="1"/>
                    <a:pt x="33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6" name="Picture 45">
            <a:extLst>
              <a:ext uri="{FF2B5EF4-FFF2-40B4-BE49-F238E27FC236}">
                <a16:creationId xmlns:a16="http://schemas.microsoft.com/office/drawing/2014/main" id="{73C3CB81-80F3-4FC2-9D7C-069DF05F508F}"/>
              </a:ext>
            </a:extLst>
          </p:cNvPr>
          <p:cNvPicPr>
            <a:picLocks noChangeAspect="1"/>
          </p:cNvPicPr>
          <p:nvPr/>
        </p:nvPicPr>
        <p:blipFill>
          <a:blip r:embed="rId3"/>
          <a:stretch>
            <a:fillRect/>
          </a:stretch>
        </p:blipFill>
        <p:spPr>
          <a:xfrm rot="5400000">
            <a:off x="347630" y="-384207"/>
            <a:ext cx="1120049" cy="1842289"/>
          </a:xfrm>
          <a:prstGeom prst="rect">
            <a:avLst/>
          </a:prstGeom>
        </p:spPr>
      </p:pic>
      <p:sp>
        <p:nvSpPr>
          <p:cNvPr id="47" name="Google Shape;463;p37">
            <a:extLst>
              <a:ext uri="{FF2B5EF4-FFF2-40B4-BE49-F238E27FC236}">
                <a16:creationId xmlns:a16="http://schemas.microsoft.com/office/drawing/2014/main" id="{88119D92-E59D-4BFB-BEA5-E8DDFDB616F9}"/>
              </a:ext>
            </a:extLst>
          </p:cNvPr>
          <p:cNvSpPr txBox="1">
            <a:spLocks/>
          </p:cNvSpPr>
          <p:nvPr/>
        </p:nvSpPr>
        <p:spPr>
          <a:xfrm>
            <a:off x="-13490" y="990600"/>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a:t>
            </a:r>
          </a:p>
        </p:txBody>
      </p:sp>
      <p:sp>
        <p:nvSpPr>
          <p:cNvPr id="50" name="TextBox 49">
            <a:extLst>
              <a:ext uri="{FF2B5EF4-FFF2-40B4-BE49-F238E27FC236}">
                <a16:creationId xmlns:a16="http://schemas.microsoft.com/office/drawing/2014/main" id="{02B35C7D-673E-43E0-904F-BF508B2D64C0}"/>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197535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Gap</a:t>
            </a:r>
          </a:p>
        </p:txBody>
      </p:sp>
      <p:sp>
        <p:nvSpPr>
          <p:cNvPr id="7" name="TextBox 6">
            <a:extLst>
              <a:ext uri="{FF2B5EF4-FFF2-40B4-BE49-F238E27FC236}">
                <a16:creationId xmlns:a16="http://schemas.microsoft.com/office/drawing/2014/main" id="{8CC12E57-755D-43F0-B7FB-132BB931A093}"/>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pic>
        <p:nvPicPr>
          <p:cNvPr id="3" name="Picture 2">
            <a:extLst>
              <a:ext uri="{FF2B5EF4-FFF2-40B4-BE49-F238E27FC236}">
                <a16:creationId xmlns:a16="http://schemas.microsoft.com/office/drawing/2014/main" id="{5EE218D3-FC17-4B66-968A-AB7D3614A4A9}"/>
              </a:ext>
            </a:extLst>
          </p:cNvPr>
          <p:cNvPicPr>
            <a:picLocks noChangeAspect="1"/>
          </p:cNvPicPr>
          <p:nvPr/>
        </p:nvPicPr>
        <p:blipFill rotWithShape="1">
          <a:blip r:embed="rId3"/>
          <a:srcRect t="1458" r="386" b="-1"/>
          <a:stretch/>
        </p:blipFill>
        <p:spPr>
          <a:xfrm>
            <a:off x="1333911" y="1334278"/>
            <a:ext cx="8351265" cy="4760203"/>
          </a:xfrm>
          <a:prstGeom prst="rect">
            <a:avLst/>
          </a:prstGeom>
        </p:spPr>
      </p:pic>
    </p:spTree>
    <p:extLst>
      <p:ext uri="{BB962C8B-B14F-4D97-AF65-F5344CB8AC3E}">
        <p14:creationId xmlns:p14="http://schemas.microsoft.com/office/powerpoint/2010/main" val="2469638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Application Gap</a:t>
            </a:r>
          </a:p>
        </p:txBody>
      </p:sp>
      <p:sp>
        <p:nvSpPr>
          <p:cNvPr id="56" name="TextBox 55">
            <a:extLst>
              <a:ext uri="{FF2B5EF4-FFF2-40B4-BE49-F238E27FC236}">
                <a16:creationId xmlns:a16="http://schemas.microsoft.com/office/drawing/2014/main" id="{9F0EDC39-3667-4D5A-B276-E94D7954B92E}"/>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pic>
        <p:nvPicPr>
          <p:cNvPr id="32" name="Picture 31">
            <a:extLst>
              <a:ext uri="{FF2B5EF4-FFF2-40B4-BE49-F238E27FC236}">
                <a16:creationId xmlns:a16="http://schemas.microsoft.com/office/drawing/2014/main" id="{39C13C4E-7E13-4636-90DF-DD529C35AB0E}"/>
              </a:ext>
            </a:extLst>
          </p:cNvPr>
          <p:cNvPicPr>
            <a:picLocks noChangeAspect="1"/>
          </p:cNvPicPr>
          <p:nvPr/>
        </p:nvPicPr>
        <p:blipFill rotWithShape="1">
          <a:blip r:embed="rId3"/>
          <a:srcRect t="333" r="585" b="1"/>
          <a:stretch/>
        </p:blipFill>
        <p:spPr>
          <a:xfrm>
            <a:off x="2156635" y="1334278"/>
            <a:ext cx="7453896" cy="4705534"/>
          </a:xfrm>
          <a:prstGeom prst="rect">
            <a:avLst/>
          </a:prstGeom>
        </p:spPr>
      </p:pic>
    </p:spTree>
    <p:extLst>
      <p:ext uri="{BB962C8B-B14F-4D97-AF65-F5344CB8AC3E}">
        <p14:creationId xmlns:p14="http://schemas.microsoft.com/office/powerpoint/2010/main" val="2640458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System Overview </a:t>
            </a:r>
          </a:p>
        </p:txBody>
      </p:sp>
      <p:pic>
        <p:nvPicPr>
          <p:cNvPr id="3" name="Content Placeholder 2">
            <a:extLst>
              <a:ext uri="{FF2B5EF4-FFF2-40B4-BE49-F238E27FC236}">
                <a16:creationId xmlns:a16="http://schemas.microsoft.com/office/drawing/2014/main" id="{EA24652A-1AFE-457B-B2FD-ACED9B53E2B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59633" y="1547043"/>
            <a:ext cx="9377265" cy="4373513"/>
          </a:xfrm>
          <a:ln>
            <a:solidFill>
              <a:srgbClr val="FF0000"/>
            </a:solidFill>
          </a:ln>
        </p:spPr>
      </p:pic>
      <p:pic>
        <p:nvPicPr>
          <p:cNvPr id="4" name="Picture 3">
            <a:extLst>
              <a:ext uri="{FF2B5EF4-FFF2-40B4-BE49-F238E27FC236}">
                <a16:creationId xmlns:a16="http://schemas.microsoft.com/office/drawing/2014/main" id="{05812B52-4893-4161-870D-09F43C11BCE9}"/>
              </a:ext>
            </a:extLst>
          </p:cNvPr>
          <p:cNvPicPr>
            <a:picLocks noChangeAspect="1"/>
          </p:cNvPicPr>
          <p:nvPr/>
        </p:nvPicPr>
        <p:blipFill>
          <a:blip r:embed="rId3"/>
          <a:stretch>
            <a:fillRect/>
          </a:stretch>
        </p:blipFill>
        <p:spPr>
          <a:xfrm>
            <a:off x="0" y="1574"/>
            <a:ext cx="1841152" cy="1121761"/>
          </a:xfrm>
          <a:prstGeom prst="rect">
            <a:avLst/>
          </a:prstGeom>
        </p:spPr>
      </p:pic>
      <p:sp>
        <p:nvSpPr>
          <p:cNvPr id="6" name="TextBox 5">
            <a:extLst>
              <a:ext uri="{FF2B5EF4-FFF2-40B4-BE49-F238E27FC236}">
                <a16:creationId xmlns:a16="http://schemas.microsoft.com/office/drawing/2014/main" id="{4605E82C-63D8-46DB-A384-6CF44B1BB5E3}"/>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spTree>
    <p:extLst>
      <p:ext uri="{BB962C8B-B14F-4D97-AF65-F5344CB8AC3E}">
        <p14:creationId xmlns:p14="http://schemas.microsoft.com/office/powerpoint/2010/main" val="3676577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55B1A-17C8-48D1-9B01-3D6D42959A54}"/>
              </a:ext>
            </a:extLst>
          </p:cNvPr>
          <p:cNvPicPr>
            <a:picLocks noChangeAspect="1"/>
          </p:cNvPicPr>
          <p:nvPr/>
        </p:nvPicPr>
        <p:blipFill>
          <a:blip r:embed="rId2"/>
          <a:stretch>
            <a:fillRect/>
          </a:stretch>
        </p:blipFill>
        <p:spPr>
          <a:xfrm>
            <a:off x="6589449" y="-1076532"/>
            <a:ext cx="6713596" cy="6041152"/>
          </a:xfrm>
          <a:prstGeom prst="rect">
            <a:avLst/>
          </a:prstGeom>
        </p:spPr>
      </p:pic>
      <p:pic>
        <p:nvPicPr>
          <p:cNvPr id="2" name="Picture 1">
            <a:extLst>
              <a:ext uri="{FF2B5EF4-FFF2-40B4-BE49-F238E27FC236}">
                <a16:creationId xmlns:a16="http://schemas.microsoft.com/office/drawing/2014/main" id="{B2CB3FD8-BD44-4B5A-87B0-5ABD5467B98E}"/>
              </a:ext>
            </a:extLst>
          </p:cNvPr>
          <p:cNvPicPr>
            <a:picLocks noChangeAspect="1"/>
          </p:cNvPicPr>
          <p:nvPr/>
        </p:nvPicPr>
        <p:blipFill>
          <a:blip r:embed="rId3"/>
          <a:stretch>
            <a:fillRect/>
          </a:stretch>
        </p:blipFill>
        <p:spPr>
          <a:xfrm>
            <a:off x="8283808" y="934064"/>
            <a:ext cx="3495237" cy="2074607"/>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sym typeface="Neucha"/>
              </a:rPr>
              <a:t>Specific and Sub Objectives</a:t>
            </a:r>
          </a:p>
        </p:txBody>
      </p:sp>
      <p:pic>
        <p:nvPicPr>
          <p:cNvPr id="4" name="Picture 3">
            <a:extLst>
              <a:ext uri="{FF2B5EF4-FFF2-40B4-BE49-F238E27FC236}">
                <a16:creationId xmlns:a16="http://schemas.microsoft.com/office/drawing/2014/main" id="{6FA50E5D-3860-421C-A61E-7D427C85B945}"/>
              </a:ext>
            </a:extLst>
          </p:cNvPr>
          <p:cNvPicPr>
            <a:picLocks noChangeAspect="1"/>
          </p:cNvPicPr>
          <p:nvPr/>
        </p:nvPicPr>
        <p:blipFill>
          <a:blip r:embed="rId4"/>
          <a:stretch>
            <a:fillRect/>
          </a:stretch>
        </p:blipFill>
        <p:spPr>
          <a:xfrm>
            <a:off x="-1447952" y="2627101"/>
            <a:ext cx="3505504" cy="3475021"/>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a:t>Specific Objective</a:t>
            </a:r>
          </a:p>
          <a:p>
            <a:pPr lvl="1"/>
            <a:r>
              <a:rPr lang="en-US" sz="1800">
                <a:effectLst/>
                <a:latin typeface="Calibri" panose="020F0502020204030204" pitchFamily="34" charset="0"/>
                <a:ea typeface="Calibri" panose="020F0502020204030204" pitchFamily="34" charset="0"/>
                <a:cs typeface="Iskoola Pota" panose="020B0502040204020203" pitchFamily="34" charset="0"/>
              </a:rPr>
              <a:t>Social media content analysis for early identification of depressive disorder</a:t>
            </a:r>
          </a:p>
          <a:p>
            <a:pPr marL="457200" lvl="1" indent="0">
              <a:buNone/>
            </a:pPr>
            <a:endParaRPr lang="en-US" sz="1800">
              <a:latin typeface="Calibri" panose="020F0502020204030204" pitchFamily="34" charset="0"/>
              <a:cs typeface="Iskoola Pota" panose="020B0502040204020203" pitchFamily="34" charset="0"/>
            </a:endParaRPr>
          </a:p>
          <a:p>
            <a:r>
              <a:rPr lang="en-US"/>
              <a:t>Sub Objectives</a:t>
            </a:r>
          </a:p>
          <a:p>
            <a:pPr lvl="1"/>
            <a:r>
              <a:rPr lang="en-US" sz="1800" b="1">
                <a:solidFill>
                  <a:srgbClr val="C00000"/>
                </a:solidFill>
                <a:effectLst/>
                <a:latin typeface="Calibri" panose="020F0502020204030204" pitchFamily="34" charset="0"/>
                <a:ea typeface="Calibri" panose="020F0502020204030204" pitchFamily="34" charset="0"/>
                <a:cs typeface="Iskoola Pota" panose="020B0502040204020203" pitchFamily="34" charset="0"/>
              </a:rPr>
              <a:t>Build a database based on Social Media Content.</a:t>
            </a:r>
          </a:p>
          <a:p>
            <a:pPr lvl="1"/>
            <a:r>
              <a:rPr lang="en-US" sz="1800" b="1">
                <a:solidFill>
                  <a:srgbClr val="C00000"/>
                </a:solidFill>
                <a:latin typeface="Calibri" panose="020F0502020204030204" pitchFamily="34" charset="0"/>
                <a:cs typeface="Iskoola Pota" panose="020B0502040204020203" pitchFamily="34" charset="0"/>
              </a:rPr>
              <a:t>Identify social media texting patterns based on the built database.</a:t>
            </a:r>
          </a:p>
          <a:p>
            <a:pPr lvl="1"/>
            <a:r>
              <a:rPr lang="en-US" sz="1800" b="1">
                <a:solidFill>
                  <a:srgbClr val="C00000"/>
                </a:solidFill>
                <a:latin typeface="Calibri" panose="020F0502020204030204" pitchFamily="34" charset="0"/>
                <a:cs typeface="Iskoola Pota" panose="020B0502040204020203" pitchFamily="34" charset="0"/>
              </a:rPr>
              <a:t>Build a classifier to model, abnormal social activities based on social media content.</a:t>
            </a:r>
          </a:p>
          <a:p>
            <a:pPr lvl="1"/>
            <a:r>
              <a:rPr lang="en-US" sz="1800" b="1">
                <a:solidFill>
                  <a:srgbClr val="C00000"/>
                </a:solidFill>
                <a:latin typeface="Calibri" panose="020F0502020204030204" pitchFamily="34" charset="0"/>
                <a:cs typeface="Iskoola Pota" panose="020B0502040204020203" pitchFamily="34" charset="0"/>
              </a:rPr>
              <a:t>Predict the probability of abnormal social activities towards depression with the designed model.</a:t>
            </a:r>
          </a:p>
          <a:p>
            <a:pPr lvl="1"/>
            <a:r>
              <a:rPr lang="en-US" sz="1800" b="1">
                <a:solidFill>
                  <a:srgbClr val="C00000"/>
                </a:solidFill>
                <a:latin typeface="Calibri" panose="020F0502020204030204" pitchFamily="34" charset="0"/>
                <a:cs typeface="Iskoola Pota" panose="020B0502040204020203" pitchFamily="34" charset="0"/>
              </a:rPr>
              <a:t>Design and implement ChatBot to initiate conversations, identify depressive thoughts based on conversations.</a:t>
            </a:r>
          </a:p>
        </p:txBody>
      </p:sp>
      <p:sp>
        <p:nvSpPr>
          <p:cNvPr id="8" name="TextBox 7">
            <a:extLst>
              <a:ext uri="{FF2B5EF4-FFF2-40B4-BE49-F238E27FC236}">
                <a16:creationId xmlns:a16="http://schemas.microsoft.com/office/drawing/2014/main" id="{FE81FE53-46AB-48B7-AB1E-74AD270765C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521544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8B207A-4B52-49E2-9602-D075157FEE6D}"/>
              </a:ext>
            </a:extLst>
          </p:cNvPr>
          <p:cNvPicPr>
            <a:picLocks noChangeAspect="1"/>
          </p:cNvPicPr>
          <p:nvPr/>
        </p:nvPicPr>
        <p:blipFill>
          <a:blip r:embed="rId2"/>
          <a:stretch>
            <a:fillRect/>
          </a:stretch>
        </p:blipFill>
        <p:spPr>
          <a:xfrm>
            <a:off x="6044120" y="0"/>
            <a:ext cx="6510856" cy="6324600"/>
          </a:xfrm>
          <a:prstGeom prst="rect">
            <a:avLst/>
          </a:prstGeom>
        </p:spPr>
      </p:pic>
      <p:pic>
        <p:nvPicPr>
          <p:cNvPr id="5" name="Picture 4">
            <a:extLst>
              <a:ext uri="{FF2B5EF4-FFF2-40B4-BE49-F238E27FC236}">
                <a16:creationId xmlns:a16="http://schemas.microsoft.com/office/drawing/2014/main" id="{DFB488B7-032E-4E02-9BC7-6A728EDC63A4}"/>
              </a:ext>
            </a:extLst>
          </p:cNvPr>
          <p:cNvPicPr>
            <a:picLocks noChangeAspect="1"/>
          </p:cNvPicPr>
          <p:nvPr/>
        </p:nvPicPr>
        <p:blipFill>
          <a:blip r:embed="rId3"/>
          <a:stretch>
            <a:fillRect/>
          </a:stretch>
        </p:blipFill>
        <p:spPr>
          <a:xfrm rot="5400000">
            <a:off x="103641" y="-103641"/>
            <a:ext cx="1146147" cy="1353429"/>
          </a:xfrm>
          <a:prstGeom prst="rect">
            <a:avLst/>
          </a:prstGeom>
        </p:spPr>
      </p:pic>
      <p:sp>
        <p:nvSpPr>
          <p:cNvPr id="6" name="Google Shape;462;p37">
            <a:extLst>
              <a:ext uri="{FF2B5EF4-FFF2-40B4-BE49-F238E27FC236}">
                <a16:creationId xmlns:a16="http://schemas.microsoft.com/office/drawing/2014/main" id="{BFFD1E22-CBA5-4979-90FC-F3B5EFFE4279}"/>
              </a:ext>
            </a:extLst>
          </p:cNvPr>
          <p:cNvSpPr txBox="1">
            <a:spLocks/>
          </p:cNvSpPr>
          <p:nvPr/>
        </p:nvSpPr>
        <p:spPr>
          <a:xfrm>
            <a:off x="990600" y="1796100"/>
            <a:ext cx="5638800" cy="163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1pPr>
            <a:lvl2pPr marL="914400" marR="0" lvl="1"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2pPr>
            <a:lvl3pPr marL="1371600" marR="0" lvl="2"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3pPr>
            <a:lvl4pPr marL="1828800" marR="0" lvl="3"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4pPr>
            <a:lvl5pPr marL="2286000" marR="0" lvl="4"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5pPr>
            <a:lvl6pPr marL="2743200" marR="0" lvl="5"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6pPr>
            <a:lvl7pPr marL="3200400" marR="0" lvl="6"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7pPr>
            <a:lvl8pPr marL="3657600" marR="0" lvl="7"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8pPr>
            <a:lvl9pPr marL="4114800" marR="0" lvl="8" indent="-330200" algn="l" rtl="0">
              <a:lnSpc>
                <a:spcPct val="100000"/>
              </a:lnSpc>
              <a:spcBef>
                <a:spcPts val="0"/>
              </a:spcBef>
              <a:spcAft>
                <a:spcPts val="0"/>
              </a:spcAft>
              <a:buClr>
                <a:schemeClr val="accent5"/>
              </a:buClr>
              <a:buSzPts val="1600"/>
              <a:buFont typeface="Roboto"/>
              <a:buChar char="■"/>
              <a:defRPr sz="1600" b="0" i="0" u="none" strike="noStrike" cap="none">
                <a:solidFill>
                  <a:schemeClr val="accent5"/>
                </a:solidFill>
                <a:latin typeface="Roboto"/>
                <a:ea typeface="Roboto"/>
                <a:cs typeface="Roboto"/>
                <a:sym typeface="Roboto"/>
              </a:defRPr>
            </a:lvl9pPr>
          </a:lstStyle>
          <a:p>
            <a:pPr>
              <a:buClr>
                <a:schemeClr val="tx1">
                  <a:lumMod val="85000"/>
                  <a:lumOff val="15000"/>
                </a:schemeClr>
              </a:buClr>
            </a:pPr>
            <a:r>
              <a:rPr lang="en-US" sz="2000">
                <a:solidFill>
                  <a:schemeClr val="tx1"/>
                </a:solidFill>
                <a:latin typeface="+mn-lt"/>
              </a:rPr>
              <a:t>Psychotherapy determines depression levels based on verbal reports that may bias the diverse aspects of individuals. </a:t>
            </a:r>
          </a:p>
          <a:p>
            <a:endParaRPr lang="en-US" sz="2000">
              <a:solidFill>
                <a:schemeClr val="tx1"/>
              </a:solidFill>
              <a:latin typeface="+mn-lt"/>
            </a:endParaRPr>
          </a:p>
          <a:p>
            <a:pPr>
              <a:buClr>
                <a:schemeClr val="tx1">
                  <a:lumMod val="85000"/>
                  <a:lumOff val="15000"/>
                </a:schemeClr>
              </a:buClr>
            </a:pPr>
            <a:r>
              <a:rPr lang="en-US" sz="2000">
                <a:solidFill>
                  <a:schemeClr val="tx1"/>
                </a:solidFill>
                <a:latin typeface="+mn-lt"/>
              </a:rPr>
              <a:t>Currently, the mobile applications associated with depression use standard questionnaires and self assessment reports to evaluate the depression level.</a:t>
            </a:r>
          </a:p>
          <a:p>
            <a:pPr marL="127000" indent="0">
              <a:buClr>
                <a:schemeClr val="tx1">
                  <a:lumMod val="85000"/>
                  <a:lumOff val="15000"/>
                </a:schemeClr>
              </a:buClr>
              <a:buNone/>
            </a:pPr>
            <a:endParaRPr lang="en-US" sz="2000">
              <a:solidFill>
                <a:schemeClr val="tx1"/>
              </a:solidFill>
            </a:endParaRPr>
          </a:p>
          <a:p>
            <a:pPr marL="127000" indent="0">
              <a:buNone/>
            </a:pPr>
            <a:endParaRPr lang="en-US" sz="2400">
              <a:solidFill>
                <a:schemeClr val="tx1"/>
              </a:solidFill>
            </a:endParaRPr>
          </a:p>
        </p:txBody>
      </p:sp>
      <p:sp>
        <p:nvSpPr>
          <p:cNvPr id="7" name="Google Shape;463;p37">
            <a:extLst>
              <a:ext uri="{FF2B5EF4-FFF2-40B4-BE49-F238E27FC236}">
                <a16:creationId xmlns:a16="http://schemas.microsoft.com/office/drawing/2014/main" id="{655D1210-BA00-40F2-B8E5-41E8F21B4940}"/>
              </a:ext>
            </a:extLst>
          </p:cNvPr>
          <p:cNvSpPr txBox="1">
            <a:spLocks/>
          </p:cNvSpPr>
          <p:nvPr/>
        </p:nvSpPr>
        <p:spPr>
          <a:xfrm>
            <a:off x="1066800" y="977623"/>
            <a:ext cx="62484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l"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Depression? (Cont’d)</a:t>
            </a:r>
          </a:p>
        </p:txBody>
      </p:sp>
    </p:spTree>
    <p:extLst>
      <p:ext uri="{BB962C8B-B14F-4D97-AF65-F5344CB8AC3E}">
        <p14:creationId xmlns:p14="http://schemas.microsoft.com/office/powerpoint/2010/main" val="3613969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AFEF435-7044-4CE9-A19C-35269A90A4D0}"/>
              </a:ext>
            </a:extLst>
          </p:cNvPr>
          <p:cNvPicPr>
            <a:picLocks noChangeAspect="1"/>
          </p:cNvPicPr>
          <p:nvPr/>
        </p:nvPicPr>
        <p:blipFill>
          <a:blip r:embed="rId2"/>
          <a:stretch>
            <a:fillRect/>
          </a:stretch>
        </p:blipFill>
        <p:spPr>
          <a:xfrm>
            <a:off x="8041279" y="-3581085"/>
            <a:ext cx="7551463" cy="6791073"/>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Implementation Progress</a:t>
            </a:r>
          </a:p>
        </p:txBody>
      </p:sp>
      <p:graphicFrame>
        <p:nvGraphicFramePr>
          <p:cNvPr id="4" name="Content Placeholder 3">
            <a:extLst>
              <a:ext uri="{FF2B5EF4-FFF2-40B4-BE49-F238E27FC236}">
                <a16:creationId xmlns:a16="http://schemas.microsoft.com/office/drawing/2014/main" id="{F8228187-8591-419D-825C-675DAE83744B}"/>
              </a:ext>
            </a:extLst>
          </p:cNvPr>
          <p:cNvGraphicFramePr>
            <a:graphicFrameLocks noGrp="1"/>
          </p:cNvGraphicFramePr>
          <p:nvPr>
            <p:ph idx="1"/>
            <p:extLst>
              <p:ext uri="{D42A27DB-BD31-4B8C-83A1-F6EECF244321}">
                <p14:modId xmlns:p14="http://schemas.microsoft.com/office/powerpoint/2010/main" val="3431337754"/>
              </p:ext>
            </p:extLst>
          </p:nvPr>
        </p:nvGraphicFramePr>
        <p:xfrm>
          <a:off x="0" y="1138335"/>
          <a:ext cx="8845420" cy="5131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DB79F6E1-0432-4341-AEB3-C764FE8140C6}"/>
              </a:ext>
            </a:extLst>
          </p:cNvPr>
          <p:cNvGraphicFramePr/>
          <p:nvPr>
            <p:extLst>
              <p:ext uri="{D42A27DB-BD31-4B8C-83A1-F6EECF244321}">
                <p14:modId xmlns:p14="http://schemas.microsoft.com/office/powerpoint/2010/main" val="4012466987"/>
              </p:ext>
            </p:extLst>
          </p:nvPr>
        </p:nvGraphicFramePr>
        <p:xfrm>
          <a:off x="2996292" y="1294910"/>
          <a:ext cx="5177592" cy="5201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Arrow: Right 7">
            <a:extLst>
              <a:ext uri="{FF2B5EF4-FFF2-40B4-BE49-F238E27FC236}">
                <a16:creationId xmlns:a16="http://schemas.microsoft.com/office/drawing/2014/main" id="{685C8E55-66DD-419D-A3BC-BCCFF7C651E7}"/>
              </a:ext>
            </a:extLst>
          </p:cNvPr>
          <p:cNvSpPr/>
          <p:nvPr/>
        </p:nvSpPr>
        <p:spPr>
          <a:xfrm>
            <a:off x="2232907" y="1464996"/>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Diagram 8">
            <a:extLst>
              <a:ext uri="{FF2B5EF4-FFF2-40B4-BE49-F238E27FC236}">
                <a16:creationId xmlns:a16="http://schemas.microsoft.com/office/drawing/2014/main" id="{8A7BCB31-1090-4E86-9A5F-576F9A936AC5}"/>
              </a:ext>
            </a:extLst>
          </p:cNvPr>
          <p:cNvGraphicFramePr/>
          <p:nvPr>
            <p:extLst>
              <p:ext uri="{D42A27DB-BD31-4B8C-83A1-F6EECF244321}">
                <p14:modId xmlns:p14="http://schemas.microsoft.com/office/powerpoint/2010/main" val="2370180308"/>
              </p:ext>
            </p:extLst>
          </p:nvPr>
        </p:nvGraphicFramePr>
        <p:xfrm>
          <a:off x="4032373" y="2149552"/>
          <a:ext cx="4263372" cy="45972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0" name="Arrow: Right 9">
            <a:extLst>
              <a:ext uri="{FF2B5EF4-FFF2-40B4-BE49-F238E27FC236}">
                <a16:creationId xmlns:a16="http://schemas.microsoft.com/office/drawing/2014/main" id="{CD466534-31EA-4EA3-8A82-706AE933B859}"/>
              </a:ext>
            </a:extLst>
          </p:cNvPr>
          <p:cNvSpPr/>
          <p:nvPr/>
        </p:nvSpPr>
        <p:spPr>
          <a:xfrm>
            <a:off x="3156368" y="2301037"/>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987CCF8E-86AA-4C8B-8083-9023CE850C38}"/>
              </a:ext>
            </a:extLst>
          </p:cNvPr>
          <p:cNvGraphicFramePr/>
          <p:nvPr>
            <p:extLst>
              <p:ext uri="{D42A27DB-BD31-4B8C-83A1-F6EECF244321}">
                <p14:modId xmlns:p14="http://schemas.microsoft.com/office/powerpoint/2010/main" val="3089566390"/>
              </p:ext>
            </p:extLst>
          </p:nvPr>
        </p:nvGraphicFramePr>
        <p:xfrm>
          <a:off x="5201919" y="2917613"/>
          <a:ext cx="5800727" cy="58475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2" name="Arrow: Right 11">
            <a:extLst>
              <a:ext uri="{FF2B5EF4-FFF2-40B4-BE49-F238E27FC236}">
                <a16:creationId xmlns:a16="http://schemas.microsoft.com/office/drawing/2014/main" id="{C66F4D52-E9BD-40C4-888C-1BDF2DD77236}"/>
              </a:ext>
            </a:extLst>
          </p:cNvPr>
          <p:cNvSpPr/>
          <p:nvPr/>
        </p:nvSpPr>
        <p:spPr>
          <a:xfrm>
            <a:off x="4369120" y="3172664"/>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Diagram 12">
            <a:extLst>
              <a:ext uri="{FF2B5EF4-FFF2-40B4-BE49-F238E27FC236}">
                <a16:creationId xmlns:a16="http://schemas.microsoft.com/office/drawing/2014/main" id="{65F2BF87-5331-4EBC-B3C7-02C0EAF0E20E}"/>
              </a:ext>
            </a:extLst>
          </p:cNvPr>
          <p:cNvGraphicFramePr/>
          <p:nvPr>
            <p:extLst>
              <p:ext uri="{D42A27DB-BD31-4B8C-83A1-F6EECF244321}">
                <p14:modId xmlns:p14="http://schemas.microsoft.com/office/powerpoint/2010/main" val="1732311530"/>
              </p:ext>
            </p:extLst>
          </p:nvPr>
        </p:nvGraphicFramePr>
        <p:xfrm>
          <a:off x="6139886" y="3841442"/>
          <a:ext cx="5269159" cy="58475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14" name="Arrow: Right 13">
            <a:extLst>
              <a:ext uri="{FF2B5EF4-FFF2-40B4-BE49-F238E27FC236}">
                <a16:creationId xmlns:a16="http://schemas.microsoft.com/office/drawing/2014/main" id="{5F123111-1DC2-4CA4-8A53-F9D412E0CE94}"/>
              </a:ext>
            </a:extLst>
          </p:cNvPr>
          <p:cNvSpPr/>
          <p:nvPr/>
        </p:nvSpPr>
        <p:spPr>
          <a:xfrm>
            <a:off x="5349836" y="4008517"/>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Diagram 14">
            <a:extLst>
              <a:ext uri="{FF2B5EF4-FFF2-40B4-BE49-F238E27FC236}">
                <a16:creationId xmlns:a16="http://schemas.microsoft.com/office/drawing/2014/main" id="{C097167F-6799-4EA2-AB99-B923A66ECD18}"/>
              </a:ext>
            </a:extLst>
          </p:cNvPr>
          <p:cNvGraphicFramePr/>
          <p:nvPr>
            <p:extLst>
              <p:ext uri="{D42A27DB-BD31-4B8C-83A1-F6EECF244321}">
                <p14:modId xmlns:p14="http://schemas.microsoft.com/office/powerpoint/2010/main" val="1937588578"/>
              </p:ext>
            </p:extLst>
          </p:nvPr>
        </p:nvGraphicFramePr>
        <p:xfrm>
          <a:off x="7421205" y="4698476"/>
          <a:ext cx="3987841" cy="584751"/>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6" name="Arrow: Right 15">
            <a:extLst>
              <a:ext uri="{FF2B5EF4-FFF2-40B4-BE49-F238E27FC236}">
                <a16:creationId xmlns:a16="http://schemas.microsoft.com/office/drawing/2014/main" id="{61E15FBB-71CC-4C10-9A05-19961A999CB2}"/>
              </a:ext>
            </a:extLst>
          </p:cNvPr>
          <p:cNvSpPr/>
          <p:nvPr/>
        </p:nvSpPr>
        <p:spPr>
          <a:xfrm>
            <a:off x="6683380" y="4990851"/>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Diagram 16">
            <a:extLst>
              <a:ext uri="{FF2B5EF4-FFF2-40B4-BE49-F238E27FC236}">
                <a16:creationId xmlns:a16="http://schemas.microsoft.com/office/drawing/2014/main" id="{AE916263-0314-4A56-8DB2-36DE10CD3376}"/>
              </a:ext>
            </a:extLst>
          </p:cNvPr>
          <p:cNvGraphicFramePr/>
          <p:nvPr>
            <p:extLst>
              <p:ext uri="{D42A27DB-BD31-4B8C-83A1-F6EECF244321}">
                <p14:modId xmlns:p14="http://schemas.microsoft.com/office/powerpoint/2010/main" val="2285852189"/>
              </p:ext>
            </p:extLst>
          </p:nvPr>
        </p:nvGraphicFramePr>
        <p:xfrm>
          <a:off x="8641649" y="5572683"/>
          <a:ext cx="2767396" cy="58475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
        <p:nvSpPr>
          <p:cNvPr id="18" name="Arrow: Right 17">
            <a:extLst>
              <a:ext uri="{FF2B5EF4-FFF2-40B4-BE49-F238E27FC236}">
                <a16:creationId xmlns:a16="http://schemas.microsoft.com/office/drawing/2014/main" id="{5428AAF8-F840-401C-B202-3534A69E3067}"/>
              </a:ext>
            </a:extLst>
          </p:cNvPr>
          <p:cNvSpPr/>
          <p:nvPr/>
        </p:nvSpPr>
        <p:spPr>
          <a:xfrm>
            <a:off x="7924144" y="5865058"/>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DF38839-6062-48B8-97AB-5173E72B4970}"/>
              </a:ext>
            </a:extLst>
          </p:cNvPr>
          <p:cNvGrpSpPr/>
          <p:nvPr/>
        </p:nvGrpSpPr>
        <p:grpSpPr>
          <a:xfrm>
            <a:off x="238562" y="4153424"/>
            <a:ext cx="1693428" cy="584751"/>
            <a:chOff x="-17129" y="0"/>
            <a:chExt cx="1401312" cy="584751"/>
          </a:xfrm>
        </p:grpSpPr>
        <p:sp>
          <p:nvSpPr>
            <p:cNvPr id="20" name="Rectangle: Rounded Corners 19">
              <a:extLst>
                <a:ext uri="{FF2B5EF4-FFF2-40B4-BE49-F238E27FC236}">
                  <a16:creationId xmlns:a16="http://schemas.microsoft.com/office/drawing/2014/main" id="{14E060C4-E625-4F88-A7D0-8B8B546750E7}"/>
                </a:ext>
              </a:extLst>
            </p:cNvPr>
            <p:cNvSpPr/>
            <p:nvPr/>
          </p:nvSpPr>
          <p:spPr>
            <a:xfrm>
              <a:off x="0" y="0"/>
              <a:ext cx="1384183" cy="584751"/>
            </a:xfrm>
            <a:prstGeom prst="roundRect">
              <a:avLst>
                <a:gd name="adj" fmla="val 10000"/>
              </a:avLst>
            </a:pr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21" name="Rectangle: Rounded Corners 4">
              <a:extLst>
                <a:ext uri="{FF2B5EF4-FFF2-40B4-BE49-F238E27FC236}">
                  <a16:creationId xmlns:a16="http://schemas.microsoft.com/office/drawing/2014/main" id="{D572EF74-BF5A-4695-B24F-CF82A79C13C6}"/>
                </a:ext>
              </a:extLst>
            </p:cNvPr>
            <p:cNvSpPr txBox="1"/>
            <p:nvPr/>
          </p:nvSpPr>
          <p:spPr>
            <a:xfrm>
              <a:off x="-17129" y="17127"/>
              <a:ext cx="1401311"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b="1" kern="1200"/>
                <a:t>Completed (PP1)</a:t>
              </a:r>
            </a:p>
          </p:txBody>
        </p:sp>
      </p:grpSp>
      <p:grpSp>
        <p:nvGrpSpPr>
          <p:cNvPr id="22" name="Group 21">
            <a:extLst>
              <a:ext uri="{FF2B5EF4-FFF2-40B4-BE49-F238E27FC236}">
                <a16:creationId xmlns:a16="http://schemas.microsoft.com/office/drawing/2014/main" id="{EECEC8F5-361B-4456-AB0F-48CEA88616C8}"/>
              </a:ext>
            </a:extLst>
          </p:cNvPr>
          <p:cNvGrpSpPr/>
          <p:nvPr/>
        </p:nvGrpSpPr>
        <p:grpSpPr>
          <a:xfrm>
            <a:off x="271039" y="4894999"/>
            <a:ext cx="1660951" cy="584751"/>
            <a:chOff x="0" y="0"/>
            <a:chExt cx="1660951" cy="584751"/>
          </a:xfrm>
        </p:grpSpPr>
        <p:sp>
          <p:nvSpPr>
            <p:cNvPr id="23" name="Rectangle: Rounded Corners 22">
              <a:extLst>
                <a:ext uri="{FF2B5EF4-FFF2-40B4-BE49-F238E27FC236}">
                  <a16:creationId xmlns:a16="http://schemas.microsoft.com/office/drawing/2014/main" id="{0B063D8C-643A-4892-BD38-DEDF1020EDFA}"/>
                </a:ext>
              </a:extLst>
            </p:cNvPr>
            <p:cNvSpPr/>
            <p:nvPr/>
          </p:nvSpPr>
          <p:spPr>
            <a:xfrm>
              <a:off x="0" y="0"/>
              <a:ext cx="1660951" cy="584751"/>
            </a:xfrm>
            <a:prstGeom prst="roundRect">
              <a:avLst>
                <a:gd name="adj" fmla="val 10000"/>
              </a:avLst>
            </a:prstGeom>
            <a:solidFill>
              <a:schemeClr val="accent4">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24" name="Rectangle: Rounded Corners 4">
              <a:extLst>
                <a:ext uri="{FF2B5EF4-FFF2-40B4-BE49-F238E27FC236}">
                  <a16:creationId xmlns:a16="http://schemas.microsoft.com/office/drawing/2014/main" id="{8D8EF334-14AF-4590-A220-6D00AD137B9D}"/>
                </a:ext>
              </a:extLst>
            </p:cNvPr>
            <p:cNvSpPr txBox="1"/>
            <p:nvPr/>
          </p:nvSpPr>
          <p:spPr>
            <a:xfrm>
              <a:off x="17127" y="17127"/>
              <a:ext cx="1626697"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Completed (PP2)</a:t>
              </a:r>
            </a:p>
          </p:txBody>
        </p:sp>
      </p:grpSp>
      <p:graphicFrame>
        <p:nvGraphicFramePr>
          <p:cNvPr id="25" name="Diagram 24">
            <a:extLst>
              <a:ext uri="{FF2B5EF4-FFF2-40B4-BE49-F238E27FC236}">
                <a16:creationId xmlns:a16="http://schemas.microsoft.com/office/drawing/2014/main" id="{BD860211-D848-4CE3-B96D-26358B891CCD}"/>
              </a:ext>
            </a:extLst>
          </p:cNvPr>
          <p:cNvGraphicFramePr/>
          <p:nvPr/>
        </p:nvGraphicFramePr>
        <p:xfrm>
          <a:off x="279959" y="5638671"/>
          <a:ext cx="1631334" cy="584751"/>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
        <p:nvSpPr>
          <p:cNvPr id="26" name="TextBox 25">
            <a:extLst>
              <a:ext uri="{FF2B5EF4-FFF2-40B4-BE49-F238E27FC236}">
                <a16:creationId xmlns:a16="http://schemas.microsoft.com/office/drawing/2014/main" id="{53FDC9BF-3483-4E6C-9993-64FC6A8B1AA0}"/>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3341628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Data Collection</a:t>
            </a:r>
          </a:p>
        </p:txBody>
      </p:sp>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r>
              <a:rPr lang="en-US" sz="2800"/>
              <a:t>Russian Dataset of Depressive Posts collected from Social Media [31].</a:t>
            </a:r>
          </a:p>
          <a:p>
            <a:pPr lvl="1"/>
            <a:r>
              <a:rPr lang="en-US" sz="2200"/>
              <a:t>Public Accounts of </a:t>
            </a:r>
            <a:r>
              <a:rPr lang="en-US" sz="2200" err="1"/>
              <a:t>Vkontakte</a:t>
            </a:r>
            <a:r>
              <a:rPr lang="en-US" sz="2200"/>
              <a:t> Social Network from Commonwealth of Independent States (CIS) Countries.</a:t>
            </a:r>
          </a:p>
          <a:p>
            <a:pPr lvl="1"/>
            <a:r>
              <a:rPr lang="en-US" sz="2200"/>
              <a:t>The collected data was classified by psychologists.</a:t>
            </a:r>
          </a:p>
          <a:p>
            <a:pPr lvl="2">
              <a:buFont typeface="Wingdings" panose="05000000000000000000" pitchFamily="2" charset="2"/>
              <a:buChar char="ü"/>
            </a:pPr>
            <a:r>
              <a:rPr lang="en-US" sz="2000"/>
              <a:t>32 018 depressive posts </a:t>
            </a:r>
          </a:p>
          <a:p>
            <a:pPr lvl="2">
              <a:buFont typeface="Wingdings" panose="05000000000000000000" pitchFamily="2" charset="2"/>
              <a:buChar char="ü"/>
            </a:pPr>
            <a:r>
              <a:rPr lang="en-US" sz="2000"/>
              <a:t> 32 021 non-depressive posts.</a:t>
            </a:r>
          </a:p>
          <a:p>
            <a:pPr lvl="1">
              <a:buFont typeface="Wingdings" panose="05000000000000000000" pitchFamily="2" charset="2"/>
              <a:buChar char="ü"/>
            </a:pPr>
            <a:endParaRPr lang="en-US" sz="2000"/>
          </a:p>
          <a:p>
            <a:r>
              <a:rPr lang="en-US" sz="2800"/>
              <a:t>Dataset for ChatBot was obtained from DAIC-WOZ database [32].</a:t>
            </a:r>
          </a:p>
          <a:p>
            <a:pPr lvl="1"/>
            <a:r>
              <a:rPr lang="en-US" sz="2200"/>
              <a:t>Wizard-of-Oz interviews, conducted by an animated virtual interviewer (Ellie)</a:t>
            </a:r>
          </a:p>
          <a:p>
            <a:pPr lvl="1"/>
            <a:r>
              <a:rPr lang="en-US" sz="2200"/>
              <a:t>Controlled by a human interviewer in another room.</a:t>
            </a:r>
          </a:p>
          <a:p>
            <a:pPr lvl="1"/>
            <a:r>
              <a:rPr lang="en-US" sz="2200"/>
              <a:t>Designed to support the diagnosis of psychological distress conditions.</a:t>
            </a:r>
          </a:p>
          <a:p>
            <a:pPr lvl="1"/>
            <a:r>
              <a:rPr lang="en-US" sz="2200"/>
              <a:t>Interview Sessions – 189 Sessions</a:t>
            </a:r>
          </a:p>
          <a:p>
            <a:pPr marL="0" indent="0">
              <a:buNone/>
            </a:pPr>
            <a:endParaRPr lang="en-US"/>
          </a:p>
          <a:p>
            <a:endParaRPr lang="en-US"/>
          </a:p>
        </p:txBody>
      </p:sp>
      <p:sp>
        <p:nvSpPr>
          <p:cNvPr id="7" name="TextBox 6">
            <a:extLst>
              <a:ext uri="{FF2B5EF4-FFF2-40B4-BE49-F238E27FC236}">
                <a16:creationId xmlns:a16="http://schemas.microsoft.com/office/drawing/2014/main" id="{3C91E44F-7CAC-4756-8669-82820F147220}"/>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2121880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3"/>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3"/>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217186" y="357599"/>
            <a:ext cx="8718292"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Data Analysis – Translation</a:t>
            </a:r>
          </a:p>
        </p:txBody>
      </p:sp>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lstStyle/>
          <a:p>
            <a:endParaRPr lang="en-US"/>
          </a:p>
          <a:p>
            <a:r>
              <a:rPr lang="en-US"/>
              <a:t>Translate Russian Language to English Language</a:t>
            </a:r>
          </a:p>
          <a:p>
            <a:pPr lvl="1"/>
            <a:r>
              <a:rPr lang="en-US"/>
              <a:t>Pre-defined model, MarianMT Transformers was used to translate dataset into English Language [33].</a:t>
            </a:r>
          </a:p>
          <a:p>
            <a:pPr marL="0" indent="0">
              <a:buNone/>
            </a:pPr>
            <a:endParaRPr lang="en-US"/>
          </a:p>
          <a:p>
            <a:r>
              <a:rPr lang="en-US"/>
              <a:t>Translate Russian Language to Sinhala Language</a:t>
            </a:r>
          </a:p>
          <a:p>
            <a:pPr lvl="1"/>
            <a:r>
              <a:rPr lang="en-US"/>
              <a:t>Google Translator used to translate dataset into Sinhala Language.</a:t>
            </a:r>
          </a:p>
          <a:p>
            <a:pPr marL="0" indent="0">
              <a:buNone/>
            </a:pPr>
            <a:endParaRPr lang="en-US"/>
          </a:p>
          <a:p>
            <a:endParaRPr lang="en-US"/>
          </a:p>
        </p:txBody>
      </p:sp>
      <p:sp>
        <p:nvSpPr>
          <p:cNvPr id="7" name="TextBox 6">
            <a:extLst>
              <a:ext uri="{FF2B5EF4-FFF2-40B4-BE49-F238E27FC236}">
                <a16:creationId xmlns:a16="http://schemas.microsoft.com/office/drawing/2014/main" id="{F123E327-B434-4216-8C1F-32B0A7346380}"/>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1946811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a:xfrm>
            <a:off x="350273" y="1274323"/>
            <a:ext cx="10992177" cy="4694287"/>
          </a:xfrm>
        </p:spPr>
        <p:txBody>
          <a:bodyPr/>
          <a:lstStyle/>
          <a:p>
            <a:r>
              <a:rPr lang="en-US" sz="2800"/>
              <a:t>Word Embedding for English Content [34].</a:t>
            </a:r>
          </a:p>
          <a:p>
            <a:pPr lvl="1"/>
            <a:r>
              <a:rPr lang="en-US" sz="2400" err="1"/>
              <a:t>GloVe</a:t>
            </a:r>
            <a:r>
              <a:rPr lang="en-US" sz="2400"/>
              <a:t> Vector Model</a:t>
            </a:r>
          </a:p>
          <a:p>
            <a:pPr lvl="2"/>
            <a:r>
              <a:rPr lang="en-US" sz="2000"/>
              <a:t>Developed by Stanford University.</a:t>
            </a:r>
          </a:p>
          <a:p>
            <a:pPr lvl="2"/>
            <a:r>
              <a:rPr lang="en-US" sz="2000" err="1"/>
              <a:t>Ssupports</a:t>
            </a:r>
            <a:r>
              <a:rPr lang="en-US" sz="2000"/>
              <a:t> for FastText Model .</a:t>
            </a:r>
          </a:p>
          <a:p>
            <a:pPr marL="457200" lvl="1" indent="0">
              <a:buNone/>
            </a:pPr>
            <a:endParaRPr lang="en-US"/>
          </a:p>
          <a:p>
            <a:pPr marL="457200" lvl="1" indent="0">
              <a:buNone/>
            </a:pPr>
            <a:endParaRPr lang="en-US"/>
          </a:p>
          <a:p>
            <a:r>
              <a:rPr lang="en-US" sz="2800"/>
              <a:t>Word Embedding for Sinhala Content [35].</a:t>
            </a:r>
          </a:p>
          <a:p>
            <a:pPr lvl="1"/>
            <a:r>
              <a:rPr lang="en-US" sz="2400"/>
              <a:t>Sinhalese Vector Model </a:t>
            </a:r>
          </a:p>
          <a:p>
            <a:pPr lvl="2"/>
            <a:r>
              <a:rPr lang="en-US" sz="2000"/>
              <a:t>Developed by Facebook's AI Research lab.</a:t>
            </a:r>
          </a:p>
          <a:p>
            <a:endParaRPr lang="en-US"/>
          </a:p>
          <a:p>
            <a:pPr marL="0" indent="0">
              <a:buNone/>
            </a:pPr>
            <a:endParaRPr lang="en-US"/>
          </a:p>
          <a:p>
            <a:pPr marL="0" indent="0">
              <a:buNone/>
            </a:pPr>
            <a:endParaRPr lang="en-US"/>
          </a:p>
          <a:p>
            <a:endParaRPr lang="en-US"/>
          </a:p>
        </p:txBody>
      </p:sp>
      <p:sp>
        <p:nvSpPr>
          <p:cNvPr id="7" name="TextBox 6">
            <a:extLst>
              <a:ext uri="{FF2B5EF4-FFF2-40B4-BE49-F238E27FC236}">
                <a16:creationId xmlns:a16="http://schemas.microsoft.com/office/drawing/2014/main" id="{1BD0C17A-37B1-493D-BA07-967E4086598C}"/>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grpSp>
        <p:nvGrpSpPr>
          <p:cNvPr id="2" name="Group 1">
            <a:extLst>
              <a:ext uri="{FF2B5EF4-FFF2-40B4-BE49-F238E27FC236}">
                <a16:creationId xmlns:a16="http://schemas.microsoft.com/office/drawing/2014/main" id="{3EDC9B1E-A719-4E56-97A0-E797D6B521DE}"/>
              </a:ext>
            </a:extLst>
          </p:cNvPr>
          <p:cNvGrpSpPr/>
          <p:nvPr/>
        </p:nvGrpSpPr>
        <p:grpSpPr>
          <a:xfrm>
            <a:off x="7312384" y="1446118"/>
            <a:ext cx="3229667" cy="1982882"/>
            <a:chOff x="6322895" y="1549854"/>
            <a:chExt cx="5208645" cy="3758292"/>
          </a:xfrm>
        </p:grpSpPr>
        <p:pic>
          <p:nvPicPr>
            <p:cNvPr id="4" name="Picture 3">
              <a:extLst>
                <a:ext uri="{FF2B5EF4-FFF2-40B4-BE49-F238E27FC236}">
                  <a16:creationId xmlns:a16="http://schemas.microsoft.com/office/drawing/2014/main" id="{0D3BA34C-424B-41D5-8325-E40A911D9C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2895" y="1549854"/>
              <a:ext cx="5208645" cy="3758292"/>
            </a:xfrm>
            <a:prstGeom prst="rect">
              <a:avLst/>
            </a:prstGeom>
            <a:ln>
              <a:solidFill>
                <a:schemeClr val="tx1"/>
              </a:solidFill>
            </a:ln>
          </p:spPr>
        </p:pic>
        <p:sp>
          <p:nvSpPr>
            <p:cNvPr id="11" name="Rectangle 10">
              <a:extLst>
                <a:ext uri="{FF2B5EF4-FFF2-40B4-BE49-F238E27FC236}">
                  <a16:creationId xmlns:a16="http://schemas.microsoft.com/office/drawing/2014/main" id="{64073B6A-6871-40FA-AAE3-19B2190A85B4}"/>
                </a:ext>
              </a:extLst>
            </p:cNvPr>
            <p:cNvSpPr/>
            <p:nvPr/>
          </p:nvSpPr>
          <p:spPr>
            <a:xfrm>
              <a:off x="6760854" y="4253493"/>
              <a:ext cx="4399906" cy="1045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Google Shape;463;p37">
            <a:extLst>
              <a:ext uri="{FF2B5EF4-FFF2-40B4-BE49-F238E27FC236}">
                <a16:creationId xmlns:a16="http://schemas.microsoft.com/office/drawing/2014/main" id="{B74E2ED5-709E-40F8-AB01-DD53196FCBF8}"/>
              </a:ext>
            </a:extLst>
          </p:cNvPr>
          <p:cNvSpPr txBox="1">
            <a:spLocks/>
          </p:cNvSpPr>
          <p:nvPr/>
        </p:nvSpPr>
        <p:spPr>
          <a:xfrm>
            <a:off x="1542466" y="463288"/>
            <a:ext cx="9458325"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Data Analysis – </a:t>
            </a:r>
            <a:r>
              <a:rPr lang="en-US" sz="4400" kern="0">
                <a:solidFill>
                  <a:srgbClr val="61878C"/>
                </a:solidFill>
                <a:latin typeface="+mn-lt"/>
              </a:rPr>
              <a:t>Word</a:t>
            </a:r>
            <a:r>
              <a:rPr kumimoji="0" lang="en-US" sz="4400" b="1" i="0" u="none" strike="noStrike" kern="0" cap="none" spc="0" normalizeH="0" baseline="0" noProof="0">
                <a:ln>
                  <a:noFill/>
                </a:ln>
                <a:solidFill>
                  <a:srgbClr val="61878C"/>
                </a:solidFill>
                <a:effectLst/>
                <a:uLnTx/>
                <a:uFillTx/>
                <a:latin typeface="+mn-lt"/>
                <a:sym typeface="Neucha"/>
              </a:rPr>
              <a:t> </a:t>
            </a:r>
            <a:r>
              <a:rPr lang="en-US" sz="4400" kern="0">
                <a:solidFill>
                  <a:srgbClr val="61878C"/>
                </a:solidFill>
                <a:latin typeface="+mn-lt"/>
              </a:rPr>
              <a:t>Embedding</a:t>
            </a:r>
            <a:endParaRPr kumimoji="0" lang="en-US" sz="4400" b="1" i="0" u="none" strike="noStrike" kern="0" cap="none" spc="0" normalizeH="0" baseline="0" noProof="0">
              <a:ln>
                <a:noFill/>
              </a:ln>
              <a:solidFill>
                <a:srgbClr val="61878C"/>
              </a:solidFill>
              <a:effectLst/>
              <a:uLnTx/>
              <a:uFillTx/>
              <a:latin typeface="+mn-lt"/>
              <a:sym typeface="Neucha"/>
            </a:endParaRPr>
          </a:p>
        </p:txBody>
      </p:sp>
      <p:grpSp>
        <p:nvGrpSpPr>
          <p:cNvPr id="10" name="Group 9">
            <a:extLst>
              <a:ext uri="{FF2B5EF4-FFF2-40B4-BE49-F238E27FC236}">
                <a16:creationId xmlns:a16="http://schemas.microsoft.com/office/drawing/2014/main" id="{2F1C0E84-05F6-4353-A5EA-D5324BA522B4}"/>
              </a:ext>
            </a:extLst>
          </p:cNvPr>
          <p:cNvGrpSpPr/>
          <p:nvPr/>
        </p:nvGrpSpPr>
        <p:grpSpPr>
          <a:xfrm>
            <a:off x="7312384" y="4233237"/>
            <a:ext cx="3229667" cy="1828574"/>
            <a:chOff x="6096000" y="1600426"/>
            <a:chExt cx="4938149" cy="3657148"/>
          </a:xfrm>
        </p:grpSpPr>
        <p:pic>
          <p:nvPicPr>
            <p:cNvPr id="13" name="Picture 12">
              <a:extLst>
                <a:ext uri="{FF2B5EF4-FFF2-40B4-BE49-F238E27FC236}">
                  <a16:creationId xmlns:a16="http://schemas.microsoft.com/office/drawing/2014/main" id="{F971B0E0-8C48-4533-B2A8-33D929095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00426"/>
              <a:ext cx="4938149" cy="3657148"/>
            </a:xfrm>
            <a:prstGeom prst="rect">
              <a:avLst/>
            </a:prstGeom>
            <a:ln>
              <a:solidFill>
                <a:schemeClr val="tx1"/>
              </a:solidFill>
            </a:ln>
          </p:spPr>
        </p:pic>
        <p:sp>
          <p:nvSpPr>
            <p:cNvPr id="14" name="Rectangle 13">
              <a:extLst>
                <a:ext uri="{FF2B5EF4-FFF2-40B4-BE49-F238E27FC236}">
                  <a16:creationId xmlns:a16="http://schemas.microsoft.com/office/drawing/2014/main" id="{B5256BEC-91F6-4214-94F7-56C2A8FF1268}"/>
                </a:ext>
              </a:extLst>
            </p:cNvPr>
            <p:cNvSpPr/>
            <p:nvPr/>
          </p:nvSpPr>
          <p:spPr>
            <a:xfrm>
              <a:off x="9436608" y="2712720"/>
              <a:ext cx="1280160" cy="201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6504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Model Implementation</a:t>
            </a:r>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endParaRPr lang="en-US" sz="2800"/>
          </a:p>
          <a:p>
            <a:r>
              <a:rPr lang="en-US" sz="2800"/>
              <a:t>English content-based depression risk analysis.</a:t>
            </a:r>
          </a:p>
          <a:p>
            <a:pPr lvl="1"/>
            <a:r>
              <a:rPr lang="en-US" sz="2400">
                <a:sym typeface="Wingdings" panose="05000000000000000000" pitchFamily="2" charset="2"/>
              </a:rPr>
              <a:t>Test Accuracy – 96%</a:t>
            </a:r>
          </a:p>
          <a:p>
            <a:pPr marL="457200" lvl="1" indent="0">
              <a:buNone/>
            </a:pPr>
            <a:endParaRPr lang="en-US"/>
          </a:p>
          <a:p>
            <a:r>
              <a:rPr lang="en-US" sz="2800"/>
              <a:t>Sinhala content-based depression risk analysis.</a:t>
            </a:r>
          </a:p>
          <a:p>
            <a:pPr lvl="1"/>
            <a:r>
              <a:rPr lang="en-US" sz="2400">
                <a:sym typeface="Wingdings" panose="05000000000000000000" pitchFamily="2" charset="2"/>
              </a:rPr>
              <a:t>Test Accuracy – 95%</a:t>
            </a:r>
          </a:p>
          <a:p>
            <a:pPr marL="457200" lvl="1" indent="0">
              <a:buNone/>
            </a:pPr>
            <a:endParaRPr lang="en-US" sz="2400"/>
          </a:p>
          <a:p>
            <a:r>
              <a:rPr lang="en-US" sz="2800"/>
              <a:t>Chatbot classifier for depression Risk Analysis.</a:t>
            </a:r>
          </a:p>
          <a:p>
            <a:pPr lvl="1"/>
            <a:r>
              <a:rPr lang="en-US" sz="2400"/>
              <a:t>Test Accuracy – 83%</a:t>
            </a:r>
          </a:p>
          <a:p>
            <a:pPr marL="457200" lvl="1" indent="0">
              <a:buNone/>
            </a:pPr>
            <a:endParaRPr lang="en-US" sz="2400"/>
          </a:p>
          <a:p>
            <a:pPr marL="457200" lvl="1" indent="0">
              <a:buNone/>
            </a:pPr>
            <a:endParaRPr lang="en-US"/>
          </a:p>
        </p:txBody>
      </p:sp>
      <p:sp>
        <p:nvSpPr>
          <p:cNvPr id="9" name="TextBox 8">
            <a:extLst>
              <a:ext uri="{FF2B5EF4-FFF2-40B4-BE49-F238E27FC236}">
                <a16:creationId xmlns:a16="http://schemas.microsoft.com/office/drawing/2014/main" id="{C372F942-0618-48C9-8644-0D11602A822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665722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1234140" y="437160"/>
            <a:ext cx="9723719"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000" b="1" i="0" u="none" strike="noStrike" kern="0" cap="none" spc="0" normalizeH="0" baseline="0" noProof="0">
                <a:ln>
                  <a:noFill/>
                </a:ln>
                <a:solidFill>
                  <a:srgbClr val="61878C"/>
                </a:solidFill>
                <a:effectLst/>
                <a:uLnTx/>
                <a:uFillTx/>
                <a:latin typeface="+mn-lt"/>
                <a:sym typeface="Neucha"/>
              </a:rPr>
              <a:t>ChatBot Implementation</a:t>
            </a:r>
          </a:p>
        </p:txBody>
      </p:sp>
      <p:sp>
        <p:nvSpPr>
          <p:cNvPr id="19" name="Content Placeholder 2">
            <a:extLst>
              <a:ext uri="{FF2B5EF4-FFF2-40B4-BE49-F238E27FC236}">
                <a16:creationId xmlns:a16="http://schemas.microsoft.com/office/drawing/2014/main" id="{871ECA5E-9CD4-4041-A822-335CF8B2C6F1}"/>
              </a:ext>
            </a:extLst>
          </p:cNvPr>
          <p:cNvSpPr>
            <a:spLocks noGrp="1"/>
          </p:cNvSpPr>
          <p:nvPr>
            <p:ph idx="1"/>
          </p:nvPr>
        </p:nvSpPr>
        <p:spPr>
          <a:xfrm>
            <a:off x="383006" y="1035279"/>
            <a:ext cx="11513720" cy="5146446"/>
          </a:xfrm>
        </p:spPr>
        <p:txBody>
          <a:bodyPr vert="horz" lIns="91440" tIns="45720" rIns="91440" bIns="45720" rtlCol="0" anchor="t">
            <a:normAutofit/>
          </a:bodyPr>
          <a:lstStyle/>
          <a:p>
            <a:endParaRPr lang="en-US" sz="2800"/>
          </a:p>
          <a:p>
            <a:endParaRPr lang="en-US" sz="2800"/>
          </a:p>
          <a:p>
            <a:r>
              <a:rPr lang="en-US" sz="2800"/>
              <a:t>Rasa Framework is used in ChatBot Implementation.</a:t>
            </a:r>
          </a:p>
          <a:p>
            <a:pPr marL="0" indent="0">
              <a:buNone/>
            </a:pPr>
            <a:endParaRPr lang="en-US" sz="2800"/>
          </a:p>
          <a:p>
            <a:r>
              <a:rPr lang="en-US" sz="2800"/>
              <a:t>Rasa is an Open-Source Conversational AI to build contextual AI Assistant and Chatbots.</a:t>
            </a:r>
          </a:p>
          <a:p>
            <a:endParaRPr lang="en-US" sz="2400"/>
          </a:p>
          <a:p>
            <a:pPr marL="0" indent="0">
              <a:buNone/>
            </a:pPr>
            <a:endParaRPr lang="en-US" sz="2800"/>
          </a:p>
          <a:p>
            <a:pPr lvl="1"/>
            <a:endParaRPr lang="en-US" sz="2400"/>
          </a:p>
          <a:p>
            <a:pPr marL="0" indent="0">
              <a:buNone/>
            </a:pPr>
            <a:endParaRPr lang="en-US" sz="2800"/>
          </a:p>
          <a:p>
            <a:pPr marL="0" indent="0">
              <a:buNone/>
            </a:pPr>
            <a:endParaRPr lang="en-US" sz="2800"/>
          </a:p>
          <a:p>
            <a:endParaRPr lang="en-US" sz="2800"/>
          </a:p>
        </p:txBody>
      </p:sp>
      <p:sp>
        <p:nvSpPr>
          <p:cNvPr id="8" name="TextBox 7">
            <a:extLst>
              <a:ext uri="{FF2B5EF4-FFF2-40B4-BE49-F238E27FC236}">
                <a16:creationId xmlns:a16="http://schemas.microsoft.com/office/drawing/2014/main" id="{381B675E-444B-4BB4-8A7F-B5F0FD4D429F}"/>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414111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3"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562947" y="311022"/>
            <a:ext cx="11066106"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algn="ctr">
              <a:buClr>
                <a:srgbClr val="61878C"/>
              </a:buClr>
              <a:defRPr/>
            </a:pPr>
            <a:r>
              <a:rPr kumimoji="0" lang="en-US" b="1" i="0" u="none" strike="noStrike" kern="0" cap="none" spc="0" normalizeH="0" baseline="0" noProof="0">
                <a:ln>
                  <a:noFill/>
                </a:ln>
                <a:solidFill>
                  <a:srgbClr val="61878C"/>
                </a:solidFill>
                <a:effectLst/>
                <a:uLnTx/>
                <a:uFillTx/>
                <a:latin typeface="+mn-lt"/>
                <a:sym typeface="Neucha"/>
              </a:rPr>
              <a:t>ChatBot – Cont’d</a:t>
            </a:r>
          </a:p>
        </p:txBody>
      </p:sp>
      <p:sp>
        <p:nvSpPr>
          <p:cNvPr id="9" name="TextBox 8">
            <a:extLst>
              <a:ext uri="{FF2B5EF4-FFF2-40B4-BE49-F238E27FC236}">
                <a16:creationId xmlns:a16="http://schemas.microsoft.com/office/drawing/2014/main" id="{05715C25-29F6-4154-942E-593723C2DE3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
        <p:nvSpPr>
          <p:cNvPr id="11" name="Content Placeholder 2">
            <a:extLst>
              <a:ext uri="{FF2B5EF4-FFF2-40B4-BE49-F238E27FC236}">
                <a16:creationId xmlns:a16="http://schemas.microsoft.com/office/drawing/2014/main" id="{247E11F8-929A-4EFB-BBA0-2498C10CB367}"/>
              </a:ext>
            </a:extLst>
          </p:cNvPr>
          <p:cNvSpPr>
            <a:spLocks noGrp="1"/>
          </p:cNvSpPr>
          <p:nvPr>
            <p:ph idx="1"/>
          </p:nvPr>
        </p:nvSpPr>
        <p:spPr>
          <a:xfrm>
            <a:off x="383006" y="1035279"/>
            <a:ext cx="11513720" cy="5146446"/>
          </a:xfrm>
        </p:spPr>
        <p:txBody>
          <a:bodyPr>
            <a:normAutofit/>
          </a:bodyPr>
          <a:lstStyle/>
          <a:p>
            <a:endParaRPr lang="en-US" sz="2800"/>
          </a:p>
          <a:p>
            <a:r>
              <a:rPr lang="en-US" sz="2800" b="1"/>
              <a:t>Intent</a:t>
            </a:r>
            <a:r>
              <a:rPr lang="en-US" sz="2800"/>
              <a:t> – </a:t>
            </a:r>
            <a:r>
              <a:rPr lang="en-US" sz="2800" i="1"/>
              <a:t>Define Possible User Inputs  </a:t>
            </a:r>
          </a:p>
          <a:p>
            <a:pPr marL="0" indent="0">
              <a:buNone/>
            </a:pPr>
            <a:endParaRPr lang="en-US" sz="2800"/>
          </a:p>
          <a:p>
            <a:r>
              <a:rPr lang="en-US" sz="2800" b="1"/>
              <a:t>Action</a:t>
            </a:r>
            <a:r>
              <a:rPr lang="en-US" sz="2800"/>
              <a:t> – </a:t>
            </a:r>
            <a:r>
              <a:rPr lang="en-US" sz="2800" i="1"/>
              <a:t>Response</a:t>
            </a:r>
          </a:p>
          <a:p>
            <a:pPr marL="0" indent="0">
              <a:buNone/>
            </a:pPr>
            <a:endParaRPr lang="en-US" sz="2800"/>
          </a:p>
          <a:p>
            <a:r>
              <a:rPr lang="en-US" sz="2800" b="1"/>
              <a:t>Entity</a:t>
            </a:r>
            <a:r>
              <a:rPr lang="en-US" sz="2800"/>
              <a:t> – </a:t>
            </a:r>
            <a:r>
              <a:rPr lang="en-US" sz="2800" i="1"/>
              <a:t>Extract Information</a:t>
            </a:r>
          </a:p>
          <a:p>
            <a:pPr marL="0" indent="0">
              <a:buNone/>
            </a:pPr>
            <a:endParaRPr lang="en-US" sz="2800"/>
          </a:p>
          <a:p>
            <a:r>
              <a:rPr lang="en-US" sz="2800" b="1"/>
              <a:t>Stories</a:t>
            </a:r>
            <a:r>
              <a:rPr lang="en-US" sz="2800"/>
              <a:t> – </a:t>
            </a:r>
            <a:r>
              <a:rPr lang="en-US" sz="2800" i="1"/>
              <a:t>Define the Flow</a:t>
            </a:r>
          </a:p>
        </p:txBody>
      </p:sp>
      <p:pic>
        <p:nvPicPr>
          <p:cNvPr id="3" name="Picture 2">
            <a:extLst>
              <a:ext uri="{FF2B5EF4-FFF2-40B4-BE49-F238E27FC236}">
                <a16:creationId xmlns:a16="http://schemas.microsoft.com/office/drawing/2014/main" id="{3E6B15D2-8EB8-43D3-8E81-EDFF153D88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2016" y="1674133"/>
            <a:ext cx="4926563" cy="4077155"/>
          </a:xfrm>
          <a:prstGeom prst="rect">
            <a:avLst/>
          </a:prstGeom>
          <a:ln>
            <a:solidFill>
              <a:schemeClr val="tx1"/>
            </a:solidFill>
          </a:ln>
        </p:spPr>
      </p:pic>
    </p:spTree>
    <p:extLst>
      <p:ext uri="{BB962C8B-B14F-4D97-AF65-F5344CB8AC3E}">
        <p14:creationId xmlns:p14="http://schemas.microsoft.com/office/powerpoint/2010/main" val="2759636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lang="en-US" sz="4400" kern="0">
                <a:solidFill>
                  <a:srgbClr val="61878C"/>
                </a:solidFill>
                <a:latin typeface="+mn-lt"/>
              </a:rPr>
              <a:t>API</a:t>
            </a:r>
            <a:r>
              <a:rPr kumimoji="0" lang="en-US" sz="4400" b="1" i="0" u="none" strike="noStrike" kern="0" cap="none" spc="0" normalizeH="0" baseline="0" noProof="0">
                <a:ln>
                  <a:noFill/>
                </a:ln>
                <a:solidFill>
                  <a:srgbClr val="61878C"/>
                </a:solidFill>
                <a:effectLst/>
                <a:uLnTx/>
                <a:uFillTx/>
                <a:latin typeface="+mn-lt"/>
                <a:sym typeface="Neucha"/>
              </a:rPr>
              <a:t> Implementation</a:t>
            </a:r>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endParaRPr lang="en-US" sz="2800"/>
          </a:p>
          <a:p>
            <a:r>
              <a:rPr lang="en-US" sz="2800" err="1"/>
              <a:t>FastAPI</a:t>
            </a:r>
            <a:r>
              <a:rPr lang="en-US" sz="2800"/>
              <a:t> is used to implement the RESTful API.</a:t>
            </a:r>
          </a:p>
          <a:p>
            <a:pPr lvl="1"/>
            <a:r>
              <a:rPr lang="en-US" sz="2400"/>
              <a:t>POST method – Store percentage of positive thoughts and probability of depression risk</a:t>
            </a:r>
          </a:p>
          <a:p>
            <a:pPr marL="457200" lvl="1" indent="0">
              <a:buNone/>
            </a:pPr>
            <a:endParaRPr lang="en-US" sz="2400"/>
          </a:p>
          <a:p>
            <a:pPr lvl="1"/>
            <a:endParaRPr lang="en-US" sz="2400"/>
          </a:p>
          <a:p>
            <a:pPr marL="457200" lvl="1" indent="0">
              <a:buNone/>
            </a:pPr>
            <a:endParaRPr lang="en-US" sz="2400"/>
          </a:p>
          <a:p>
            <a:pPr lvl="1"/>
            <a:r>
              <a:rPr lang="en-US" sz="2400"/>
              <a:t>GET method – Access the stored data based on date and User</a:t>
            </a:r>
          </a:p>
          <a:p>
            <a:pPr marL="457200" lvl="1" indent="0">
              <a:buNone/>
            </a:pPr>
            <a:endParaRPr lang="en-US"/>
          </a:p>
        </p:txBody>
      </p:sp>
      <p:sp>
        <p:nvSpPr>
          <p:cNvPr id="9" name="TextBox 8">
            <a:extLst>
              <a:ext uri="{FF2B5EF4-FFF2-40B4-BE49-F238E27FC236}">
                <a16:creationId xmlns:a16="http://schemas.microsoft.com/office/drawing/2014/main" id="{DD427405-6915-4A7D-B266-97D20DCBB45F}"/>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pic>
        <p:nvPicPr>
          <p:cNvPr id="4" name="Picture 3">
            <a:extLst>
              <a:ext uri="{FF2B5EF4-FFF2-40B4-BE49-F238E27FC236}">
                <a16:creationId xmlns:a16="http://schemas.microsoft.com/office/drawing/2014/main" id="{336053F9-30B6-45E4-AD5A-617B93C3BFEF}"/>
              </a:ext>
            </a:extLst>
          </p:cNvPr>
          <p:cNvPicPr>
            <a:picLocks noChangeAspect="1"/>
          </p:cNvPicPr>
          <p:nvPr/>
        </p:nvPicPr>
        <p:blipFill>
          <a:blip r:embed="rId4"/>
          <a:stretch>
            <a:fillRect/>
          </a:stretch>
        </p:blipFill>
        <p:spPr>
          <a:xfrm>
            <a:off x="1252537" y="3253964"/>
            <a:ext cx="9305925" cy="609600"/>
          </a:xfrm>
          <a:prstGeom prst="rect">
            <a:avLst/>
          </a:prstGeom>
        </p:spPr>
      </p:pic>
      <p:pic>
        <p:nvPicPr>
          <p:cNvPr id="6" name="Picture 5">
            <a:extLst>
              <a:ext uri="{FF2B5EF4-FFF2-40B4-BE49-F238E27FC236}">
                <a16:creationId xmlns:a16="http://schemas.microsoft.com/office/drawing/2014/main" id="{B56E4008-BA72-4A66-86F3-45A6F92BA046}"/>
              </a:ext>
            </a:extLst>
          </p:cNvPr>
          <p:cNvPicPr>
            <a:picLocks noChangeAspect="1"/>
          </p:cNvPicPr>
          <p:nvPr/>
        </p:nvPicPr>
        <p:blipFill>
          <a:blip r:embed="rId5"/>
          <a:stretch>
            <a:fillRect/>
          </a:stretch>
        </p:blipFill>
        <p:spPr>
          <a:xfrm>
            <a:off x="1252537" y="5150823"/>
            <a:ext cx="9305925" cy="590550"/>
          </a:xfrm>
          <a:prstGeom prst="rect">
            <a:avLst/>
          </a:prstGeom>
        </p:spPr>
      </p:pic>
    </p:spTree>
    <p:extLst>
      <p:ext uri="{BB962C8B-B14F-4D97-AF65-F5344CB8AC3E}">
        <p14:creationId xmlns:p14="http://schemas.microsoft.com/office/powerpoint/2010/main" val="3082169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lang="en-US" sz="4400" kern="0">
                <a:solidFill>
                  <a:srgbClr val="61878C"/>
                </a:solidFill>
                <a:latin typeface="+mn-lt"/>
              </a:rPr>
              <a:t>Service</a:t>
            </a:r>
            <a:r>
              <a:rPr kumimoji="0" lang="en-US" sz="4400" b="1" i="0" u="none" strike="noStrike" kern="0" cap="none" spc="0" normalizeH="0" baseline="0" noProof="0">
                <a:ln>
                  <a:noFill/>
                </a:ln>
                <a:solidFill>
                  <a:srgbClr val="61878C"/>
                </a:solidFill>
                <a:effectLst/>
                <a:uLnTx/>
                <a:uFillTx/>
                <a:latin typeface="+mn-lt"/>
                <a:sym typeface="Neucha"/>
              </a:rPr>
              <a:t> Deployment</a:t>
            </a:r>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pPr marL="0" indent="0">
              <a:buNone/>
            </a:pPr>
            <a:endParaRPr lang="en-US" sz="2800"/>
          </a:p>
          <a:p>
            <a:r>
              <a:rPr lang="en-US" sz="2800"/>
              <a:t>Google Cloud Platform is a suite of cloud computing services.</a:t>
            </a:r>
          </a:p>
          <a:p>
            <a:pPr marL="0" indent="0">
              <a:buNone/>
            </a:pPr>
            <a:endParaRPr lang="en-US" sz="2800"/>
          </a:p>
          <a:p>
            <a:r>
              <a:rPr lang="en-US" sz="2800"/>
              <a:t>The service is deployed in Google cloud.</a:t>
            </a:r>
          </a:p>
          <a:p>
            <a:pPr lvl="1"/>
            <a:r>
              <a:rPr lang="en-US" sz="2400"/>
              <a:t>The service is run on a virtual machine with 4 virtual CPUs and 32 GB memory.</a:t>
            </a:r>
          </a:p>
          <a:p>
            <a:pPr lvl="1"/>
            <a:endParaRPr lang="en-US" sz="2400"/>
          </a:p>
          <a:p>
            <a:pPr marL="457200" lvl="1" indent="0">
              <a:lnSpc>
                <a:spcPct val="150000"/>
              </a:lnSpc>
              <a:buNone/>
            </a:pPr>
            <a:endParaRPr lang="en-US" sz="2400"/>
          </a:p>
          <a:p>
            <a:pPr lvl="1"/>
            <a:r>
              <a:rPr lang="en-US" sz="2400"/>
              <a:t>OS image used in the virtual machine is ubuntu with the size of 50 GB.</a:t>
            </a:r>
          </a:p>
          <a:p>
            <a:pPr marL="457200" lvl="1" indent="0">
              <a:buNone/>
            </a:pPr>
            <a:endParaRPr lang="en-US"/>
          </a:p>
          <a:p>
            <a:pPr marL="457200" lvl="1" indent="0">
              <a:buNone/>
            </a:pPr>
            <a:endParaRPr lang="en-US"/>
          </a:p>
        </p:txBody>
      </p:sp>
      <p:pic>
        <p:nvPicPr>
          <p:cNvPr id="9" name="Picture 8">
            <a:extLst>
              <a:ext uri="{FF2B5EF4-FFF2-40B4-BE49-F238E27FC236}">
                <a16:creationId xmlns:a16="http://schemas.microsoft.com/office/drawing/2014/main" id="{B5790AC4-4E9D-40FE-9867-F8E340847862}"/>
              </a:ext>
            </a:extLst>
          </p:cNvPr>
          <p:cNvPicPr>
            <a:picLocks noChangeAspect="1"/>
          </p:cNvPicPr>
          <p:nvPr/>
        </p:nvPicPr>
        <p:blipFill>
          <a:blip r:embed="rId4">
            <a:duotone>
              <a:prstClr val="black"/>
              <a:schemeClr val="accent1">
                <a:lumMod val="50000"/>
                <a:tint val="45000"/>
                <a:satMod val="400000"/>
              </a:schemeClr>
            </a:duotone>
            <a:extLst>
              <a:ext uri="{28A0092B-C50C-407E-A947-70E740481C1C}">
                <a14:useLocalDpi xmlns:a14="http://schemas.microsoft.com/office/drawing/2010/main" val="0"/>
              </a:ext>
            </a:extLst>
          </a:blip>
          <a:stretch>
            <a:fillRect/>
          </a:stretch>
        </p:blipFill>
        <p:spPr>
          <a:xfrm>
            <a:off x="1375497" y="5238942"/>
            <a:ext cx="8775630" cy="753439"/>
          </a:xfrm>
          <a:prstGeom prst="rect">
            <a:avLst/>
          </a:prstGeom>
          <a:ln>
            <a:solidFill>
              <a:schemeClr val="tx1"/>
            </a:solidFill>
          </a:ln>
        </p:spPr>
      </p:pic>
      <p:pic>
        <p:nvPicPr>
          <p:cNvPr id="10" name="Picture 9">
            <a:extLst>
              <a:ext uri="{FF2B5EF4-FFF2-40B4-BE49-F238E27FC236}">
                <a16:creationId xmlns:a16="http://schemas.microsoft.com/office/drawing/2014/main" id="{4AC0DCC3-B378-4675-B4A8-0E79DF1FEEF5}"/>
              </a:ext>
            </a:extLst>
          </p:cNvPr>
          <p:cNvPicPr>
            <a:picLocks noChangeAspect="1"/>
          </p:cNvPicPr>
          <p:nvPr/>
        </p:nvPicPr>
        <p:blipFill>
          <a:blip r:embed="rId5">
            <a:duotone>
              <a:prstClr val="black"/>
              <a:schemeClr val="accent1">
                <a:lumMod val="50000"/>
                <a:tint val="45000"/>
                <a:satMod val="400000"/>
              </a:schemeClr>
            </a:duotone>
            <a:extLst>
              <a:ext uri="{28A0092B-C50C-407E-A947-70E740481C1C}">
                <a14:useLocalDpi xmlns:a14="http://schemas.microsoft.com/office/drawing/2010/main" val="0"/>
              </a:ext>
            </a:extLst>
          </a:blip>
          <a:stretch>
            <a:fillRect/>
          </a:stretch>
        </p:blipFill>
        <p:spPr>
          <a:xfrm>
            <a:off x="1477765" y="3733800"/>
            <a:ext cx="3655279" cy="580032"/>
          </a:xfrm>
          <a:prstGeom prst="rect">
            <a:avLst/>
          </a:prstGeom>
          <a:ln>
            <a:solidFill>
              <a:schemeClr val="tx1"/>
            </a:solidFill>
          </a:ln>
        </p:spPr>
      </p:pic>
      <p:sp>
        <p:nvSpPr>
          <p:cNvPr id="11" name="TextBox 10">
            <a:extLst>
              <a:ext uri="{FF2B5EF4-FFF2-40B4-BE49-F238E27FC236}">
                <a16:creationId xmlns:a16="http://schemas.microsoft.com/office/drawing/2014/main" id="{45734990-0DA4-4B15-BDE6-4A0E879DD99F}"/>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324630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Implementation</a:t>
            </a:r>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a:xfrm>
            <a:off x="304800" y="1225685"/>
            <a:ext cx="11684000" cy="5098915"/>
          </a:xfrm>
        </p:spPr>
        <p:txBody>
          <a:bodyPr>
            <a:normAutofit/>
          </a:bodyPr>
          <a:lstStyle/>
          <a:p>
            <a:endParaRPr lang="en-US" sz="2800"/>
          </a:p>
          <a:p>
            <a:r>
              <a:rPr lang="en-US" sz="2800"/>
              <a:t>Initialize the Twitter API</a:t>
            </a:r>
          </a:p>
          <a:p>
            <a:pPr marL="0" indent="0">
              <a:buNone/>
            </a:pPr>
            <a:endParaRPr lang="en-US" sz="2800"/>
          </a:p>
          <a:p>
            <a:pPr marL="0" indent="0">
              <a:buNone/>
            </a:pPr>
            <a:endParaRPr lang="en-US" sz="2800"/>
          </a:p>
          <a:p>
            <a:r>
              <a:rPr lang="en-US" sz="2800"/>
              <a:t>Access user accounts through twitter API</a:t>
            </a:r>
          </a:p>
          <a:p>
            <a:pPr marL="0" indent="0">
              <a:buNone/>
            </a:pPr>
            <a:endParaRPr lang="en-US" sz="2400"/>
          </a:p>
          <a:p>
            <a:pPr marL="0" indent="0">
              <a:buNone/>
            </a:pPr>
            <a:endParaRPr lang="en-US" sz="2400"/>
          </a:p>
          <a:p>
            <a:r>
              <a:rPr lang="en-US" sz="2800"/>
              <a:t>Access Twitter posts through twitter API</a:t>
            </a:r>
          </a:p>
          <a:p>
            <a:pPr marL="0" indent="0">
              <a:buNone/>
            </a:pPr>
            <a:endParaRPr lang="en-US" sz="2400"/>
          </a:p>
          <a:p>
            <a:pPr marL="457200" lvl="1" indent="0">
              <a:buNone/>
            </a:pPr>
            <a:endParaRPr lang="en-US"/>
          </a:p>
          <a:p>
            <a:pPr marL="457200" lvl="1" indent="0">
              <a:buNone/>
            </a:pPr>
            <a:endParaRPr lang="en-US"/>
          </a:p>
        </p:txBody>
      </p:sp>
      <p:pic>
        <p:nvPicPr>
          <p:cNvPr id="4" name="Picture 3">
            <a:extLst>
              <a:ext uri="{FF2B5EF4-FFF2-40B4-BE49-F238E27FC236}">
                <a16:creationId xmlns:a16="http://schemas.microsoft.com/office/drawing/2014/main" id="{51A23B53-5AEB-4285-B9D0-7AA0DD8E2926}"/>
              </a:ext>
            </a:extLst>
          </p:cNvPr>
          <p:cNvPicPr>
            <a:picLocks noChangeAspect="1"/>
          </p:cNvPicPr>
          <p:nvPr/>
        </p:nvPicPr>
        <p:blipFill rotWithShape="1">
          <a:blip r:embed="rId4">
            <a:extLst>
              <a:ext uri="{28A0092B-C50C-407E-A947-70E740481C1C}">
                <a14:useLocalDpi xmlns:a14="http://schemas.microsoft.com/office/drawing/2010/main" val="0"/>
              </a:ext>
            </a:extLst>
          </a:blip>
          <a:srcRect t="30181" b="30551"/>
          <a:stretch/>
        </p:blipFill>
        <p:spPr>
          <a:xfrm>
            <a:off x="7235430" y="2925841"/>
            <a:ext cx="3485539" cy="1161966"/>
          </a:xfrm>
          <a:prstGeom prst="rect">
            <a:avLst/>
          </a:prstGeom>
        </p:spPr>
      </p:pic>
      <p:sp>
        <p:nvSpPr>
          <p:cNvPr id="10" name="TextBox 9">
            <a:extLst>
              <a:ext uri="{FF2B5EF4-FFF2-40B4-BE49-F238E27FC236}">
                <a16:creationId xmlns:a16="http://schemas.microsoft.com/office/drawing/2014/main" id="{F00D5C4B-F8C4-4ED2-A0E9-1E586CBFE8CE}"/>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pic>
        <p:nvPicPr>
          <p:cNvPr id="12" name="Picture 11">
            <a:extLst>
              <a:ext uri="{FF2B5EF4-FFF2-40B4-BE49-F238E27FC236}">
                <a16:creationId xmlns:a16="http://schemas.microsoft.com/office/drawing/2014/main" id="{293556B7-E3D7-4FD3-9740-B9CDC55ED6B9}"/>
              </a:ext>
            </a:extLst>
          </p:cNvPr>
          <p:cNvPicPr>
            <a:picLocks noChangeAspect="1"/>
          </p:cNvPicPr>
          <p:nvPr/>
        </p:nvPicPr>
        <p:blipFill rotWithShape="1">
          <a:blip r:embed="rId4">
            <a:extLst>
              <a:ext uri="{28A0092B-C50C-407E-A947-70E740481C1C}">
                <a14:useLocalDpi xmlns:a14="http://schemas.microsoft.com/office/drawing/2010/main" val="0"/>
              </a:ext>
            </a:extLst>
          </a:blip>
          <a:srcRect t="67856"/>
          <a:stretch/>
        </p:blipFill>
        <p:spPr>
          <a:xfrm>
            <a:off x="7225702" y="4412564"/>
            <a:ext cx="3485540" cy="1373221"/>
          </a:xfrm>
          <a:prstGeom prst="rect">
            <a:avLst/>
          </a:prstGeom>
        </p:spPr>
      </p:pic>
      <p:pic>
        <p:nvPicPr>
          <p:cNvPr id="13" name="Picture 12">
            <a:extLst>
              <a:ext uri="{FF2B5EF4-FFF2-40B4-BE49-F238E27FC236}">
                <a16:creationId xmlns:a16="http://schemas.microsoft.com/office/drawing/2014/main" id="{943FF1D8-D7AB-478F-A2C6-29AF99A67948}"/>
              </a:ext>
            </a:extLst>
          </p:cNvPr>
          <p:cNvPicPr>
            <a:picLocks noChangeAspect="1"/>
          </p:cNvPicPr>
          <p:nvPr/>
        </p:nvPicPr>
        <p:blipFill rotWithShape="1">
          <a:blip r:embed="rId4">
            <a:extLst>
              <a:ext uri="{28A0092B-C50C-407E-A947-70E740481C1C}">
                <a14:useLocalDpi xmlns:a14="http://schemas.microsoft.com/office/drawing/2010/main" val="0"/>
              </a:ext>
            </a:extLst>
          </a:blip>
          <a:srcRect t="1" b="67863"/>
          <a:stretch/>
        </p:blipFill>
        <p:spPr>
          <a:xfrm>
            <a:off x="7225702" y="1710634"/>
            <a:ext cx="3485539" cy="950951"/>
          </a:xfrm>
          <a:prstGeom prst="rect">
            <a:avLst/>
          </a:prstGeom>
        </p:spPr>
      </p:pic>
    </p:spTree>
    <p:extLst>
      <p:ext uri="{BB962C8B-B14F-4D97-AF65-F5344CB8AC3E}">
        <p14:creationId xmlns:p14="http://schemas.microsoft.com/office/powerpoint/2010/main" val="3387755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241DA-D475-4833-B53D-55088D8BF406}"/>
              </a:ext>
            </a:extLst>
          </p:cNvPr>
          <p:cNvPicPr>
            <a:picLocks noChangeAspect="1"/>
          </p:cNvPicPr>
          <p:nvPr/>
        </p:nvPicPr>
        <p:blipFill>
          <a:blip r:embed="rId2"/>
          <a:stretch>
            <a:fillRect/>
          </a:stretch>
        </p:blipFill>
        <p:spPr>
          <a:xfrm>
            <a:off x="8744031" y="896850"/>
            <a:ext cx="3992636" cy="4904341"/>
          </a:xfrm>
          <a:prstGeom prst="rect">
            <a:avLst/>
          </a:prstGeom>
        </p:spPr>
      </p:pic>
      <p:sp>
        <p:nvSpPr>
          <p:cNvPr id="3" name="Content Placeholder 2">
            <a:extLst>
              <a:ext uri="{FF2B5EF4-FFF2-40B4-BE49-F238E27FC236}">
                <a16:creationId xmlns:a16="http://schemas.microsoft.com/office/drawing/2014/main" id="{6B616913-88D6-45F7-BFC7-8135E014720C}"/>
              </a:ext>
            </a:extLst>
          </p:cNvPr>
          <p:cNvSpPr>
            <a:spLocks noGrp="1"/>
          </p:cNvSpPr>
          <p:nvPr>
            <p:ph idx="1"/>
          </p:nvPr>
        </p:nvSpPr>
        <p:spPr>
          <a:xfrm>
            <a:off x="1142999" y="1617749"/>
            <a:ext cx="8286136" cy="4596237"/>
          </a:xfrm>
        </p:spPr>
        <p:txBody>
          <a:bodyPr vert="horz" lIns="91440" tIns="45720" rIns="91440" bIns="45720" rtlCol="0" anchor="t">
            <a:normAutofit fontScale="92500" lnSpcReduction="10000"/>
          </a:bodyPr>
          <a:lstStyle/>
          <a:p>
            <a:endParaRPr lang="en-US"/>
          </a:p>
          <a:p>
            <a:r>
              <a:rPr lang="en-US"/>
              <a:t>Why has depression become the most critical disorder?</a:t>
            </a:r>
          </a:p>
          <a:p>
            <a:pPr lvl="1">
              <a:lnSpc>
                <a:spcPct val="110000"/>
              </a:lnSpc>
            </a:pPr>
            <a:r>
              <a:rPr lang="en-US"/>
              <a:t>People are not receiving adequate treatments, which may lead to suicide.</a:t>
            </a:r>
          </a:p>
          <a:p>
            <a:pPr marL="457200" lvl="1" indent="0">
              <a:buNone/>
            </a:pPr>
            <a:endParaRPr lang="en-US"/>
          </a:p>
          <a:p>
            <a:r>
              <a:rPr lang="en-US"/>
              <a:t>What is the main reason people tending to avoid treatment for depression in Sri Lanka?</a:t>
            </a:r>
          </a:p>
          <a:p>
            <a:pPr lvl="1">
              <a:lnSpc>
                <a:spcPct val="110000"/>
              </a:lnSpc>
            </a:pPr>
            <a:r>
              <a:rPr lang="en-US"/>
              <a:t>In Sri Lanka, people may obscure the state of their minds due to social stigma and fear.</a:t>
            </a:r>
          </a:p>
          <a:p>
            <a:pPr marL="0" indent="0">
              <a:buNone/>
            </a:pPr>
            <a:endParaRPr lang="en-US"/>
          </a:p>
        </p:txBody>
      </p:sp>
      <p:pic>
        <p:nvPicPr>
          <p:cNvPr id="4" name="Picture 3">
            <a:extLst>
              <a:ext uri="{FF2B5EF4-FFF2-40B4-BE49-F238E27FC236}">
                <a16:creationId xmlns:a16="http://schemas.microsoft.com/office/drawing/2014/main" id="{43B6C145-9F07-421F-B613-F9612EC0D619}"/>
              </a:ext>
            </a:extLst>
          </p:cNvPr>
          <p:cNvPicPr>
            <a:picLocks noChangeAspect="1"/>
          </p:cNvPicPr>
          <p:nvPr/>
        </p:nvPicPr>
        <p:blipFill>
          <a:blip r:embed="rId3"/>
          <a:stretch>
            <a:fillRect/>
          </a:stretch>
        </p:blipFill>
        <p:spPr>
          <a:xfrm rot="5400000">
            <a:off x="85985" y="-317925"/>
            <a:ext cx="1793789" cy="2118198"/>
          </a:xfrm>
          <a:prstGeom prst="rect">
            <a:avLst/>
          </a:prstGeom>
        </p:spPr>
      </p:pic>
      <p:sp>
        <p:nvSpPr>
          <p:cNvPr id="7" name="Google Shape;463;p37">
            <a:extLst>
              <a:ext uri="{FF2B5EF4-FFF2-40B4-BE49-F238E27FC236}">
                <a16:creationId xmlns:a16="http://schemas.microsoft.com/office/drawing/2014/main" id="{9D6582AB-6620-4284-A96C-F1E8D6DBFCFE}"/>
              </a:ext>
            </a:extLst>
          </p:cNvPr>
          <p:cNvSpPr txBox="1">
            <a:spLocks/>
          </p:cNvSpPr>
          <p:nvPr/>
        </p:nvSpPr>
        <p:spPr>
          <a:xfrm>
            <a:off x="1143000" y="896850"/>
            <a:ext cx="62484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l"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a:t>
            </a:r>
          </a:p>
        </p:txBody>
      </p:sp>
    </p:spTree>
    <p:extLst>
      <p:ext uri="{BB962C8B-B14F-4D97-AF65-F5344CB8AC3E}">
        <p14:creationId xmlns:p14="http://schemas.microsoft.com/office/powerpoint/2010/main" val="3325775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a:xfrm>
            <a:off x="304800" y="1225685"/>
            <a:ext cx="11684000" cy="5098915"/>
          </a:xfrm>
        </p:spPr>
        <p:txBody>
          <a:bodyPr>
            <a:normAutofit/>
          </a:bodyPr>
          <a:lstStyle/>
          <a:p>
            <a:pPr marL="457200" lvl="1" indent="0">
              <a:buNone/>
            </a:pPr>
            <a:endParaRPr lang="en-US"/>
          </a:p>
          <a:p>
            <a:pPr marL="457200" lvl="1" indent="0">
              <a:buNone/>
            </a:pPr>
            <a:endParaRPr lang="en-US"/>
          </a:p>
        </p:txBody>
      </p:sp>
      <p:sp>
        <p:nvSpPr>
          <p:cNvPr id="10" name="TextBox 9">
            <a:extLst>
              <a:ext uri="{FF2B5EF4-FFF2-40B4-BE49-F238E27FC236}">
                <a16:creationId xmlns:a16="http://schemas.microsoft.com/office/drawing/2014/main" id="{F00D5C4B-F8C4-4ED2-A0E9-1E586CBFE8CE}"/>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
        <p:nvSpPr>
          <p:cNvPr id="12" name="Google Shape;463;p37">
            <a:extLst>
              <a:ext uri="{FF2B5EF4-FFF2-40B4-BE49-F238E27FC236}">
                <a16:creationId xmlns:a16="http://schemas.microsoft.com/office/drawing/2014/main" id="{A3B564C4-1ACA-435F-B67D-40AFB3A83306}"/>
              </a:ext>
            </a:extLst>
          </p:cNvPr>
          <p:cNvSpPr txBox="1">
            <a:spLocks/>
          </p:cNvSpPr>
          <p:nvPr/>
        </p:nvSpPr>
        <p:spPr>
          <a:xfrm>
            <a:off x="1187342" y="304800"/>
            <a:ext cx="8676774" cy="5740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Implementation – Cont’d</a:t>
            </a:r>
          </a:p>
        </p:txBody>
      </p:sp>
      <p:sp>
        <p:nvSpPr>
          <p:cNvPr id="11" name="Content Placeholder 2">
            <a:extLst>
              <a:ext uri="{FF2B5EF4-FFF2-40B4-BE49-F238E27FC236}">
                <a16:creationId xmlns:a16="http://schemas.microsoft.com/office/drawing/2014/main" id="{D0227463-9896-4FF5-B73B-DCA2D9FC053D}"/>
              </a:ext>
            </a:extLst>
          </p:cNvPr>
          <p:cNvSpPr txBox="1">
            <a:spLocks/>
          </p:cNvSpPr>
          <p:nvPr/>
        </p:nvSpPr>
        <p:spPr>
          <a:xfrm>
            <a:off x="457200" y="1378085"/>
            <a:ext cx="11684000" cy="50989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a:p>
          <a:p>
            <a:r>
              <a:rPr lang="en-US" sz="2800"/>
              <a:t>The chatbot is connected with the application.</a:t>
            </a:r>
            <a:endParaRPr lang="en-US"/>
          </a:p>
          <a:p>
            <a:pPr marL="457200" lvl="1" indent="0">
              <a:buFont typeface="Wingdings" pitchFamily="2" charset="2"/>
              <a:buNone/>
            </a:pPr>
            <a:endParaRPr lang="en-US"/>
          </a:p>
        </p:txBody>
      </p:sp>
      <p:pic>
        <p:nvPicPr>
          <p:cNvPr id="4" name="Picture 3">
            <a:extLst>
              <a:ext uri="{FF2B5EF4-FFF2-40B4-BE49-F238E27FC236}">
                <a16:creationId xmlns:a16="http://schemas.microsoft.com/office/drawing/2014/main" id="{9C93A6D2-DE4A-49AA-9694-2C562FCB5CC9}"/>
              </a:ext>
            </a:extLst>
          </p:cNvPr>
          <p:cNvPicPr>
            <a:picLocks noChangeAspect="1"/>
          </p:cNvPicPr>
          <p:nvPr/>
        </p:nvPicPr>
        <p:blipFill>
          <a:blip r:embed="rId4"/>
          <a:stretch>
            <a:fillRect/>
          </a:stretch>
        </p:blipFill>
        <p:spPr>
          <a:xfrm>
            <a:off x="2758716" y="3307488"/>
            <a:ext cx="5534025" cy="2459399"/>
          </a:xfrm>
          <a:prstGeom prst="rect">
            <a:avLst/>
          </a:prstGeom>
        </p:spPr>
      </p:pic>
      <p:pic>
        <p:nvPicPr>
          <p:cNvPr id="6" name="Picture 5">
            <a:extLst>
              <a:ext uri="{FF2B5EF4-FFF2-40B4-BE49-F238E27FC236}">
                <a16:creationId xmlns:a16="http://schemas.microsoft.com/office/drawing/2014/main" id="{EE01B6A7-0629-4E53-A796-B594EADB38C3}"/>
              </a:ext>
            </a:extLst>
          </p:cNvPr>
          <p:cNvPicPr>
            <a:picLocks noChangeAspect="1"/>
          </p:cNvPicPr>
          <p:nvPr/>
        </p:nvPicPr>
        <p:blipFill>
          <a:blip r:embed="rId5"/>
          <a:stretch>
            <a:fillRect/>
          </a:stretch>
        </p:blipFill>
        <p:spPr>
          <a:xfrm>
            <a:off x="2758716" y="2778856"/>
            <a:ext cx="5534025" cy="504825"/>
          </a:xfrm>
          <a:prstGeom prst="rect">
            <a:avLst/>
          </a:prstGeom>
        </p:spPr>
      </p:pic>
    </p:spTree>
    <p:extLst>
      <p:ext uri="{BB962C8B-B14F-4D97-AF65-F5344CB8AC3E}">
        <p14:creationId xmlns:p14="http://schemas.microsoft.com/office/powerpoint/2010/main" val="977725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normAutofit/>
          </a:bodyPr>
          <a:lstStyle/>
          <a:p>
            <a:endParaRPr lang="en-US" sz="2800"/>
          </a:p>
          <a:p>
            <a:endParaRPr lang="en-US" sz="2800"/>
          </a:p>
          <a:p>
            <a:endParaRPr lang="en-US" sz="2800"/>
          </a:p>
          <a:p>
            <a:r>
              <a:rPr lang="en-US" sz="2800"/>
              <a:t>Detailed summary will be </a:t>
            </a:r>
          </a:p>
          <a:p>
            <a:pPr marL="0" indent="0">
              <a:buNone/>
            </a:pPr>
            <a:r>
              <a:rPr lang="en-US" sz="2800"/>
              <a:t>displayed to user.</a:t>
            </a:r>
          </a:p>
          <a:p>
            <a:pPr marL="457200" lvl="1" indent="0">
              <a:buNone/>
            </a:pPr>
            <a:endParaRPr lang="en-US"/>
          </a:p>
        </p:txBody>
      </p:sp>
      <p:sp>
        <p:nvSpPr>
          <p:cNvPr id="9" name="Google Shape;463;p37">
            <a:extLst>
              <a:ext uri="{FF2B5EF4-FFF2-40B4-BE49-F238E27FC236}">
                <a16:creationId xmlns:a16="http://schemas.microsoft.com/office/drawing/2014/main" id="{EBA103DD-BBD8-4B78-87CB-37A842CAF7EC}"/>
              </a:ext>
            </a:extLst>
          </p:cNvPr>
          <p:cNvSpPr txBox="1">
            <a:spLocks/>
          </p:cNvSpPr>
          <p:nvPr/>
        </p:nvSpPr>
        <p:spPr>
          <a:xfrm>
            <a:off x="1187342" y="304800"/>
            <a:ext cx="8676774" cy="5740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Mobile Implementation – Cont’d</a:t>
            </a:r>
          </a:p>
        </p:txBody>
      </p:sp>
      <p:sp>
        <p:nvSpPr>
          <p:cNvPr id="10" name="TextBox 9">
            <a:extLst>
              <a:ext uri="{FF2B5EF4-FFF2-40B4-BE49-F238E27FC236}">
                <a16:creationId xmlns:a16="http://schemas.microsoft.com/office/drawing/2014/main" id="{7B2A2D0A-8E46-4A80-9317-E3A9406B3A9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pic>
        <p:nvPicPr>
          <p:cNvPr id="4" name="Picture 3">
            <a:extLst>
              <a:ext uri="{FF2B5EF4-FFF2-40B4-BE49-F238E27FC236}">
                <a16:creationId xmlns:a16="http://schemas.microsoft.com/office/drawing/2014/main" id="{E33D708B-DF90-4828-9ED1-CA5B8F0D1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8337" y="1528290"/>
            <a:ext cx="2215045" cy="4796310"/>
          </a:xfrm>
          <a:prstGeom prst="rect">
            <a:avLst/>
          </a:prstGeom>
          <a:ln w="12700">
            <a:solidFill>
              <a:schemeClr val="tx1"/>
            </a:solidFill>
          </a:ln>
        </p:spPr>
      </p:pic>
      <p:pic>
        <p:nvPicPr>
          <p:cNvPr id="6" name="Picture 5">
            <a:extLst>
              <a:ext uri="{FF2B5EF4-FFF2-40B4-BE49-F238E27FC236}">
                <a16:creationId xmlns:a16="http://schemas.microsoft.com/office/drawing/2014/main" id="{B8628BA2-9DC9-4425-B7FF-4392366546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9786" y="1143000"/>
            <a:ext cx="2215045" cy="4796310"/>
          </a:xfrm>
          <a:prstGeom prst="rect">
            <a:avLst/>
          </a:prstGeom>
          <a:ln w="12700">
            <a:solidFill>
              <a:schemeClr val="tx1"/>
            </a:solidFill>
          </a:ln>
        </p:spPr>
      </p:pic>
    </p:spTree>
    <p:extLst>
      <p:ext uri="{BB962C8B-B14F-4D97-AF65-F5344CB8AC3E}">
        <p14:creationId xmlns:p14="http://schemas.microsoft.com/office/powerpoint/2010/main" val="3687791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Work Breakdown Structure</a:t>
            </a:r>
          </a:p>
        </p:txBody>
      </p:sp>
      <p:pic>
        <p:nvPicPr>
          <p:cNvPr id="9" name="Content Placeholder 8">
            <a:extLst>
              <a:ext uri="{FF2B5EF4-FFF2-40B4-BE49-F238E27FC236}">
                <a16:creationId xmlns:a16="http://schemas.microsoft.com/office/drawing/2014/main" id="{5B477A8D-A2BF-46EB-A1B2-1726B9B30B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143000"/>
            <a:ext cx="9829800" cy="5181600"/>
          </a:xfrm>
          <a:ln>
            <a:solidFill>
              <a:srgbClr val="FF0000"/>
            </a:solidFill>
          </a:ln>
        </p:spPr>
      </p:pic>
      <p:pic>
        <p:nvPicPr>
          <p:cNvPr id="4" name="Picture 3">
            <a:extLst>
              <a:ext uri="{FF2B5EF4-FFF2-40B4-BE49-F238E27FC236}">
                <a16:creationId xmlns:a16="http://schemas.microsoft.com/office/drawing/2014/main" id="{3CD7E0A6-756F-4ED9-ABDA-9C91AB6C3C30}"/>
              </a:ext>
            </a:extLst>
          </p:cNvPr>
          <p:cNvPicPr>
            <a:picLocks noChangeAspect="1"/>
          </p:cNvPicPr>
          <p:nvPr/>
        </p:nvPicPr>
        <p:blipFill>
          <a:blip r:embed="rId3"/>
          <a:stretch>
            <a:fillRect/>
          </a:stretch>
        </p:blipFill>
        <p:spPr>
          <a:xfrm>
            <a:off x="0" y="-133620"/>
            <a:ext cx="1841152" cy="1121761"/>
          </a:xfrm>
          <a:prstGeom prst="rect">
            <a:avLst/>
          </a:prstGeom>
        </p:spPr>
      </p:pic>
      <p:sp>
        <p:nvSpPr>
          <p:cNvPr id="6" name="TextBox 5">
            <a:extLst>
              <a:ext uri="{FF2B5EF4-FFF2-40B4-BE49-F238E27FC236}">
                <a16:creationId xmlns:a16="http://schemas.microsoft.com/office/drawing/2014/main" id="{7C6A6D53-C58A-4C5E-BBBF-ABD74ED99ED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spTree>
    <p:extLst>
      <p:ext uri="{BB962C8B-B14F-4D97-AF65-F5344CB8AC3E}">
        <p14:creationId xmlns:p14="http://schemas.microsoft.com/office/powerpoint/2010/main" val="4148428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kern="0">
                <a:solidFill>
                  <a:srgbClr val="61878C"/>
                </a:solidFill>
                <a:latin typeface="+mn-lt"/>
              </a:rPr>
              <a:t>Individual Progress</a:t>
            </a:r>
          </a:p>
        </p:txBody>
      </p:sp>
      <p:pic>
        <p:nvPicPr>
          <p:cNvPr id="2" name="Picture 1">
            <a:extLst>
              <a:ext uri="{FF2B5EF4-FFF2-40B4-BE49-F238E27FC236}">
                <a16:creationId xmlns:a16="http://schemas.microsoft.com/office/drawing/2014/main" id="{FFABF1A5-1DB1-4957-846B-5400FC7D6DDD}"/>
              </a:ext>
            </a:extLst>
          </p:cNvPr>
          <p:cNvPicPr>
            <a:picLocks noChangeAspect="1"/>
          </p:cNvPicPr>
          <p:nvPr/>
        </p:nvPicPr>
        <p:blipFill>
          <a:blip r:embed="rId2"/>
          <a:stretch>
            <a:fillRect/>
          </a:stretch>
        </p:blipFill>
        <p:spPr>
          <a:xfrm>
            <a:off x="0" y="-133620"/>
            <a:ext cx="1841152" cy="1121761"/>
          </a:xfrm>
          <a:prstGeom prst="rect">
            <a:avLst/>
          </a:prstGeom>
        </p:spPr>
      </p:pic>
      <p:graphicFrame>
        <p:nvGraphicFramePr>
          <p:cNvPr id="11" name="Content Placeholder 2">
            <a:extLst>
              <a:ext uri="{FF2B5EF4-FFF2-40B4-BE49-F238E27FC236}">
                <a16:creationId xmlns:a16="http://schemas.microsoft.com/office/drawing/2014/main" id="{18D424EE-34AA-4DDE-AC56-126AB0A0CAE2}"/>
              </a:ext>
            </a:extLst>
          </p:cNvPr>
          <p:cNvGraphicFramePr>
            <a:graphicFrameLocks noGrp="1"/>
          </p:cNvGraphicFramePr>
          <p:nvPr>
            <p:extLst>
              <p:ext uri="{D42A27DB-BD31-4B8C-83A1-F6EECF244321}">
                <p14:modId xmlns:p14="http://schemas.microsoft.com/office/powerpoint/2010/main" val="1156142096"/>
              </p:ext>
            </p:extLst>
          </p:nvPr>
        </p:nvGraphicFramePr>
        <p:xfrm>
          <a:off x="1223169" y="1535382"/>
          <a:ext cx="5902865" cy="4544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DDD9E17-329A-4708-8564-F15327901956}"/>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pic>
        <p:nvPicPr>
          <p:cNvPr id="9" name="Picture 8">
            <a:extLst>
              <a:ext uri="{FF2B5EF4-FFF2-40B4-BE49-F238E27FC236}">
                <a16:creationId xmlns:a16="http://schemas.microsoft.com/office/drawing/2014/main" id="{2BEC1077-8B44-4DF4-8A0B-BA2E110BD610}"/>
              </a:ext>
            </a:extLst>
          </p:cNvPr>
          <p:cNvPicPr>
            <a:picLocks noChangeAspect="1"/>
          </p:cNvPicPr>
          <p:nvPr/>
        </p:nvPicPr>
        <p:blipFill rotWithShape="1">
          <a:blip r:embed="rId8"/>
          <a:srcRect r="1122" b="1988"/>
          <a:stretch/>
        </p:blipFill>
        <p:spPr>
          <a:xfrm>
            <a:off x="8294237" y="1496687"/>
            <a:ext cx="2782775" cy="1703713"/>
          </a:xfrm>
          <a:prstGeom prst="rect">
            <a:avLst/>
          </a:prstGeom>
        </p:spPr>
      </p:pic>
      <p:pic>
        <p:nvPicPr>
          <p:cNvPr id="13" name="Picture 12">
            <a:extLst>
              <a:ext uri="{FF2B5EF4-FFF2-40B4-BE49-F238E27FC236}">
                <a16:creationId xmlns:a16="http://schemas.microsoft.com/office/drawing/2014/main" id="{66D4CE46-6CB7-446F-9FAF-20A8B5DE0048}"/>
              </a:ext>
            </a:extLst>
          </p:cNvPr>
          <p:cNvPicPr>
            <a:picLocks noChangeAspect="1"/>
          </p:cNvPicPr>
          <p:nvPr/>
        </p:nvPicPr>
        <p:blipFill rotWithShape="1">
          <a:blip r:embed="rId9"/>
          <a:srcRect r="1201"/>
          <a:stretch/>
        </p:blipFill>
        <p:spPr>
          <a:xfrm>
            <a:off x="8260391" y="4376022"/>
            <a:ext cx="2782775" cy="1703712"/>
          </a:xfrm>
          <a:prstGeom prst="rect">
            <a:avLst/>
          </a:prstGeom>
        </p:spPr>
      </p:pic>
    </p:spTree>
    <p:extLst>
      <p:ext uri="{BB962C8B-B14F-4D97-AF65-F5344CB8AC3E}">
        <p14:creationId xmlns:p14="http://schemas.microsoft.com/office/powerpoint/2010/main" val="784170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p:txBody>
          <a:bodyPr>
            <a:normAutofit/>
          </a:bodyPr>
          <a:lstStyle/>
          <a:p>
            <a:pPr algn="ctr"/>
            <a:r>
              <a:rPr lang="en-US" kern="0">
                <a:solidFill>
                  <a:srgbClr val="61878C"/>
                </a:solidFill>
                <a:latin typeface="+mn-lt"/>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sz="half" idx="1"/>
          </p:nvPr>
        </p:nvSpPr>
        <p:spPr>
          <a:xfrm>
            <a:off x="609599" y="1222311"/>
            <a:ext cx="8436253" cy="4903854"/>
          </a:xfrm>
        </p:spPr>
        <p:txBody>
          <a:bodyPr>
            <a:normAutofit fontScale="77500" lnSpcReduction="20000"/>
          </a:bodyPr>
          <a:lstStyle/>
          <a:p>
            <a:pPr marL="0" indent="0">
              <a:lnSpc>
                <a:spcPct val="107000"/>
              </a:lnSpc>
              <a:spcBef>
                <a:spcPts val="0"/>
              </a:spcBef>
              <a:spcAft>
                <a:spcPts val="800"/>
              </a:spcAft>
              <a:buNone/>
            </a:pPr>
            <a:r>
              <a:rPr lang="en-US" sz="16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[16] </a:t>
            </a:r>
            <a:r>
              <a:rPr lang="en-US" sz="1600"/>
              <a:t>K. A. </a:t>
            </a:r>
            <a:r>
              <a:rPr lang="en-US" sz="1600" err="1"/>
              <a:t>Govindasamy</a:t>
            </a:r>
            <a:r>
              <a:rPr lang="en-US" sz="1600"/>
              <a:t> and N. </a:t>
            </a:r>
            <a:r>
              <a:rPr lang="en-US" sz="1600" err="1"/>
              <a:t>Palanichamy</a:t>
            </a:r>
            <a:r>
              <a:rPr lang="en-US" sz="1600"/>
              <a:t>, "Depression Detection Using Machine Learning Techniques on Twitter Data," 2021 5th International Conference on Intelligent Computing and Control Systems (ICICCS), 2021, pp. 960-966, </a:t>
            </a:r>
            <a:r>
              <a:rPr lang="en-US" sz="1600" err="1"/>
              <a:t>doi</a:t>
            </a:r>
            <a:r>
              <a:rPr lang="en-US" sz="1600"/>
              <a:t>: 10.1109/ICICCS51141.2021.9432203. </a:t>
            </a:r>
          </a:p>
          <a:p>
            <a:pPr marL="0" indent="0">
              <a:lnSpc>
                <a:spcPct val="107000"/>
              </a:lnSpc>
              <a:spcBef>
                <a:spcPts val="0"/>
              </a:spcBef>
              <a:spcAft>
                <a:spcPts val="800"/>
              </a:spcAft>
              <a:buNone/>
            </a:pPr>
            <a:r>
              <a:rPr lang="en-US" sz="1600"/>
              <a:t>[17] S. Ghosh and T. Anwar, "Depression Intensity Estimation via Social Media: A Deep Learning Approach," in IEEE Transactions on Computational Social Systems, </a:t>
            </a:r>
            <a:r>
              <a:rPr lang="en-US" sz="1600" err="1"/>
              <a:t>doi</a:t>
            </a:r>
            <a:r>
              <a:rPr lang="en-US" sz="1600"/>
              <a:t>: 10.1109/TCSS.2021.3084154. </a:t>
            </a:r>
          </a:p>
          <a:p>
            <a:pPr marL="0" indent="0">
              <a:lnSpc>
                <a:spcPct val="107000"/>
              </a:lnSpc>
              <a:spcBef>
                <a:spcPts val="0"/>
              </a:spcBef>
              <a:spcAft>
                <a:spcPts val="800"/>
              </a:spcAft>
              <a:buNone/>
            </a:pPr>
            <a:r>
              <a:rPr lang="en-US" sz="1600"/>
              <a:t>[18] a Deep Learning Approach for Depression Detection in Imbalanced Data," 2018 IEEE International Conference on Bioinformatics and Biomedicine (BIBM), 2018, pp. 1624-1627, </a:t>
            </a:r>
            <a:r>
              <a:rPr lang="en-US" sz="1600" err="1"/>
              <a:t>doi</a:t>
            </a:r>
            <a:r>
              <a:rPr lang="en-US" sz="1600"/>
              <a:t>: 10.1109/BIBM.2018.8621230. </a:t>
            </a:r>
          </a:p>
          <a:p>
            <a:pPr marL="0" indent="0">
              <a:lnSpc>
                <a:spcPct val="107000"/>
              </a:lnSpc>
              <a:spcBef>
                <a:spcPts val="0"/>
              </a:spcBef>
              <a:spcAft>
                <a:spcPts val="800"/>
              </a:spcAft>
              <a:buNone/>
            </a:pPr>
            <a:r>
              <a:rPr lang="en-US" sz="1600"/>
              <a:t>[19] F. M. Shah et al., "Early Depression Detection from Social Network Using Deep Learning Techniques," 2020 IEEE Region 10 Symposium (TENSYMP), 2020, pp. 823-826, </a:t>
            </a:r>
            <a:r>
              <a:rPr lang="en-US" sz="1600" err="1"/>
              <a:t>doi</a:t>
            </a:r>
            <a:r>
              <a:rPr lang="en-US" sz="1600"/>
              <a:t>: 10.1109/TENSYMP50017.2020.9231008. </a:t>
            </a:r>
          </a:p>
          <a:p>
            <a:pPr marL="0" indent="0">
              <a:lnSpc>
                <a:spcPct val="107000"/>
              </a:lnSpc>
              <a:spcBef>
                <a:spcPts val="0"/>
              </a:spcBef>
              <a:spcAft>
                <a:spcPts val="800"/>
              </a:spcAft>
              <a:buNone/>
            </a:pPr>
            <a:r>
              <a:rPr lang="en-US" sz="1600"/>
              <a:t>[20] A. H. Uddin, D. </a:t>
            </a:r>
            <a:r>
              <a:rPr lang="en-US" sz="1600" err="1"/>
              <a:t>Bapery</a:t>
            </a:r>
            <a:r>
              <a:rPr lang="en-US" sz="1600"/>
              <a:t> and A. S. M. </a:t>
            </a:r>
            <a:r>
              <a:rPr lang="en-US" sz="1600" err="1"/>
              <a:t>Arif</a:t>
            </a:r>
            <a:r>
              <a:rPr lang="en-US" sz="1600"/>
              <a:t>, "Depression Analysis from Social Media Data in Bangla Language using Long Short Term Memory (LSTM) Recurrent Neural Network Technique," 2019 International Conference on 35 Computer, Communication, Chemical, Materials and Electronic Engineering (IC4ME2), 2019, pp. 1-4, </a:t>
            </a:r>
            <a:r>
              <a:rPr lang="en-US" sz="1600" err="1"/>
              <a:t>doi</a:t>
            </a:r>
            <a:r>
              <a:rPr lang="en-US" sz="1600"/>
              <a:t>: 10.1109/IC4ME247184.2019.9036528. </a:t>
            </a:r>
          </a:p>
          <a:p>
            <a:pPr marL="0" indent="0">
              <a:lnSpc>
                <a:spcPct val="107000"/>
              </a:lnSpc>
              <a:spcBef>
                <a:spcPts val="0"/>
              </a:spcBef>
              <a:spcAft>
                <a:spcPts val="800"/>
              </a:spcAft>
              <a:buNone/>
            </a:pPr>
            <a:r>
              <a:rPr lang="en-US" sz="1600"/>
              <a:t>[21] Y. Wang, Z. Wang, C. Li, Y. Zhang and H. Wang, "A Multimodal Feature Fusion-Based Method for Individual Depression Detection on Sina Weibo," 2020 IEEE 39th International Performance Computing and Communications Conference (IPCCC), 2020, pp. 1-8, </a:t>
            </a:r>
            <a:r>
              <a:rPr lang="en-US" sz="1600" err="1"/>
              <a:t>doi</a:t>
            </a:r>
            <a:r>
              <a:rPr lang="en-US" sz="1600"/>
              <a:t>: 10.1109/IPCCC50635.2020.9391501.</a:t>
            </a:r>
          </a:p>
          <a:p>
            <a:pPr marL="0" indent="0">
              <a:lnSpc>
                <a:spcPct val="107000"/>
              </a:lnSpc>
              <a:spcBef>
                <a:spcPts val="0"/>
              </a:spcBef>
              <a:spcAft>
                <a:spcPts val="800"/>
              </a:spcAft>
              <a:buNone/>
            </a:pPr>
            <a:r>
              <a:rPr lang="en-US" sz="1600"/>
              <a:t> [22] H. A. Schwartz et al., “Towards assessing changes in degree of depression through Facebook,” in Proceedings of the Workshop on Computational Linguistics and Clinical Psychology: From Linguistic Signal to Clinical Reality, 2014. </a:t>
            </a:r>
          </a:p>
          <a:p>
            <a:pPr marL="0" indent="0">
              <a:lnSpc>
                <a:spcPct val="107000"/>
              </a:lnSpc>
              <a:spcBef>
                <a:spcPts val="0"/>
              </a:spcBef>
              <a:spcAft>
                <a:spcPts val="800"/>
              </a:spcAft>
              <a:buNone/>
            </a:pPr>
            <a:r>
              <a:rPr lang="en-US" sz="1600"/>
              <a:t>[23] S. </a:t>
            </a:r>
            <a:r>
              <a:rPr lang="en-US" sz="1600" err="1"/>
              <a:t>Tsugawa</a:t>
            </a:r>
            <a:r>
              <a:rPr lang="en-US" sz="1600"/>
              <a:t>, Y. Kikuchi, F. </a:t>
            </a:r>
            <a:r>
              <a:rPr lang="en-US" sz="1600" err="1"/>
              <a:t>Kishino</a:t>
            </a:r>
            <a:r>
              <a:rPr lang="en-US" sz="1600"/>
              <a:t>, K. Nakajima, Y. Itoh, and H. </a:t>
            </a:r>
            <a:r>
              <a:rPr lang="en-US" sz="1600" err="1"/>
              <a:t>Ohsaki</a:t>
            </a:r>
            <a:r>
              <a:rPr lang="en-US" sz="1600"/>
              <a:t>, “Recognizing depression from twitter activity,” in Proceedings of the 33rd Annual ACM Conference on Human Factors in Computing Systems - CHI ’15, 2015. </a:t>
            </a:r>
          </a:p>
          <a:p>
            <a:pPr marL="0" indent="0">
              <a:lnSpc>
                <a:spcPct val="107000"/>
              </a:lnSpc>
              <a:spcBef>
                <a:spcPts val="0"/>
              </a:spcBef>
              <a:spcAft>
                <a:spcPts val="800"/>
              </a:spcAft>
              <a:buNone/>
            </a:pPr>
            <a:r>
              <a:rPr lang="en-US" sz="1600"/>
              <a:t>[24] N. S. Alghamdi, H. A. Hosni Mahmoud, A. Abraham, S. A. </a:t>
            </a:r>
            <a:r>
              <a:rPr lang="en-US" sz="1600" err="1"/>
              <a:t>Alanazi</a:t>
            </a:r>
            <a:r>
              <a:rPr lang="en-US" sz="1600"/>
              <a:t> and L. García-Hernández, "Predicting Depression Symptoms in an Arabic Psychological Forum," in IEEE Access, vol. 8, pp. 57317-57334, 2020, </a:t>
            </a:r>
            <a:r>
              <a:rPr lang="en-US" sz="1600" err="1"/>
              <a:t>doi</a:t>
            </a:r>
            <a:r>
              <a:rPr lang="en-US" sz="1600"/>
              <a:t>: 10.1109/ACCESS.2020.2981834. </a:t>
            </a:r>
          </a:p>
        </p:txBody>
      </p:sp>
      <p:sp>
        <p:nvSpPr>
          <p:cNvPr id="4" name="TextBox 3">
            <a:extLst>
              <a:ext uri="{FF2B5EF4-FFF2-40B4-BE49-F238E27FC236}">
                <a16:creationId xmlns:a16="http://schemas.microsoft.com/office/drawing/2014/main" id="{39E640B5-B0FA-490E-8DA8-AC50280A12A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B914963E-53AF-4F21-838A-5B27B25FBB7F}"/>
              </a:ext>
            </a:extLst>
          </p:cNvPr>
          <p:cNvPicPr>
            <a:picLocks noChangeAspect="1"/>
          </p:cNvPicPr>
          <p:nvPr/>
        </p:nvPicPr>
        <p:blipFill>
          <a:blip r:embed="rId2"/>
          <a:stretch>
            <a:fillRect/>
          </a:stretch>
        </p:blipFill>
        <p:spPr>
          <a:xfrm>
            <a:off x="9045852" y="982496"/>
            <a:ext cx="2720436" cy="2446504"/>
          </a:xfrm>
          <a:prstGeom prst="rect">
            <a:avLst/>
          </a:prstGeom>
          <a:noFill/>
        </p:spPr>
      </p:pic>
      <p:pic>
        <p:nvPicPr>
          <p:cNvPr id="9" name="Graphic 8">
            <a:extLst>
              <a:ext uri="{FF2B5EF4-FFF2-40B4-BE49-F238E27FC236}">
                <a16:creationId xmlns:a16="http://schemas.microsoft.com/office/drawing/2014/main" id="{EA80BB41-C0C7-4C30-8499-134B5A2CC1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5852" y="1791884"/>
            <a:ext cx="2455242" cy="2063140"/>
          </a:xfrm>
          <a:prstGeom prst="rect">
            <a:avLst/>
          </a:prstGeom>
        </p:spPr>
      </p:pic>
    </p:spTree>
    <p:extLst>
      <p:ext uri="{BB962C8B-B14F-4D97-AF65-F5344CB8AC3E}">
        <p14:creationId xmlns:p14="http://schemas.microsoft.com/office/powerpoint/2010/main" val="2887358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C97E1D-D52D-4226-ADC8-5B4625EC5300}"/>
              </a:ext>
            </a:extLst>
          </p:cNvPr>
          <p:cNvPicPr>
            <a:picLocks noChangeAspect="1"/>
          </p:cNvPicPr>
          <p:nvPr/>
        </p:nvPicPr>
        <p:blipFill>
          <a:blip r:embed="rId2"/>
          <a:stretch>
            <a:fillRect/>
          </a:stretch>
        </p:blipFill>
        <p:spPr>
          <a:xfrm>
            <a:off x="-54860" y="-132409"/>
            <a:ext cx="1841152" cy="1121761"/>
          </a:xfrm>
          <a:prstGeom prst="rect">
            <a:avLst/>
          </a:prstGeom>
        </p:spPr>
      </p:pic>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normAutofit/>
          </a:bodyPr>
          <a:lstStyle/>
          <a:p>
            <a:pPr algn="ctr"/>
            <a:r>
              <a:rPr lang="en-US" kern="0">
                <a:solidFill>
                  <a:srgbClr val="61878C"/>
                </a:solidFill>
                <a:latin typeface="+mn-lt"/>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sz="half" idx="1"/>
          </p:nvPr>
        </p:nvSpPr>
        <p:spPr>
          <a:xfrm>
            <a:off x="609599" y="1163413"/>
            <a:ext cx="8271753" cy="4962752"/>
          </a:xfrm>
        </p:spPr>
        <p:txBody>
          <a:bodyPr>
            <a:normAutofit fontScale="77500" lnSpcReduction="20000"/>
          </a:bodyPr>
          <a:lstStyle/>
          <a:p>
            <a:pPr marL="0" indent="0">
              <a:lnSpc>
                <a:spcPct val="107000"/>
              </a:lnSpc>
              <a:spcBef>
                <a:spcPts val="0"/>
              </a:spcBef>
              <a:spcAft>
                <a:spcPts val="800"/>
              </a:spcAft>
              <a:buNone/>
            </a:pPr>
            <a:r>
              <a:rPr lang="en-US" sz="1600"/>
              <a:t>[25] M. de Choudhury, M. </a:t>
            </a:r>
            <a:r>
              <a:rPr lang="en-US" sz="1600" err="1"/>
              <a:t>Gamon</a:t>
            </a:r>
            <a:r>
              <a:rPr lang="en-US" sz="1600"/>
              <a:t>, S. Counts and E. Horvitz, "Predicting Depression via Social Media," Seventh Int. AAAI Conf. Weblogs Soc., 01 July 2013. </a:t>
            </a:r>
          </a:p>
          <a:p>
            <a:pPr marL="0" indent="0">
              <a:lnSpc>
                <a:spcPct val="107000"/>
              </a:lnSpc>
              <a:spcBef>
                <a:spcPts val="0"/>
              </a:spcBef>
              <a:spcAft>
                <a:spcPts val="800"/>
              </a:spcAft>
              <a:buNone/>
            </a:pPr>
            <a:r>
              <a:rPr lang="en-US" sz="1600"/>
              <a:t>[26] K. </a:t>
            </a:r>
            <a:r>
              <a:rPr lang="en-US" sz="1600" err="1"/>
              <a:t>Katchapakirin</a:t>
            </a:r>
            <a:r>
              <a:rPr lang="en-US" sz="1600"/>
              <a:t>, K. </a:t>
            </a:r>
            <a:r>
              <a:rPr lang="en-US" sz="1600" err="1"/>
              <a:t>Wongpatikaseree</a:t>
            </a:r>
            <a:r>
              <a:rPr lang="en-US" sz="1600"/>
              <a:t>, P. </a:t>
            </a:r>
            <a:r>
              <a:rPr lang="en-US" sz="1600" err="1"/>
              <a:t>Yomaboot</a:t>
            </a:r>
            <a:r>
              <a:rPr lang="en-US" sz="1600"/>
              <a:t> and Y. </a:t>
            </a:r>
            <a:r>
              <a:rPr lang="en-US" sz="1600" err="1"/>
              <a:t>Kaewpitakkun</a:t>
            </a:r>
            <a:r>
              <a:rPr lang="en-US" sz="1600"/>
              <a:t>, "Facebook Social Media for Depression Detection in the Thai Community," 2018 15th International Joint Conference on Computer Science and Software Engineering (JCSSE), 2018, pp. 1-6, </a:t>
            </a:r>
            <a:r>
              <a:rPr lang="en-US" sz="1600" err="1"/>
              <a:t>doi</a:t>
            </a:r>
            <a:r>
              <a:rPr lang="en-US" sz="1600"/>
              <a:t>: 10.1109/JCSSE.2018.8457362. </a:t>
            </a:r>
          </a:p>
          <a:p>
            <a:pPr marL="0" indent="0">
              <a:lnSpc>
                <a:spcPct val="107000"/>
              </a:lnSpc>
              <a:spcBef>
                <a:spcPts val="0"/>
              </a:spcBef>
              <a:spcAft>
                <a:spcPts val="800"/>
              </a:spcAft>
              <a:buNone/>
            </a:pPr>
            <a:r>
              <a:rPr lang="en-US" sz="1600"/>
              <a:t>[27] M. R. Islam, M. A. Kabir, A. Ahmed, A. R. M. Kamal, H. Wang and A. </a:t>
            </a:r>
            <a:r>
              <a:rPr lang="en-US" sz="1600" err="1"/>
              <a:t>Ulhaq</a:t>
            </a:r>
            <a:r>
              <a:rPr lang="en-US" sz="1600"/>
              <a:t>, "Depression detection from social network data using machine learning techniques," Health Information Science and Systems, vol. 6, no. 1, 2018. </a:t>
            </a:r>
          </a:p>
          <a:p>
            <a:pPr marL="0" indent="0">
              <a:lnSpc>
                <a:spcPct val="107000"/>
              </a:lnSpc>
              <a:spcBef>
                <a:spcPts val="0"/>
              </a:spcBef>
              <a:spcAft>
                <a:spcPts val="800"/>
              </a:spcAft>
              <a:buNone/>
            </a:pPr>
            <a:r>
              <a:rPr lang="en-US" sz="1600"/>
              <a:t>[28] C. S. A. Razak, M. A. </a:t>
            </a:r>
            <a:r>
              <a:rPr lang="en-US" sz="1600" err="1"/>
              <a:t>Zulkarnain</a:t>
            </a:r>
            <a:r>
              <a:rPr lang="en-US" sz="1600"/>
              <a:t>, S. H. A. Hamid, N. B. </a:t>
            </a:r>
            <a:r>
              <a:rPr lang="en-US" sz="1600" err="1"/>
              <a:t>Anuar</a:t>
            </a:r>
            <a:r>
              <a:rPr lang="en-US" sz="1600"/>
              <a:t>, M. Z. </a:t>
            </a:r>
            <a:r>
              <a:rPr lang="en-US" sz="1600" err="1"/>
              <a:t>Jali</a:t>
            </a:r>
            <a:r>
              <a:rPr lang="en-US" sz="1600"/>
              <a:t>, and H. </a:t>
            </a:r>
            <a:r>
              <a:rPr lang="en-US" sz="1600" err="1"/>
              <a:t>Meon</a:t>
            </a:r>
            <a:r>
              <a:rPr lang="en-US" sz="1600"/>
              <a:t>, “Tweep: A system development to detect depression in twitter 36 posts,” in Lecture Notes in Electrical Engineering, Singapore: Springer Singapore, 2020, pp. 543–552. </a:t>
            </a:r>
          </a:p>
          <a:p>
            <a:pPr marL="0" indent="0">
              <a:lnSpc>
                <a:spcPct val="107000"/>
              </a:lnSpc>
              <a:spcBef>
                <a:spcPts val="0"/>
              </a:spcBef>
              <a:spcAft>
                <a:spcPts val="800"/>
              </a:spcAft>
              <a:buNone/>
            </a:pPr>
            <a:r>
              <a:rPr lang="en-US" sz="1600"/>
              <a:t>[29] F. </a:t>
            </a:r>
            <a:r>
              <a:rPr lang="en-US" sz="1600" err="1"/>
              <a:t>Delahunty</a:t>
            </a:r>
            <a:r>
              <a:rPr lang="en-US" sz="1600"/>
              <a:t>, I. D. Wood and M. </a:t>
            </a:r>
            <a:r>
              <a:rPr lang="en-US" sz="1600" err="1"/>
              <a:t>Arcan</a:t>
            </a:r>
            <a:r>
              <a:rPr lang="en-US" sz="1600"/>
              <a:t>, "First insights on a passive major depressive disorder prediction system with incorporated conversational chatbot," in 26th AIAI Irish Conference on Artificial Intelligence and Cognitive Science, 2018. </a:t>
            </a:r>
          </a:p>
          <a:p>
            <a:pPr marL="0" marR="0" indent="0">
              <a:lnSpc>
                <a:spcPct val="90000"/>
              </a:lnSpc>
              <a:spcBef>
                <a:spcPts val="0"/>
              </a:spcBef>
              <a:spcAft>
                <a:spcPts val="800"/>
              </a:spcAft>
              <a:buNone/>
            </a:pPr>
            <a:r>
              <a:rPr lang="en-US" sz="1600"/>
              <a:t>[30] Y. Chen, B. Zhou, W. Zhang, W. Gong and G. Sun, "Sentiment Analysis Based on Deep Learning and Its Application in Screening for Perinatal Depression," 2018 IEEE Third International Conference on Data Science in Cyberspace (DSC), 2018, pp. 451-456, </a:t>
            </a:r>
            <a:r>
              <a:rPr lang="en-US" sz="1600" err="1"/>
              <a:t>doi</a:t>
            </a:r>
            <a:r>
              <a:rPr lang="en-US" sz="1600"/>
              <a:t>: 10.1109/DSC.2018.00073.</a:t>
            </a:r>
            <a:r>
              <a:rPr lang="en-US" sz="2400">
                <a:solidFill>
                  <a:schemeClr val="tx1"/>
                </a:solidFill>
                <a:effectLst/>
                <a:latin typeface="Times New Roman" panose="02020603050405020304" pitchFamily="18" charset="0"/>
                <a:ea typeface="Calibri" panose="020F0502020204030204" pitchFamily="34" charset="0"/>
                <a:cs typeface="Iskoola Pota" panose="020B0502040204020203" pitchFamily="34" charset="0"/>
              </a:rPr>
              <a:t> </a:t>
            </a:r>
          </a:p>
          <a:p>
            <a:pPr marL="0" marR="0" indent="0">
              <a:lnSpc>
                <a:spcPct val="90000"/>
              </a:lnSpc>
              <a:spcBef>
                <a:spcPts val="0"/>
              </a:spcBef>
              <a:spcAft>
                <a:spcPts val="800"/>
              </a:spcAft>
              <a:buNone/>
            </a:pPr>
            <a:r>
              <a:rPr lang="en-US" sz="1500">
                <a:effectLst/>
              </a:rPr>
              <a:t>[31] S. </a:t>
            </a:r>
            <a:r>
              <a:rPr lang="en-US" sz="1500" err="1">
                <a:effectLst/>
              </a:rPr>
              <a:t>Narynov</a:t>
            </a:r>
            <a:r>
              <a:rPr lang="en-US" sz="1500">
                <a:effectLst/>
              </a:rPr>
              <a:t>, D. </a:t>
            </a:r>
            <a:r>
              <a:rPr lang="en-US" sz="1500" err="1">
                <a:effectLst/>
              </a:rPr>
              <a:t>Mukhtarkhanuly</a:t>
            </a:r>
            <a:r>
              <a:rPr lang="en-US" sz="1500">
                <a:effectLst/>
              </a:rPr>
              <a:t>, and B. </a:t>
            </a:r>
            <a:r>
              <a:rPr lang="en-US" sz="1500" err="1">
                <a:effectLst/>
              </a:rPr>
              <a:t>Omarov</a:t>
            </a:r>
            <a:r>
              <a:rPr lang="en-US" sz="1500">
                <a:effectLst/>
              </a:rPr>
              <a:t>, “Dataset of depressive posts in Russian language collected from social media,” Data Brief, vol. 29, no. 105195, p. 105195, 2020.</a:t>
            </a:r>
          </a:p>
          <a:p>
            <a:pPr marL="0" marR="0" indent="0">
              <a:lnSpc>
                <a:spcPct val="90000"/>
              </a:lnSpc>
              <a:spcBef>
                <a:spcPts val="0"/>
              </a:spcBef>
              <a:spcAft>
                <a:spcPts val="800"/>
              </a:spcAft>
              <a:buNone/>
            </a:pPr>
            <a:r>
              <a:rPr lang="en-US" sz="1500"/>
              <a:t>[32] </a:t>
            </a:r>
            <a:r>
              <a:rPr lang="en-US" sz="1500">
                <a:effectLst/>
              </a:rPr>
              <a:t>J. </a:t>
            </a:r>
            <a:r>
              <a:rPr lang="en-US" sz="1500" err="1">
                <a:effectLst/>
              </a:rPr>
              <a:t>Gratch</a:t>
            </a:r>
            <a:r>
              <a:rPr lang="en-US" sz="1500">
                <a:effectLst/>
              </a:rPr>
              <a:t> et al., “The Distress Analysis Interview Corpus of human and computer interviews,” in Proceedings of the Ninth International Conference on Language Resources and Evaluation (LREC’14), 2014, pp. 3123–3128.</a:t>
            </a:r>
          </a:p>
          <a:p>
            <a:pPr marL="0" marR="0" indent="0">
              <a:lnSpc>
                <a:spcPct val="90000"/>
              </a:lnSpc>
              <a:spcBef>
                <a:spcPts val="0"/>
              </a:spcBef>
              <a:spcAft>
                <a:spcPts val="800"/>
              </a:spcAft>
              <a:buNone/>
            </a:pPr>
            <a:r>
              <a:rPr lang="en-US" sz="1500">
                <a:effectLst/>
              </a:rPr>
              <a:t>[33] “MarianMT,” Huggingface.co. [Online]. Available: https://huggingface.co/transformers/model_doc/marian.html. [Accessed: 05-Jul-2021].</a:t>
            </a:r>
          </a:p>
          <a:p>
            <a:pPr marL="0" marR="0" indent="0">
              <a:lnSpc>
                <a:spcPct val="90000"/>
              </a:lnSpc>
              <a:spcBef>
                <a:spcPts val="0"/>
              </a:spcBef>
              <a:spcAft>
                <a:spcPts val="800"/>
              </a:spcAft>
              <a:buNone/>
            </a:pPr>
            <a:r>
              <a:rPr lang="en-US" sz="1500">
                <a:effectLst/>
              </a:rPr>
              <a:t>[34] J. Pennington, R. </a:t>
            </a:r>
            <a:r>
              <a:rPr lang="en-US" sz="1500" err="1">
                <a:effectLst/>
              </a:rPr>
              <a:t>Socher</a:t>
            </a:r>
            <a:r>
              <a:rPr lang="en-US" sz="1500">
                <a:effectLst/>
              </a:rPr>
              <a:t>, and C. Manning, “Glove: Global vectors for word representation,” in Proceedings of the 2014 Conference on Empirical Methods in Natural Language Processing (EMNLP), 2014.</a:t>
            </a:r>
          </a:p>
          <a:p>
            <a:pPr marL="0" marR="0" indent="0">
              <a:lnSpc>
                <a:spcPct val="90000"/>
              </a:lnSpc>
              <a:spcBef>
                <a:spcPts val="0"/>
              </a:spcBef>
              <a:spcAft>
                <a:spcPts val="800"/>
              </a:spcAft>
              <a:buNone/>
            </a:pPr>
            <a:r>
              <a:rPr lang="en-US" sz="1500"/>
              <a:t>[35] “Word vectors for 157 languages,” Fasttext.cc. [Online]. Available: https://fasttext.cc/docs/en/crawl-vectors.html. [Accessed: 05-Jul-2021].</a:t>
            </a:r>
          </a:p>
          <a:p>
            <a:pPr marL="0" indent="0">
              <a:lnSpc>
                <a:spcPct val="107000"/>
              </a:lnSpc>
              <a:spcBef>
                <a:spcPts val="0"/>
              </a:spcBef>
              <a:spcAft>
                <a:spcPts val="800"/>
              </a:spcAft>
              <a:buNone/>
            </a:pPr>
            <a:endParaRPr lang="en-US" sz="1500"/>
          </a:p>
        </p:txBody>
      </p:sp>
      <p:sp>
        <p:nvSpPr>
          <p:cNvPr id="6" name="TextBox 5">
            <a:extLst>
              <a:ext uri="{FF2B5EF4-FFF2-40B4-BE49-F238E27FC236}">
                <a16:creationId xmlns:a16="http://schemas.microsoft.com/office/drawing/2014/main" id="{D6BF7456-B137-4A23-B41A-D15AFE4C985D}"/>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IT18113914 | De Silva L. S. R. </a:t>
            </a:r>
            <a:r>
              <a:rPr lang="en-GB"/>
              <a:t>| 2021-073</a:t>
            </a:r>
            <a:endParaRPr lang="en-US"/>
          </a:p>
        </p:txBody>
      </p:sp>
      <p:pic>
        <p:nvPicPr>
          <p:cNvPr id="10" name="Picture 9">
            <a:extLst>
              <a:ext uri="{FF2B5EF4-FFF2-40B4-BE49-F238E27FC236}">
                <a16:creationId xmlns:a16="http://schemas.microsoft.com/office/drawing/2014/main" id="{924FB17A-3FC2-4E1B-882A-274FBD689FF5}"/>
              </a:ext>
            </a:extLst>
          </p:cNvPr>
          <p:cNvPicPr>
            <a:picLocks noChangeAspect="1"/>
          </p:cNvPicPr>
          <p:nvPr/>
        </p:nvPicPr>
        <p:blipFill>
          <a:blip r:embed="rId3"/>
          <a:stretch>
            <a:fillRect/>
          </a:stretch>
        </p:blipFill>
        <p:spPr>
          <a:xfrm>
            <a:off x="9045852" y="982496"/>
            <a:ext cx="2720436" cy="2446504"/>
          </a:xfrm>
          <a:prstGeom prst="rect">
            <a:avLst/>
          </a:prstGeom>
          <a:noFill/>
        </p:spPr>
      </p:pic>
      <p:pic>
        <p:nvPicPr>
          <p:cNvPr id="11" name="Graphic 10">
            <a:extLst>
              <a:ext uri="{FF2B5EF4-FFF2-40B4-BE49-F238E27FC236}">
                <a16:creationId xmlns:a16="http://schemas.microsoft.com/office/drawing/2014/main" id="{A1B8AF88-DB81-411F-8306-68BC187AAE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45852" y="1791884"/>
            <a:ext cx="2455242" cy="2063140"/>
          </a:xfrm>
          <a:prstGeom prst="rect">
            <a:avLst/>
          </a:prstGeom>
        </p:spPr>
      </p:pic>
    </p:spTree>
    <p:extLst>
      <p:ext uri="{BB962C8B-B14F-4D97-AF65-F5344CB8AC3E}">
        <p14:creationId xmlns:p14="http://schemas.microsoft.com/office/powerpoint/2010/main" val="1718033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C7DF9E-E388-4890-974E-3C091FACAA1E}"/>
              </a:ext>
            </a:extLst>
          </p:cNvPr>
          <p:cNvPicPr>
            <a:picLocks noChangeAspect="1"/>
          </p:cNvPicPr>
          <p:nvPr/>
        </p:nvPicPr>
        <p:blipFill>
          <a:blip r:embed="rId2"/>
          <a:stretch>
            <a:fillRect/>
          </a:stretch>
        </p:blipFill>
        <p:spPr>
          <a:xfrm>
            <a:off x="-1143000" y="-901225"/>
            <a:ext cx="6170789" cy="5549425"/>
          </a:xfrm>
          <a:prstGeom prst="rect">
            <a:avLst/>
          </a:prstGeom>
        </p:spPr>
      </p:pic>
      <p:pic>
        <p:nvPicPr>
          <p:cNvPr id="12" name="Picture 11">
            <a:extLst>
              <a:ext uri="{FF2B5EF4-FFF2-40B4-BE49-F238E27FC236}">
                <a16:creationId xmlns:a16="http://schemas.microsoft.com/office/drawing/2014/main" id="{C564E684-6F42-4973-B8E0-7465215169E5}"/>
              </a:ext>
            </a:extLst>
          </p:cNvPr>
          <p:cNvPicPr>
            <a:picLocks noChangeAspect="1"/>
          </p:cNvPicPr>
          <p:nvPr/>
        </p:nvPicPr>
        <p:blipFill>
          <a:blip r:embed="rId3"/>
          <a:stretch>
            <a:fillRect/>
          </a:stretch>
        </p:blipFill>
        <p:spPr>
          <a:xfrm>
            <a:off x="379887" y="762000"/>
            <a:ext cx="4647902" cy="4607890"/>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595562"/>
            <a:ext cx="10363200" cy="1362075"/>
          </a:xfrm>
        </p:spPr>
        <p:txBody>
          <a:bodyPr/>
          <a:lstStyle/>
          <a:p>
            <a:r>
              <a:rPr lang="en-US"/>
              <a:t>IT18119718 |Liyanage </a:t>
            </a:r>
            <a:r>
              <a:rPr lang="en-US" err="1"/>
              <a:t>D.r.y</a:t>
            </a:r>
            <a:endParaRPr lang="en-US">
              <a:latin typeface="+mn-lt"/>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solidFill>
                  <a:schemeClr val="tx1"/>
                </a:solidFill>
              </a:rPr>
              <a:t>Information Technology</a:t>
            </a:r>
          </a:p>
          <a:p>
            <a:endParaRPr lang="en-US"/>
          </a:p>
          <a:p>
            <a:endParaRPr lang="en-US"/>
          </a:p>
          <a:p>
            <a:endParaRPr lang="en-US"/>
          </a:p>
        </p:txBody>
      </p:sp>
      <p:sp>
        <p:nvSpPr>
          <p:cNvPr id="2" name="TextBox 1">
            <a:extLst>
              <a:ext uri="{FF2B5EF4-FFF2-40B4-BE49-F238E27FC236}">
                <a16:creationId xmlns:a16="http://schemas.microsoft.com/office/drawing/2014/main" id="{A4EF436F-904B-49AD-BD7C-52E1F85F8C2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9" name="Picture 8">
            <a:extLst>
              <a:ext uri="{FF2B5EF4-FFF2-40B4-BE49-F238E27FC236}">
                <a16:creationId xmlns:a16="http://schemas.microsoft.com/office/drawing/2014/main" id="{A36B2AD1-984D-43EE-A69A-D9664FBBC3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684" y="136188"/>
            <a:ext cx="2068316" cy="2331708"/>
          </a:xfrm>
          <a:prstGeom prst="rect">
            <a:avLst/>
          </a:prstGeom>
        </p:spPr>
      </p:pic>
    </p:spTree>
    <p:extLst>
      <p:ext uri="{BB962C8B-B14F-4D97-AF65-F5344CB8AC3E}">
        <p14:creationId xmlns:p14="http://schemas.microsoft.com/office/powerpoint/2010/main" val="3704864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1371600" y="3605213"/>
            <a:ext cx="10363200" cy="1500187"/>
          </a:xfrm>
        </p:spPr>
        <p:txBody>
          <a:bodyPr>
            <a:noAutofit/>
          </a:bodyPr>
          <a:lstStyle/>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solidFill>
                  <a:schemeClr val="tx1"/>
                </a:solidFill>
              </a:rPr>
              <a:t>Research Question</a:t>
            </a:r>
          </a:p>
          <a:p>
            <a:pPr marL="342900" indent="-342900">
              <a:buFont typeface="Arial" panose="020B0604020202020204" pitchFamily="34" charset="0"/>
              <a:buChar char="•"/>
            </a:pPr>
            <a:r>
              <a:rPr lang="en-US" sz="2400">
                <a:solidFill>
                  <a:schemeClr val="tx1"/>
                </a:solidFill>
              </a:rPr>
              <a:t>Specific and Sub Objectives</a:t>
            </a:r>
          </a:p>
          <a:p>
            <a:pPr marL="342900" indent="-342900">
              <a:buFont typeface="Arial" panose="020B0604020202020204" pitchFamily="34" charset="0"/>
              <a:buChar char="•"/>
            </a:pPr>
            <a:r>
              <a:rPr lang="en-US" sz="2400">
                <a:solidFill>
                  <a:schemeClr val="tx1"/>
                </a:solidFill>
              </a:rPr>
              <a:t>Evidences for the Completion</a:t>
            </a:r>
          </a:p>
        </p:txBody>
      </p:sp>
      <p:pic>
        <p:nvPicPr>
          <p:cNvPr id="7" name="Picture 6">
            <a:extLst>
              <a:ext uri="{FF2B5EF4-FFF2-40B4-BE49-F238E27FC236}">
                <a16:creationId xmlns:a16="http://schemas.microsoft.com/office/drawing/2014/main" id="{BE6D4969-ECF9-4293-9A6E-C9D7853385AF}"/>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8" name="Picture 7">
            <a:extLst>
              <a:ext uri="{FF2B5EF4-FFF2-40B4-BE49-F238E27FC236}">
                <a16:creationId xmlns:a16="http://schemas.microsoft.com/office/drawing/2014/main" id="{3DA19219-0BB8-4C44-BD43-220D921FF745}"/>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10" name="Google Shape;1868;p77">
            <a:extLst>
              <a:ext uri="{FF2B5EF4-FFF2-40B4-BE49-F238E27FC236}">
                <a16:creationId xmlns:a16="http://schemas.microsoft.com/office/drawing/2014/main" id="{73C4D231-54C3-4A78-B849-098988D8A357}"/>
              </a:ext>
            </a:extLst>
          </p:cNvPr>
          <p:cNvSpPr/>
          <p:nvPr/>
        </p:nvSpPr>
        <p:spPr>
          <a:xfrm rot="-8099923">
            <a:off x="6839220" y="2041543"/>
            <a:ext cx="4858688" cy="4042988"/>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 name="Google Shape;1869;p77">
            <a:extLst>
              <a:ext uri="{FF2B5EF4-FFF2-40B4-BE49-F238E27FC236}">
                <a16:creationId xmlns:a16="http://schemas.microsoft.com/office/drawing/2014/main" id="{216B9874-E239-47A3-9FBB-32AC15F33609}"/>
              </a:ext>
            </a:extLst>
          </p:cNvPr>
          <p:cNvPicPr preferRelativeResize="0"/>
          <p:nvPr/>
        </p:nvPicPr>
        <p:blipFill>
          <a:blip r:embed="rId4" cstate="print">
            <a:extLst>
              <a:ext uri="{28A0092B-C50C-407E-A947-70E740481C1C}">
                <a14:useLocalDpi xmlns:a14="http://schemas.microsoft.com/office/drawing/2010/main" val="0"/>
              </a:ext>
            </a:extLst>
          </a:blip>
          <a:srcRect l="21557" r="21557"/>
          <a:stretch/>
        </p:blipFill>
        <p:spPr>
          <a:xfrm>
            <a:off x="7058969" y="1637091"/>
            <a:ext cx="4190089" cy="4143190"/>
          </a:xfrm>
          <a:prstGeom prst="ellipse">
            <a:avLst/>
          </a:prstGeom>
          <a:noFill/>
          <a:ln>
            <a:noFill/>
          </a:ln>
        </p:spPr>
      </p:pic>
      <p:sp>
        <p:nvSpPr>
          <p:cNvPr id="12" name="Google Shape;1871;p77">
            <a:extLst>
              <a:ext uri="{FF2B5EF4-FFF2-40B4-BE49-F238E27FC236}">
                <a16:creationId xmlns:a16="http://schemas.microsoft.com/office/drawing/2014/main" id="{7BCD102C-608A-4CF6-84D9-490C44DAD41A}"/>
              </a:ext>
            </a:extLst>
          </p:cNvPr>
          <p:cNvSpPr txBox="1">
            <a:spLocks/>
          </p:cNvSpPr>
          <p:nvPr/>
        </p:nvSpPr>
        <p:spPr>
          <a:xfrm>
            <a:off x="939753" y="1248080"/>
            <a:ext cx="7261776" cy="13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Neucha"/>
              <a:buNone/>
              <a:defRPr sz="3000" b="1" i="0" u="none" strike="noStrike" cap="none">
                <a:solidFill>
                  <a:schemeClr val="accent5"/>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2pPr>
            <a:lvl3pPr marR="0" lvl="2"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3pPr>
            <a:lvl4pPr marR="0" lvl="3"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4pPr>
            <a:lvl5pPr marR="0" lvl="4"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5pPr>
            <a:lvl6pPr marR="0" lvl="5"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6pPr>
            <a:lvl7pPr marR="0" lvl="6"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7pPr>
            <a:lvl8pPr marR="0" lvl="7"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8pPr>
            <a:lvl9pPr marR="0" lvl="8"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9pPr>
          </a:lstStyle>
          <a:p>
            <a:pPr marL="0" marR="0" lvl="0" indent="0" algn="l" defTabSz="914400" rtl="0" eaLnBrk="1" fontAlgn="auto" latinLnBrk="0" hangingPunct="1">
              <a:lnSpc>
                <a:spcPct val="100000"/>
              </a:lnSpc>
              <a:spcBef>
                <a:spcPts val="0"/>
              </a:spcBef>
              <a:spcAft>
                <a:spcPts val="0"/>
              </a:spcAft>
              <a:buClr>
                <a:srgbClr val="413243"/>
              </a:buClr>
              <a:buSzPts val="3000"/>
              <a:buFont typeface="Neucha"/>
              <a:buNone/>
              <a:tabLst/>
              <a:defRPr/>
            </a:pPr>
            <a:r>
              <a:rPr kumimoji="0" lang="en-US" sz="3200" b="1" i="0" u="none" strike="noStrike" kern="0" cap="none" spc="0" normalizeH="0" baseline="0" noProof="0">
                <a:ln>
                  <a:noFill/>
                </a:ln>
                <a:solidFill>
                  <a:srgbClr val="413243"/>
                </a:solidFill>
                <a:effectLst/>
                <a:uLnTx/>
                <a:uFillTx/>
                <a:latin typeface="+mn-lt"/>
                <a:sym typeface="Neucha"/>
              </a:rPr>
              <a:t>PHONE USAGE PATTERN ANALYSIS TO EARLY IDENTIFICATION OF DEPRESSIVE DISORDER </a:t>
            </a:r>
          </a:p>
        </p:txBody>
      </p:sp>
      <p:pic>
        <p:nvPicPr>
          <p:cNvPr id="13" name="Picture 12">
            <a:extLst>
              <a:ext uri="{FF2B5EF4-FFF2-40B4-BE49-F238E27FC236}">
                <a16:creationId xmlns:a16="http://schemas.microsoft.com/office/drawing/2014/main" id="{8D66E254-565B-4C6B-A803-A436171E7A5C}"/>
              </a:ext>
            </a:extLst>
          </p:cNvPr>
          <p:cNvPicPr>
            <a:picLocks noChangeAspect="1"/>
          </p:cNvPicPr>
          <p:nvPr/>
        </p:nvPicPr>
        <p:blipFill>
          <a:blip r:embed="rId5"/>
          <a:stretch>
            <a:fillRect/>
          </a:stretch>
        </p:blipFill>
        <p:spPr>
          <a:xfrm rot="5400000">
            <a:off x="62586" y="-99161"/>
            <a:ext cx="1461539" cy="1613687"/>
          </a:xfrm>
          <a:prstGeom prst="rect">
            <a:avLst/>
          </a:prstGeom>
        </p:spPr>
      </p:pic>
      <p:sp>
        <p:nvSpPr>
          <p:cNvPr id="15" name="TextBox 14">
            <a:extLst>
              <a:ext uri="{FF2B5EF4-FFF2-40B4-BE49-F238E27FC236}">
                <a16:creationId xmlns:a16="http://schemas.microsoft.com/office/drawing/2014/main" id="{5705669E-1A62-44A5-AF9E-5E7EDE17D44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3103895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8231E-7C3D-4D2E-96D9-7405DC1C25C4}"/>
              </a:ext>
            </a:extLst>
          </p:cNvPr>
          <p:cNvPicPr>
            <a:picLocks noChangeAspect="1"/>
          </p:cNvPicPr>
          <p:nvPr/>
        </p:nvPicPr>
        <p:blipFill>
          <a:blip r:embed="rId2"/>
          <a:stretch>
            <a:fillRect/>
          </a:stretch>
        </p:blipFill>
        <p:spPr>
          <a:xfrm rot="840084">
            <a:off x="10708710" y="-651586"/>
            <a:ext cx="3504902" cy="3474730"/>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56651" y="1269107"/>
            <a:ext cx="7015295" cy="3400510"/>
          </a:xfrm>
        </p:spPr>
        <p:txBody>
          <a:bodyPr>
            <a:noAutofit/>
          </a:bodyPr>
          <a:lstStyle/>
          <a:p>
            <a:pPr marL="342900" marR="0" lvl="0" indent="-342900" algn="just">
              <a:lnSpc>
                <a:spcPct val="150000"/>
              </a:lnSpc>
              <a:spcBef>
                <a:spcPts val="0"/>
              </a:spcBef>
              <a:spcAft>
                <a:spcPts val="0"/>
              </a:spcAft>
              <a:buFont typeface="Symbol" panose="05050102010706020507" pitchFamily="18" charset="2"/>
              <a:buChar char=""/>
            </a:pPr>
            <a:endParaRPr lang="en-US" sz="2200">
              <a:effectLst/>
              <a:latin typeface="Times New Roman" panose="02020603050405020304" pitchFamily="18" charset="0"/>
              <a:ea typeface="Times New Roman" panose="02020603050405020304" pitchFamily="18"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Lack of the automated applications that focus on identify early depression disorder using Phone usage data.</a:t>
            </a:r>
            <a:endParaRPr lang="en-US" sz="2200">
              <a:effectLst/>
              <a:ea typeface="Calibri" panose="020F0502020204030204" pitchFamily="34"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Two-week manual monitoring of individual difficulty.</a:t>
            </a: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Calibri" panose="020F0502020204030204" pitchFamily="34" charset="0"/>
                <a:cs typeface="Iskoola Pota" panose="020B0502040204020203" pitchFamily="34" charset="0"/>
              </a:rPr>
              <a:t>Lack of systems that acquire data without the user’s contribution.</a:t>
            </a:r>
          </a:p>
          <a:p>
            <a:pPr marL="342900" marR="0" lvl="0" indent="-342900" algn="just">
              <a:lnSpc>
                <a:spcPct val="150000"/>
              </a:lnSpc>
              <a:spcBef>
                <a:spcPts val="0"/>
              </a:spcBef>
              <a:spcAft>
                <a:spcPts val="80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Individuals tend to avoid medications due to the negative impact on society.</a:t>
            </a:r>
            <a:endParaRPr lang="en-US" sz="2200">
              <a:effectLst/>
              <a:ea typeface="Calibri" panose="020F0502020204030204" pitchFamily="34" charset="0"/>
              <a:cs typeface="Iskoola Pota" panose="020B0502040204020203" pitchFamily="34" charset="0"/>
            </a:endParaRPr>
          </a:p>
        </p:txBody>
      </p:sp>
      <p:sp>
        <p:nvSpPr>
          <p:cNvPr id="26" name="Google Shape;1081;p52">
            <a:extLst>
              <a:ext uri="{FF2B5EF4-FFF2-40B4-BE49-F238E27FC236}">
                <a16:creationId xmlns:a16="http://schemas.microsoft.com/office/drawing/2014/main" id="{18FB87C4-4F46-4589-805B-79122CFCFD53}"/>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 name="Google Shape;1087;p52">
            <a:extLst>
              <a:ext uri="{FF2B5EF4-FFF2-40B4-BE49-F238E27FC236}">
                <a16:creationId xmlns:a16="http://schemas.microsoft.com/office/drawing/2014/main" id="{8A894FF7-C08F-4B84-9895-B845C9E68B30}"/>
              </a:ext>
            </a:extLst>
          </p:cNvPr>
          <p:cNvGrpSpPr/>
          <p:nvPr/>
        </p:nvGrpSpPr>
        <p:grpSpPr>
          <a:xfrm>
            <a:off x="9124129" y="1374462"/>
            <a:ext cx="2716225" cy="3673539"/>
            <a:chOff x="3501576" y="1617527"/>
            <a:chExt cx="1984452" cy="2631802"/>
          </a:xfrm>
        </p:grpSpPr>
        <p:sp>
          <p:nvSpPr>
            <p:cNvPr id="28" name="Google Shape;1088;p52">
              <a:extLst>
                <a:ext uri="{FF2B5EF4-FFF2-40B4-BE49-F238E27FC236}">
                  <a16:creationId xmlns:a16="http://schemas.microsoft.com/office/drawing/2014/main" id="{253BB4AA-81DC-4BA3-BAFC-D8032F44847B}"/>
                </a:ext>
              </a:extLst>
            </p:cNvPr>
            <p:cNvSpPr/>
            <p:nvPr/>
          </p:nvSpPr>
          <p:spPr>
            <a:xfrm>
              <a:off x="3501576" y="4002204"/>
              <a:ext cx="1984452" cy="247125"/>
            </a:xfrm>
            <a:custGeom>
              <a:avLst/>
              <a:gdLst/>
              <a:ahLst/>
              <a:cxnLst/>
              <a:rect l="l" t="t" r="r" b="b"/>
              <a:pathLst>
                <a:path w="45788" h="5702" extrusionOk="0">
                  <a:moveTo>
                    <a:pt x="22894" y="0"/>
                  </a:moveTo>
                  <a:cubicBezTo>
                    <a:pt x="10247" y="0"/>
                    <a:pt x="1" y="1274"/>
                    <a:pt x="1" y="2837"/>
                  </a:cubicBezTo>
                  <a:cubicBezTo>
                    <a:pt x="1" y="4428"/>
                    <a:pt x="10247" y="5702"/>
                    <a:pt x="22894" y="5702"/>
                  </a:cubicBezTo>
                  <a:cubicBezTo>
                    <a:pt x="35542" y="5702"/>
                    <a:pt x="45788" y="4428"/>
                    <a:pt x="45788" y="2837"/>
                  </a:cubicBezTo>
                  <a:cubicBezTo>
                    <a:pt x="45788" y="1274"/>
                    <a:pt x="35542" y="0"/>
                    <a:pt x="22894" y="0"/>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089;p52">
              <a:extLst>
                <a:ext uri="{FF2B5EF4-FFF2-40B4-BE49-F238E27FC236}">
                  <a16:creationId xmlns:a16="http://schemas.microsoft.com/office/drawing/2014/main" id="{E6C5B112-282C-4D5C-913E-035079A10D54}"/>
                </a:ext>
              </a:extLst>
            </p:cNvPr>
            <p:cNvSpPr/>
            <p:nvPr/>
          </p:nvSpPr>
          <p:spPr>
            <a:xfrm>
              <a:off x="4079865" y="1648992"/>
              <a:ext cx="540667" cy="1194970"/>
            </a:xfrm>
            <a:custGeom>
              <a:avLst/>
              <a:gdLst/>
              <a:ahLst/>
              <a:cxnLst/>
              <a:rect l="l" t="t" r="r" b="b"/>
              <a:pathLst>
                <a:path w="12475" h="27572" extrusionOk="0">
                  <a:moveTo>
                    <a:pt x="10246" y="0"/>
                  </a:moveTo>
                  <a:lnTo>
                    <a:pt x="10246" y="0"/>
                  </a:lnTo>
                  <a:cubicBezTo>
                    <a:pt x="8336" y="1129"/>
                    <a:pt x="2866" y="405"/>
                    <a:pt x="1419" y="3849"/>
                  </a:cubicBezTo>
                  <a:cubicBezTo>
                    <a:pt x="0" y="7323"/>
                    <a:pt x="2258" y="16613"/>
                    <a:pt x="1940" y="21215"/>
                  </a:cubicBezTo>
                  <a:cubicBezTo>
                    <a:pt x="1638" y="25600"/>
                    <a:pt x="2738" y="27572"/>
                    <a:pt x="5019" y="27572"/>
                  </a:cubicBezTo>
                  <a:cubicBezTo>
                    <a:pt x="5146" y="27572"/>
                    <a:pt x="5278" y="27566"/>
                    <a:pt x="5413" y="27553"/>
                  </a:cubicBezTo>
                  <a:cubicBezTo>
                    <a:pt x="9841" y="27177"/>
                    <a:pt x="12475" y="19710"/>
                    <a:pt x="12475" y="19710"/>
                  </a:cubicBezTo>
                  <a:lnTo>
                    <a:pt x="9580" y="839"/>
                  </a:lnTo>
                  <a:lnTo>
                    <a:pt x="10246" y="0"/>
                  </a:ln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090;p52">
              <a:extLst>
                <a:ext uri="{FF2B5EF4-FFF2-40B4-BE49-F238E27FC236}">
                  <a16:creationId xmlns:a16="http://schemas.microsoft.com/office/drawing/2014/main" id="{9CA89B73-3FCB-4D1C-BF78-599FAB0B7DAB}"/>
                </a:ext>
              </a:extLst>
            </p:cNvPr>
            <p:cNvSpPr/>
            <p:nvPr/>
          </p:nvSpPr>
          <p:spPr>
            <a:xfrm>
              <a:off x="4323221" y="2525075"/>
              <a:ext cx="1076869" cy="1329975"/>
            </a:xfrm>
            <a:custGeom>
              <a:avLst/>
              <a:gdLst/>
              <a:ahLst/>
              <a:cxnLst/>
              <a:rect l="l" t="t" r="r" b="b"/>
              <a:pathLst>
                <a:path w="24847" h="30687" extrusionOk="0">
                  <a:moveTo>
                    <a:pt x="9935" y="0"/>
                  </a:moveTo>
                  <a:cubicBezTo>
                    <a:pt x="7364" y="0"/>
                    <a:pt x="4676" y="244"/>
                    <a:pt x="3184" y="914"/>
                  </a:cubicBezTo>
                  <a:cubicBezTo>
                    <a:pt x="0" y="2303"/>
                    <a:pt x="116" y="9047"/>
                    <a:pt x="116" y="9047"/>
                  </a:cubicBezTo>
                  <a:cubicBezTo>
                    <a:pt x="116" y="9047"/>
                    <a:pt x="18193" y="30686"/>
                    <a:pt x="23343" y="30686"/>
                  </a:cubicBezTo>
                  <a:cubicBezTo>
                    <a:pt x="24334" y="30686"/>
                    <a:pt x="24846" y="29885"/>
                    <a:pt x="24659" y="27975"/>
                  </a:cubicBezTo>
                  <a:cubicBezTo>
                    <a:pt x="23502" y="16167"/>
                    <a:pt x="17655" y="1290"/>
                    <a:pt x="16266" y="654"/>
                  </a:cubicBezTo>
                  <a:cubicBezTo>
                    <a:pt x="15518" y="303"/>
                    <a:pt x="12800" y="0"/>
                    <a:pt x="9935" y="0"/>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1091;p52">
              <a:extLst>
                <a:ext uri="{FF2B5EF4-FFF2-40B4-BE49-F238E27FC236}">
                  <a16:creationId xmlns:a16="http://schemas.microsoft.com/office/drawing/2014/main" id="{FE85863A-DAAB-4425-8C6D-F2A24D2A1056}"/>
                </a:ext>
              </a:extLst>
            </p:cNvPr>
            <p:cNvSpPr/>
            <p:nvPr/>
          </p:nvSpPr>
          <p:spPr>
            <a:xfrm>
              <a:off x="4196537" y="1808268"/>
              <a:ext cx="539410" cy="661455"/>
            </a:xfrm>
            <a:custGeom>
              <a:avLst/>
              <a:gdLst/>
              <a:ahLst/>
              <a:cxnLst/>
              <a:rect l="l" t="t" r="r" b="b"/>
              <a:pathLst>
                <a:path w="12446" h="15262" extrusionOk="0">
                  <a:moveTo>
                    <a:pt x="6957" y="1"/>
                  </a:moveTo>
                  <a:cubicBezTo>
                    <a:pt x="6331" y="1"/>
                    <a:pt x="5627" y="48"/>
                    <a:pt x="4833" y="145"/>
                  </a:cubicBezTo>
                  <a:cubicBezTo>
                    <a:pt x="4833" y="145"/>
                    <a:pt x="0" y="1043"/>
                    <a:pt x="116" y="5616"/>
                  </a:cubicBezTo>
                  <a:cubicBezTo>
                    <a:pt x="241" y="9709"/>
                    <a:pt x="1391" y="15261"/>
                    <a:pt x="4793" y="15261"/>
                  </a:cubicBezTo>
                  <a:cubicBezTo>
                    <a:pt x="5312" y="15261"/>
                    <a:pt x="5884" y="15132"/>
                    <a:pt x="6512" y="14848"/>
                  </a:cubicBezTo>
                  <a:cubicBezTo>
                    <a:pt x="10998" y="12851"/>
                    <a:pt x="12445" y="8973"/>
                    <a:pt x="12272" y="6773"/>
                  </a:cubicBezTo>
                  <a:cubicBezTo>
                    <a:pt x="11965" y="2731"/>
                    <a:pt x="11726" y="1"/>
                    <a:pt x="695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092;p52">
              <a:extLst>
                <a:ext uri="{FF2B5EF4-FFF2-40B4-BE49-F238E27FC236}">
                  <a16:creationId xmlns:a16="http://schemas.microsoft.com/office/drawing/2014/main" id="{0E20A1DA-39BC-4384-B4E1-018320FE1DD0}"/>
                </a:ext>
              </a:extLst>
            </p:cNvPr>
            <p:cNvSpPr/>
            <p:nvPr/>
          </p:nvSpPr>
          <p:spPr>
            <a:xfrm>
              <a:off x="4207805" y="2135661"/>
              <a:ext cx="87850" cy="69041"/>
            </a:xfrm>
            <a:custGeom>
              <a:avLst/>
              <a:gdLst/>
              <a:ahLst/>
              <a:cxnLst/>
              <a:rect l="l" t="t" r="r" b="b"/>
              <a:pathLst>
                <a:path w="2027" h="1593" extrusionOk="0">
                  <a:moveTo>
                    <a:pt x="1621" y="1"/>
                  </a:moveTo>
                  <a:cubicBezTo>
                    <a:pt x="1621" y="30"/>
                    <a:pt x="1679" y="1158"/>
                    <a:pt x="1071" y="1274"/>
                  </a:cubicBezTo>
                  <a:cubicBezTo>
                    <a:pt x="985" y="1274"/>
                    <a:pt x="869" y="1245"/>
                    <a:pt x="811" y="1187"/>
                  </a:cubicBezTo>
                  <a:cubicBezTo>
                    <a:pt x="493" y="985"/>
                    <a:pt x="348" y="348"/>
                    <a:pt x="319" y="117"/>
                  </a:cubicBezTo>
                  <a:lnTo>
                    <a:pt x="0" y="145"/>
                  </a:lnTo>
                  <a:cubicBezTo>
                    <a:pt x="0" y="261"/>
                    <a:pt x="145" y="1130"/>
                    <a:pt x="608" y="1448"/>
                  </a:cubicBezTo>
                  <a:cubicBezTo>
                    <a:pt x="724" y="1535"/>
                    <a:pt x="869" y="1593"/>
                    <a:pt x="1013" y="1593"/>
                  </a:cubicBezTo>
                  <a:lnTo>
                    <a:pt x="1129" y="1593"/>
                  </a:lnTo>
                  <a:cubicBezTo>
                    <a:pt x="2026" y="1448"/>
                    <a:pt x="1969" y="59"/>
                    <a:pt x="1969"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1093;p52">
              <a:extLst>
                <a:ext uri="{FF2B5EF4-FFF2-40B4-BE49-F238E27FC236}">
                  <a16:creationId xmlns:a16="http://schemas.microsoft.com/office/drawing/2014/main" id="{AF3BE615-F48D-49AC-BD3B-FB7B944262F1}"/>
                </a:ext>
              </a:extLst>
            </p:cNvPr>
            <p:cNvSpPr/>
            <p:nvPr/>
          </p:nvSpPr>
          <p:spPr>
            <a:xfrm>
              <a:off x="4364611" y="2135661"/>
              <a:ext cx="87850" cy="69041"/>
            </a:xfrm>
            <a:custGeom>
              <a:avLst/>
              <a:gdLst/>
              <a:ahLst/>
              <a:cxnLst/>
              <a:rect l="l" t="t" r="r" b="b"/>
              <a:pathLst>
                <a:path w="2027" h="1593" extrusionOk="0">
                  <a:moveTo>
                    <a:pt x="1650" y="1"/>
                  </a:moveTo>
                  <a:cubicBezTo>
                    <a:pt x="1650" y="30"/>
                    <a:pt x="1679" y="1158"/>
                    <a:pt x="1071" y="1274"/>
                  </a:cubicBezTo>
                  <a:cubicBezTo>
                    <a:pt x="984" y="1274"/>
                    <a:pt x="869" y="1245"/>
                    <a:pt x="811" y="1187"/>
                  </a:cubicBezTo>
                  <a:cubicBezTo>
                    <a:pt x="521" y="985"/>
                    <a:pt x="377" y="348"/>
                    <a:pt x="348" y="117"/>
                  </a:cubicBezTo>
                  <a:lnTo>
                    <a:pt x="0" y="145"/>
                  </a:lnTo>
                  <a:cubicBezTo>
                    <a:pt x="29" y="261"/>
                    <a:pt x="145" y="1130"/>
                    <a:pt x="608" y="1448"/>
                  </a:cubicBezTo>
                  <a:cubicBezTo>
                    <a:pt x="724" y="1535"/>
                    <a:pt x="869" y="1593"/>
                    <a:pt x="1013" y="1593"/>
                  </a:cubicBezTo>
                  <a:lnTo>
                    <a:pt x="1158" y="1593"/>
                  </a:lnTo>
                  <a:cubicBezTo>
                    <a:pt x="2026" y="1448"/>
                    <a:pt x="1968" y="59"/>
                    <a:pt x="1968"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1094;p52">
              <a:extLst>
                <a:ext uri="{FF2B5EF4-FFF2-40B4-BE49-F238E27FC236}">
                  <a16:creationId xmlns:a16="http://schemas.microsoft.com/office/drawing/2014/main" id="{23B2B137-8228-470B-95D8-C6F6D193B7C6}"/>
                </a:ext>
              </a:extLst>
            </p:cNvPr>
            <p:cNvSpPr/>
            <p:nvPr/>
          </p:nvSpPr>
          <p:spPr>
            <a:xfrm>
              <a:off x="4350785" y="2041613"/>
              <a:ext cx="178171" cy="58986"/>
            </a:xfrm>
            <a:custGeom>
              <a:avLst/>
              <a:gdLst/>
              <a:ahLst/>
              <a:cxnLst/>
              <a:rect l="l" t="t" r="r" b="b"/>
              <a:pathLst>
                <a:path w="4111" h="1361" extrusionOk="0">
                  <a:moveTo>
                    <a:pt x="261" y="0"/>
                  </a:moveTo>
                  <a:lnTo>
                    <a:pt x="1" y="203"/>
                  </a:lnTo>
                  <a:cubicBezTo>
                    <a:pt x="30" y="261"/>
                    <a:pt x="927" y="1360"/>
                    <a:pt x="3445" y="1360"/>
                  </a:cubicBezTo>
                  <a:cubicBezTo>
                    <a:pt x="3677" y="1360"/>
                    <a:pt x="3879" y="1360"/>
                    <a:pt x="4111" y="1331"/>
                  </a:cubicBezTo>
                  <a:lnTo>
                    <a:pt x="4111" y="984"/>
                  </a:lnTo>
                  <a:cubicBezTo>
                    <a:pt x="3885" y="1000"/>
                    <a:pt x="3672" y="1007"/>
                    <a:pt x="3469" y="1007"/>
                  </a:cubicBezTo>
                  <a:cubicBezTo>
                    <a:pt x="1097" y="1007"/>
                    <a:pt x="261" y="0"/>
                    <a:pt x="261" y="0"/>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095;p52">
              <a:extLst>
                <a:ext uri="{FF2B5EF4-FFF2-40B4-BE49-F238E27FC236}">
                  <a16:creationId xmlns:a16="http://schemas.microsoft.com/office/drawing/2014/main" id="{A45077F5-3548-46F0-8C17-24B706F4B836}"/>
                </a:ext>
              </a:extLst>
            </p:cNvPr>
            <p:cNvSpPr/>
            <p:nvPr/>
          </p:nvSpPr>
          <p:spPr>
            <a:xfrm>
              <a:off x="4186482" y="2042870"/>
              <a:ext cx="111687" cy="54002"/>
            </a:xfrm>
            <a:custGeom>
              <a:avLst/>
              <a:gdLst/>
              <a:ahLst/>
              <a:cxnLst/>
              <a:rect l="l" t="t" r="r" b="b"/>
              <a:pathLst>
                <a:path w="2577" h="1246" extrusionOk="0">
                  <a:moveTo>
                    <a:pt x="2287" y="0"/>
                  </a:moveTo>
                  <a:cubicBezTo>
                    <a:pt x="1807" y="581"/>
                    <a:pt x="1107" y="919"/>
                    <a:pt x="360" y="919"/>
                  </a:cubicBezTo>
                  <a:cubicBezTo>
                    <a:pt x="250" y="919"/>
                    <a:pt x="140" y="912"/>
                    <a:pt x="29" y="897"/>
                  </a:cubicBezTo>
                  <a:lnTo>
                    <a:pt x="0" y="1245"/>
                  </a:lnTo>
                  <a:lnTo>
                    <a:pt x="290" y="1245"/>
                  </a:lnTo>
                  <a:cubicBezTo>
                    <a:pt x="320" y="1246"/>
                    <a:pt x="350" y="1246"/>
                    <a:pt x="380" y="1246"/>
                  </a:cubicBezTo>
                  <a:cubicBezTo>
                    <a:pt x="1243" y="1246"/>
                    <a:pt x="2045" y="845"/>
                    <a:pt x="2576" y="174"/>
                  </a:cubicBezTo>
                  <a:lnTo>
                    <a:pt x="2287" y="0"/>
                  </a:ln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1096;p52">
              <a:extLst>
                <a:ext uri="{FF2B5EF4-FFF2-40B4-BE49-F238E27FC236}">
                  <a16:creationId xmlns:a16="http://schemas.microsoft.com/office/drawing/2014/main" id="{423BCBE2-2018-4A98-B34B-6C73EEC6E641}"/>
                </a:ext>
              </a:extLst>
            </p:cNvPr>
            <p:cNvSpPr/>
            <p:nvPr/>
          </p:nvSpPr>
          <p:spPr>
            <a:xfrm>
              <a:off x="4274289" y="2079232"/>
              <a:ext cx="61499" cy="204478"/>
            </a:xfrm>
            <a:custGeom>
              <a:avLst/>
              <a:gdLst/>
              <a:ahLst/>
              <a:cxnLst/>
              <a:rect l="l" t="t" r="r" b="b"/>
              <a:pathLst>
                <a:path w="1419" h="4718" extrusionOk="0">
                  <a:moveTo>
                    <a:pt x="724" y="0"/>
                  </a:moveTo>
                  <a:cubicBezTo>
                    <a:pt x="724" y="29"/>
                    <a:pt x="666" y="3329"/>
                    <a:pt x="116" y="4342"/>
                  </a:cubicBezTo>
                  <a:lnTo>
                    <a:pt x="0" y="4544"/>
                  </a:lnTo>
                  <a:lnTo>
                    <a:pt x="1390" y="4718"/>
                  </a:lnTo>
                  <a:lnTo>
                    <a:pt x="1419" y="4371"/>
                  </a:lnTo>
                  <a:lnTo>
                    <a:pt x="521" y="4255"/>
                  </a:lnTo>
                  <a:cubicBezTo>
                    <a:pt x="1013" y="3010"/>
                    <a:pt x="1071" y="116"/>
                    <a:pt x="107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097;p52">
              <a:extLst>
                <a:ext uri="{FF2B5EF4-FFF2-40B4-BE49-F238E27FC236}">
                  <a16:creationId xmlns:a16="http://schemas.microsoft.com/office/drawing/2014/main" id="{6CBE3C74-18F5-4DC4-89A9-D2382190285B}"/>
                </a:ext>
              </a:extLst>
            </p:cNvPr>
            <p:cNvSpPr/>
            <p:nvPr/>
          </p:nvSpPr>
          <p:spPr>
            <a:xfrm>
              <a:off x="4304411" y="2318168"/>
              <a:ext cx="120442" cy="32028"/>
            </a:xfrm>
            <a:custGeom>
              <a:avLst/>
              <a:gdLst/>
              <a:ahLst/>
              <a:cxnLst/>
              <a:rect l="l" t="t" r="r" b="b"/>
              <a:pathLst>
                <a:path w="2779" h="739" extrusionOk="0">
                  <a:moveTo>
                    <a:pt x="1305" y="1"/>
                  </a:moveTo>
                  <a:cubicBezTo>
                    <a:pt x="453" y="1"/>
                    <a:pt x="0" y="507"/>
                    <a:pt x="0" y="507"/>
                  </a:cubicBezTo>
                  <a:lnTo>
                    <a:pt x="261" y="710"/>
                  </a:lnTo>
                  <a:cubicBezTo>
                    <a:pt x="279" y="691"/>
                    <a:pt x="608" y="326"/>
                    <a:pt x="1269" y="326"/>
                  </a:cubicBezTo>
                  <a:cubicBezTo>
                    <a:pt x="1620" y="326"/>
                    <a:pt x="2064" y="428"/>
                    <a:pt x="2605" y="739"/>
                  </a:cubicBezTo>
                  <a:lnTo>
                    <a:pt x="2779" y="450"/>
                  </a:lnTo>
                  <a:cubicBezTo>
                    <a:pt x="2202" y="115"/>
                    <a:pt x="1709" y="1"/>
                    <a:pt x="1305"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098;p52">
              <a:extLst>
                <a:ext uri="{FF2B5EF4-FFF2-40B4-BE49-F238E27FC236}">
                  <a16:creationId xmlns:a16="http://schemas.microsoft.com/office/drawing/2014/main" id="{405F7004-0B92-4F34-BB8C-9E9A277977FD}"/>
                </a:ext>
              </a:extLst>
            </p:cNvPr>
            <p:cNvSpPr/>
            <p:nvPr/>
          </p:nvSpPr>
          <p:spPr>
            <a:xfrm>
              <a:off x="4362097" y="1617527"/>
              <a:ext cx="819126" cy="1230639"/>
            </a:xfrm>
            <a:custGeom>
              <a:avLst/>
              <a:gdLst/>
              <a:ahLst/>
              <a:cxnLst/>
              <a:rect l="l" t="t" r="r" b="b"/>
              <a:pathLst>
                <a:path w="18900" h="28395" extrusionOk="0">
                  <a:moveTo>
                    <a:pt x="7001" y="0"/>
                  </a:moveTo>
                  <a:cubicBezTo>
                    <a:pt x="4624" y="0"/>
                    <a:pt x="1946" y="1566"/>
                    <a:pt x="1187" y="2492"/>
                  </a:cubicBezTo>
                  <a:cubicBezTo>
                    <a:pt x="0" y="3939"/>
                    <a:pt x="927" y="7267"/>
                    <a:pt x="927" y="7267"/>
                  </a:cubicBezTo>
                  <a:cubicBezTo>
                    <a:pt x="927" y="7267"/>
                    <a:pt x="1448" y="10682"/>
                    <a:pt x="3068" y="19423"/>
                  </a:cubicBezTo>
                  <a:cubicBezTo>
                    <a:pt x="4492" y="26993"/>
                    <a:pt x="7469" y="28395"/>
                    <a:pt x="10342" y="28395"/>
                  </a:cubicBezTo>
                  <a:cubicBezTo>
                    <a:pt x="10797" y="28395"/>
                    <a:pt x="11250" y="28360"/>
                    <a:pt x="11693" y="28308"/>
                  </a:cubicBezTo>
                  <a:cubicBezTo>
                    <a:pt x="14587" y="27990"/>
                    <a:pt x="13661" y="21709"/>
                    <a:pt x="15369" y="21594"/>
                  </a:cubicBezTo>
                  <a:cubicBezTo>
                    <a:pt x="15462" y="21582"/>
                    <a:pt x="15554" y="21577"/>
                    <a:pt x="15646" y="21577"/>
                  </a:cubicBezTo>
                  <a:cubicBezTo>
                    <a:pt x="16494" y="21577"/>
                    <a:pt x="17263" y="22052"/>
                    <a:pt x="17655" y="22809"/>
                  </a:cubicBezTo>
                  <a:cubicBezTo>
                    <a:pt x="17655" y="22809"/>
                    <a:pt x="18900" y="18641"/>
                    <a:pt x="15572" y="17339"/>
                  </a:cubicBezTo>
                  <a:cubicBezTo>
                    <a:pt x="12214" y="16037"/>
                    <a:pt x="12446" y="5733"/>
                    <a:pt x="10333" y="1884"/>
                  </a:cubicBezTo>
                  <a:cubicBezTo>
                    <a:pt x="9582" y="497"/>
                    <a:pt x="8339" y="0"/>
                    <a:pt x="700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099;p52">
              <a:extLst>
                <a:ext uri="{FF2B5EF4-FFF2-40B4-BE49-F238E27FC236}">
                  <a16:creationId xmlns:a16="http://schemas.microsoft.com/office/drawing/2014/main" id="{C36CA8BA-5437-47C7-B197-6C70D13FE495}"/>
                </a:ext>
              </a:extLst>
            </p:cNvPr>
            <p:cNvSpPr/>
            <p:nvPr/>
          </p:nvSpPr>
          <p:spPr>
            <a:xfrm>
              <a:off x="4288072" y="3100289"/>
              <a:ext cx="1014849" cy="1108681"/>
            </a:xfrm>
            <a:custGeom>
              <a:avLst/>
              <a:gdLst/>
              <a:ahLst/>
              <a:cxnLst/>
              <a:rect l="l" t="t" r="r" b="b"/>
              <a:pathLst>
                <a:path w="23416" h="25581" extrusionOk="0">
                  <a:moveTo>
                    <a:pt x="9176" y="1"/>
                  </a:moveTo>
                  <a:cubicBezTo>
                    <a:pt x="8713" y="493"/>
                    <a:pt x="8221" y="956"/>
                    <a:pt x="7728" y="1419"/>
                  </a:cubicBezTo>
                  <a:cubicBezTo>
                    <a:pt x="5124" y="3850"/>
                    <a:pt x="2172" y="6136"/>
                    <a:pt x="1" y="9031"/>
                  </a:cubicBezTo>
                  <a:cubicBezTo>
                    <a:pt x="927" y="12330"/>
                    <a:pt x="3995" y="22315"/>
                    <a:pt x="7352" y="24139"/>
                  </a:cubicBezTo>
                  <a:cubicBezTo>
                    <a:pt x="8836" y="24968"/>
                    <a:pt x="11037" y="25580"/>
                    <a:pt x="13286" y="25580"/>
                  </a:cubicBezTo>
                  <a:cubicBezTo>
                    <a:pt x="15906" y="25580"/>
                    <a:pt x="18592" y="24749"/>
                    <a:pt x="20290" y="22460"/>
                  </a:cubicBezTo>
                  <a:cubicBezTo>
                    <a:pt x="23415" y="18234"/>
                    <a:pt x="18842" y="11491"/>
                    <a:pt x="14935" y="7091"/>
                  </a:cubicBezTo>
                  <a:cubicBezTo>
                    <a:pt x="13401" y="5413"/>
                    <a:pt x="11346" y="2692"/>
                    <a:pt x="9176"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100;p52">
              <a:extLst>
                <a:ext uri="{FF2B5EF4-FFF2-40B4-BE49-F238E27FC236}">
                  <a16:creationId xmlns:a16="http://schemas.microsoft.com/office/drawing/2014/main" id="{C1AAE629-2138-4344-BC58-4956FDD8ACE5}"/>
                </a:ext>
              </a:extLst>
            </p:cNvPr>
            <p:cNvSpPr/>
            <p:nvPr/>
          </p:nvSpPr>
          <p:spPr>
            <a:xfrm>
              <a:off x="3520386" y="2988644"/>
              <a:ext cx="781550" cy="1133904"/>
            </a:xfrm>
            <a:custGeom>
              <a:avLst/>
              <a:gdLst/>
              <a:ahLst/>
              <a:cxnLst/>
              <a:rect l="l" t="t" r="r" b="b"/>
              <a:pathLst>
                <a:path w="18033" h="26163" extrusionOk="0">
                  <a:moveTo>
                    <a:pt x="10797" y="1"/>
                  </a:moveTo>
                  <a:lnTo>
                    <a:pt x="5645" y="24428"/>
                  </a:lnTo>
                  <a:cubicBezTo>
                    <a:pt x="5645" y="24428"/>
                    <a:pt x="1" y="25760"/>
                    <a:pt x="1911" y="25846"/>
                  </a:cubicBezTo>
                  <a:cubicBezTo>
                    <a:pt x="3142" y="25902"/>
                    <a:pt x="5478" y="26162"/>
                    <a:pt x="7139" y="26162"/>
                  </a:cubicBezTo>
                  <a:cubicBezTo>
                    <a:pt x="8056" y="26162"/>
                    <a:pt x="8767" y="26083"/>
                    <a:pt x="8973" y="25846"/>
                  </a:cubicBezTo>
                  <a:cubicBezTo>
                    <a:pt x="9436" y="25325"/>
                    <a:pt x="18032" y="6860"/>
                    <a:pt x="18032" y="5442"/>
                  </a:cubicBezTo>
                  <a:cubicBezTo>
                    <a:pt x="18032" y="4024"/>
                    <a:pt x="10797" y="1"/>
                    <a:pt x="1079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101;p52">
              <a:extLst>
                <a:ext uri="{FF2B5EF4-FFF2-40B4-BE49-F238E27FC236}">
                  <a16:creationId xmlns:a16="http://schemas.microsoft.com/office/drawing/2014/main" id="{097C74AA-8894-47D8-B4E9-661E5EB3DAFC}"/>
                </a:ext>
              </a:extLst>
            </p:cNvPr>
            <p:cNvSpPr/>
            <p:nvPr/>
          </p:nvSpPr>
          <p:spPr>
            <a:xfrm>
              <a:off x="3785065" y="2830755"/>
              <a:ext cx="543180" cy="844090"/>
            </a:xfrm>
            <a:custGeom>
              <a:avLst/>
              <a:gdLst/>
              <a:ahLst/>
              <a:cxnLst/>
              <a:rect l="l" t="t" r="r" b="b"/>
              <a:pathLst>
                <a:path w="12533" h="19476" extrusionOk="0">
                  <a:moveTo>
                    <a:pt x="7702" y="1"/>
                  </a:moveTo>
                  <a:cubicBezTo>
                    <a:pt x="6886" y="1"/>
                    <a:pt x="6115" y="264"/>
                    <a:pt x="5529" y="981"/>
                  </a:cubicBezTo>
                  <a:cubicBezTo>
                    <a:pt x="3358" y="3644"/>
                    <a:pt x="1" y="17565"/>
                    <a:pt x="1" y="17565"/>
                  </a:cubicBezTo>
                  <a:cubicBezTo>
                    <a:pt x="1" y="17565"/>
                    <a:pt x="4690" y="19475"/>
                    <a:pt x="7236" y="19475"/>
                  </a:cubicBezTo>
                  <a:cubicBezTo>
                    <a:pt x="9812" y="19475"/>
                    <a:pt x="12533" y="1994"/>
                    <a:pt x="12533" y="1994"/>
                  </a:cubicBezTo>
                  <a:cubicBezTo>
                    <a:pt x="12533" y="1994"/>
                    <a:pt x="9948" y="1"/>
                    <a:pt x="7702"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1102;p52">
              <a:extLst>
                <a:ext uri="{FF2B5EF4-FFF2-40B4-BE49-F238E27FC236}">
                  <a16:creationId xmlns:a16="http://schemas.microsoft.com/office/drawing/2014/main" id="{FA09CBE7-2B31-4F52-BAA5-CBDF8AE0CB88}"/>
                </a:ext>
              </a:extLst>
            </p:cNvPr>
            <p:cNvSpPr/>
            <p:nvPr/>
          </p:nvSpPr>
          <p:spPr>
            <a:xfrm>
              <a:off x="3727379" y="3071425"/>
              <a:ext cx="780250" cy="1134208"/>
            </a:xfrm>
            <a:custGeom>
              <a:avLst/>
              <a:gdLst/>
              <a:ahLst/>
              <a:cxnLst/>
              <a:rect l="l" t="t" r="r" b="b"/>
              <a:pathLst>
                <a:path w="18003" h="26170" extrusionOk="0">
                  <a:moveTo>
                    <a:pt x="10796" y="1"/>
                  </a:moveTo>
                  <a:lnTo>
                    <a:pt x="5644" y="24399"/>
                  </a:lnTo>
                  <a:cubicBezTo>
                    <a:pt x="5644" y="24399"/>
                    <a:pt x="0" y="25731"/>
                    <a:pt x="1911" y="25847"/>
                  </a:cubicBezTo>
                  <a:cubicBezTo>
                    <a:pt x="3127" y="25920"/>
                    <a:pt x="5422" y="26170"/>
                    <a:pt x="7078" y="26170"/>
                  </a:cubicBezTo>
                  <a:cubicBezTo>
                    <a:pt x="8024" y="26170"/>
                    <a:pt x="8762" y="26088"/>
                    <a:pt x="8973" y="25847"/>
                  </a:cubicBezTo>
                  <a:cubicBezTo>
                    <a:pt x="9436" y="25326"/>
                    <a:pt x="18003" y="6889"/>
                    <a:pt x="18003" y="5442"/>
                  </a:cubicBezTo>
                  <a:cubicBezTo>
                    <a:pt x="18003" y="4024"/>
                    <a:pt x="10796" y="1"/>
                    <a:pt x="10796"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1103;p52">
              <a:extLst>
                <a:ext uri="{FF2B5EF4-FFF2-40B4-BE49-F238E27FC236}">
                  <a16:creationId xmlns:a16="http://schemas.microsoft.com/office/drawing/2014/main" id="{6EE2E82D-3537-40DA-A955-A66358833B93}"/>
                </a:ext>
              </a:extLst>
            </p:cNvPr>
            <p:cNvSpPr/>
            <p:nvPr/>
          </p:nvSpPr>
          <p:spPr>
            <a:xfrm>
              <a:off x="3975762" y="2843107"/>
              <a:ext cx="1465152" cy="1363910"/>
            </a:xfrm>
            <a:custGeom>
              <a:avLst/>
              <a:gdLst/>
              <a:ahLst/>
              <a:cxnLst/>
              <a:rect l="l" t="t" r="r" b="b"/>
              <a:pathLst>
                <a:path w="33806" h="31470" extrusionOk="0">
                  <a:moveTo>
                    <a:pt x="8194" y="1"/>
                  </a:moveTo>
                  <a:cubicBezTo>
                    <a:pt x="8062" y="1"/>
                    <a:pt x="7936" y="10"/>
                    <a:pt x="7815" y="30"/>
                  </a:cubicBezTo>
                  <a:cubicBezTo>
                    <a:pt x="3936" y="667"/>
                    <a:pt x="0" y="18988"/>
                    <a:pt x="0" y="18988"/>
                  </a:cubicBezTo>
                  <a:cubicBezTo>
                    <a:pt x="2605" y="20551"/>
                    <a:pt x="5470" y="21621"/>
                    <a:pt x="8480" y="22171"/>
                  </a:cubicBezTo>
                  <a:lnTo>
                    <a:pt x="10651" y="16238"/>
                  </a:lnTo>
                  <a:cubicBezTo>
                    <a:pt x="10651" y="16238"/>
                    <a:pt x="16497" y="29465"/>
                    <a:pt x="20839" y="30970"/>
                  </a:cubicBezTo>
                  <a:cubicBezTo>
                    <a:pt x="21758" y="31292"/>
                    <a:pt x="22761" y="31469"/>
                    <a:pt x="23782" y="31469"/>
                  </a:cubicBezTo>
                  <a:cubicBezTo>
                    <a:pt x="26621" y="31469"/>
                    <a:pt x="29607" y="30097"/>
                    <a:pt x="31374" y="26628"/>
                  </a:cubicBezTo>
                  <a:cubicBezTo>
                    <a:pt x="33805" y="21940"/>
                    <a:pt x="30100" y="16585"/>
                    <a:pt x="25527" y="12881"/>
                  </a:cubicBezTo>
                  <a:cubicBezTo>
                    <a:pt x="21125" y="9320"/>
                    <a:pt x="12269" y="1"/>
                    <a:pt x="8194" y="1"/>
                  </a:cubicBezTo>
                  <a:close/>
                </a:path>
              </a:pathLst>
            </a:custGeom>
            <a:solidFill>
              <a:srgbClr val="6187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104;p52">
              <a:extLst>
                <a:ext uri="{FF2B5EF4-FFF2-40B4-BE49-F238E27FC236}">
                  <a16:creationId xmlns:a16="http://schemas.microsoft.com/office/drawing/2014/main" id="{29085E1E-2B7A-49BC-BF5E-7A9EBE4F3B4B}"/>
                </a:ext>
              </a:extLst>
            </p:cNvPr>
            <p:cNvSpPr/>
            <p:nvPr/>
          </p:nvSpPr>
          <p:spPr>
            <a:xfrm>
              <a:off x="3958166" y="2548869"/>
              <a:ext cx="1284554" cy="900692"/>
            </a:xfrm>
            <a:custGeom>
              <a:avLst/>
              <a:gdLst/>
              <a:ahLst/>
              <a:cxnLst/>
              <a:rect l="l" t="t" r="r" b="b"/>
              <a:pathLst>
                <a:path w="29639" h="20782" extrusionOk="0">
                  <a:moveTo>
                    <a:pt x="24638" y="1"/>
                  </a:moveTo>
                  <a:cubicBezTo>
                    <a:pt x="23818" y="1"/>
                    <a:pt x="22858" y="480"/>
                    <a:pt x="22518" y="2536"/>
                  </a:cubicBezTo>
                  <a:cubicBezTo>
                    <a:pt x="21882" y="6356"/>
                    <a:pt x="22518" y="15994"/>
                    <a:pt x="22518" y="15994"/>
                  </a:cubicBezTo>
                  <a:lnTo>
                    <a:pt x="11462" y="16515"/>
                  </a:lnTo>
                  <a:cubicBezTo>
                    <a:pt x="11462" y="16515"/>
                    <a:pt x="10536" y="16544"/>
                    <a:pt x="9378" y="16573"/>
                  </a:cubicBezTo>
                  <a:cubicBezTo>
                    <a:pt x="8117" y="15603"/>
                    <a:pt x="7579" y="15271"/>
                    <a:pt x="7434" y="15271"/>
                  </a:cubicBezTo>
                  <a:cubicBezTo>
                    <a:pt x="7190" y="15271"/>
                    <a:pt x="8063" y="16213"/>
                    <a:pt x="8481" y="16631"/>
                  </a:cubicBezTo>
                  <a:cubicBezTo>
                    <a:pt x="5905" y="16747"/>
                    <a:pt x="3242" y="16949"/>
                    <a:pt x="7381" y="17268"/>
                  </a:cubicBezTo>
                  <a:cubicBezTo>
                    <a:pt x="7381" y="17268"/>
                    <a:pt x="1" y="17412"/>
                    <a:pt x="7381" y="18049"/>
                  </a:cubicBezTo>
                  <a:cubicBezTo>
                    <a:pt x="7381" y="18049"/>
                    <a:pt x="1159" y="18049"/>
                    <a:pt x="7526" y="18686"/>
                  </a:cubicBezTo>
                  <a:cubicBezTo>
                    <a:pt x="7526" y="18686"/>
                    <a:pt x="6580" y="18617"/>
                    <a:pt x="5897" y="18617"/>
                  </a:cubicBezTo>
                  <a:cubicBezTo>
                    <a:pt x="4978" y="18617"/>
                    <a:pt x="4537" y="18741"/>
                    <a:pt x="7526" y="19322"/>
                  </a:cubicBezTo>
                  <a:cubicBezTo>
                    <a:pt x="10705" y="19923"/>
                    <a:pt x="16728" y="20782"/>
                    <a:pt x="21368" y="20782"/>
                  </a:cubicBezTo>
                  <a:cubicBezTo>
                    <a:pt x="24333" y="20782"/>
                    <a:pt x="26734" y="20431"/>
                    <a:pt x="27467" y="19438"/>
                  </a:cubicBezTo>
                  <a:cubicBezTo>
                    <a:pt x="29378" y="16891"/>
                    <a:pt x="29638" y="2767"/>
                    <a:pt x="25962" y="365"/>
                  </a:cubicBezTo>
                  <a:cubicBezTo>
                    <a:pt x="25962" y="365"/>
                    <a:pt x="25353" y="1"/>
                    <a:pt x="24638"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105;p52">
              <a:extLst>
                <a:ext uri="{FF2B5EF4-FFF2-40B4-BE49-F238E27FC236}">
                  <a16:creationId xmlns:a16="http://schemas.microsoft.com/office/drawing/2014/main" id="{510A0ED6-029D-4035-9977-569FDA321A2F}"/>
                </a:ext>
              </a:extLst>
            </p:cNvPr>
            <p:cNvSpPr/>
            <p:nvPr/>
          </p:nvSpPr>
          <p:spPr>
            <a:xfrm>
              <a:off x="4881400" y="2547092"/>
              <a:ext cx="351271" cy="480641"/>
            </a:xfrm>
            <a:custGeom>
              <a:avLst/>
              <a:gdLst/>
              <a:ahLst/>
              <a:cxnLst/>
              <a:rect l="l" t="t" r="r" b="b"/>
              <a:pathLst>
                <a:path w="8105" h="11090" extrusionOk="0">
                  <a:moveTo>
                    <a:pt x="3344" y="1"/>
                  </a:moveTo>
                  <a:cubicBezTo>
                    <a:pt x="3050" y="1"/>
                    <a:pt x="2754" y="33"/>
                    <a:pt x="2461" y="88"/>
                  </a:cubicBezTo>
                  <a:cubicBezTo>
                    <a:pt x="1" y="551"/>
                    <a:pt x="377" y="10941"/>
                    <a:pt x="377" y="10941"/>
                  </a:cubicBezTo>
                  <a:cubicBezTo>
                    <a:pt x="1138" y="11045"/>
                    <a:pt x="1850" y="11089"/>
                    <a:pt x="2509" y="11089"/>
                  </a:cubicBezTo>
                  <a:cubicBezTo>
                    <a:pt x="6066" y="11089"/>
                    <a:pt x="8105" y="9812"/>
                    <a:pt x="8105" y="9812"/>
                  </a:cubicBezTo>
                  <a:cubicBezTo>
                    <a:pt x="7671" y="1821"/>
                    <a:pt x="5547" y="1"/>
                    <a:pt x="33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6" name="Picture 45">
            <a:extLst>
              <a:ext uri="{FF2B5EF4-FFF2-40B4-BE49-F238E27FC236}">
                <a16:creationId xmlns:a16="http://schemas.microsoft.com/office/drawing/2014/main" id="{73C3CB81-80F3-4FC2-9D7C-069DF05F508F}"/>
              </a:ext>
            </a:extLst>
          </p:cNvPr>
          <p:cNvPicPr>
            <a:picLocks noChangeAspect="1"/>
          </p:cNvPicPr>
          <p:nvPr/>
        </p:nvPicPr>
        <p:blipFill>
          <a:blip r:embed="rId3"/>
          <a:stretch>
            <a:fillRect/>
          </a:stretch>
        </p:blipFill>
        <p:spPr>
          <a:xfrm rot="5400000">
            <a:off x="347630" y="-384207"/>
            <a:ext cx="1120049" cy="1842289"/>
          </a:xfrm>
          <a:prstGeom prst="rect">
            <a:avLst/>
          </a:prstGeom>
        </p:spPr>
      </p:pic>
      <p:sp>
        <p:nvSpPr>
          <p:cNvPr id="47" name="Google Shape;463;p37">
            <a:extLst>
              <a:ext uri="{FF2B5EF4-FFF2-40B4-BE49-F238E27FC236}">
                <a16:creationId xmlns:a16="http://schemas.microsoft.com/office/drawing/2014/main" id="{88119D92-E59D-4BFB-BEA5-E8DDFDB616F9}"/>
              </a:ext>
            </a:extLst>
          </p:cNvPr>
          <p:cNvSpPr txBox="1">
            <a:spLocks/>
          </p:cNvSpPr>
          <p:nvPr/>
        </p:nvSpPr>
        <p:spPr>
          <a:xfrm>
            <a:off x="-13490" y="990600"/>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a:t>
            </a:r>
          </a:p>
        </p:txBody>
      </p:sp>
      <p:sp>
        <p:nvSpPr>
          <p:cNvPr id="50" name="TextBox 49">
            <a:extLst>
              <a:ext uri="{FF2B5EF4-FFF2-40B4-BE49-F238E27FC236}">
                <a16:creationId xmlns:a16="http://schemas.microsoft.com/office/drawing/2014/main" id="{A50008CE-2B6F-4698-94B7-31C20BB2E68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1139094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lvl="0" algn="ctr">
              <a:buClr>
                <a:srgbClr val="61878C"/>
              </a:buClr>
              <a:defRPr/>
            </a:pPr>
            <a:r>
              <a:rPr lang="en-US" sz="4400" kern="0">
                <a:solidFill>
                  <a:srgbClr val="61878C"/>
                </a:solidFill>
                <a:latin typeface="+mn-lt"/>
              </a:rPr>
              <a:t>Research Gap</a:t>
            </a:r>
          </a:p>
        </p:txBody>
      </p:sp>
      <p:sp>
        <p:nvSpPr>
          <p:cNvPr id="7" name="TextBox 6">
            <a:extLst>
              <a:ext uri="{FF2B5EF4-FFF2-40B4-BE49-F238E27FC236}">
                <a16:creationId xmlns:a16="http://schemas.microsoft.com/office/drawing/2014/main" id="{7B1FB008-FB5F-4C41-A9F7-2B58B5386C79}"/>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graphicFrame>
        <p:nvGraphicFramePr>
          <p:cNvPr id="9" name="Table 4">
            <a:extLst>
              <a:ext uri="{FF2B5EF4-FFF2-40B4-BE49-F238E27FC236}">
                <a16:creationId xmlns:a16="http://schemas.microsoft.com/office/drawing/2014/main" id="{D4AA5101-0A2E-488D-9CA7-D5E2816508C9}"/>
              </a:ext>
            </a:extLst>
          </p:cNvPr>
          <p:cNvGraphicFramePr>
            <a:graphicFrameLocks noGrp="1"/>
          </p:cNvGraphicFramePr>
          <p:nvPr>
            <p:ph idx="1"/>
            <p:extLst>
              <p:ext uri="{D42A27DB-BD31-4B8C-83A1-F6EECF244321}">
                <p14:modId xmlns:p14="http://schemas.microsoft.com/office/powerpoint/2010/main" val="2496039262"/>
              </p:ext>
            </p:extLst>
          </p:nvPr>
        </p:nvGraphicFramePr>
        <p:xfrm>
          <a:off x="904875" y="1232535"/>
          <a:ext cx="9723115" cy="3871893"/>
        </p:xfrm>
        <a:graphic>
          <a:graphicData uri="http://schemas.openxmlformats.org/drawingml/2006/table">
            <a:tbl>
              <a:tblPr firstRow="1" bandRow="1">
                <a:tableStyleId>{5C22544A-7EE6-4342-B048-85BDC9FD1C3A}</a:tableStyleId>
              </a:tblPr>
              <a:tblGrid>
                <a:gridCol w="4901682">
                  <a:extLst>
                    <a:ext uri="{9D8B030D-6E8A-4147-A177-3AD203B41FA5}">
                      <a16:colId xmlns:a16="http://schemas.microsoft.com/office/drawing/2014/main" val="3819598276"/>
                    </a:ext>
                  </a:extLst>
                </a:gridCol>
                <a:gridCol w="895738">
                  <a:extLst>
                    <a:ext uri="{9D8B030D-6E8A-4147-A177-3AD203B41FA5}">
                      <a16:colId xmlns:a16="http://schemas.microsoft.com/office/drawing/2014/main" val="1267106323"/>
                    </a:ext>
                  </a:extLst>
                </a:gridCol>
                <a:gridCol w="905070">
                  <a:extLst>
                    <a:ext uri="{9D8B030D-6E8A-4147-A177-3AD203B41FA5}">
                      <a16:colId xmlns:a16="http://schemas.microsoft.com/office/drawing/2014/main" val="332701219"/>
                    </a:ext>
                  </a:extLst>
                </a:gridCol>
                <a:gridCol w="867747">
                  <a:extLst>
                    <a:ext uri="{9D8B030D-6E8A-4147-A177-3AD203B41FA5}">
                      <a16:colId xmlns:a16="http://schemas.microsoft.com/office/drawing/2014/main" val="3670689513"/>
                    </a:ext>
                  </a:extLst>
                </a:gridCol>
                <a:gridCol w="951722">
                  <a:extLst>
                    <a:ext uri="{9D8B030D-6E8A-4147-A177-3AD203B41FA5}">
                      <a16:colId xmlns:a16="http://schemas.microsoft.com/office/drawing/2014/main" val="3113223533"/>
                    </a:ext>
                  </a:extLst>
                </a:gridCol>
                <a:gridCol w="1201156">
                  <a:extLst>
                    <a:ext uri="{9D8B030D-6E8A-4147-A177-3AD203B41FA5}">
                      <a16:colId xmlns:a16="http://schemas.microsoft.com/office/drawing/2014/main" val="3900387441"/>
                    </a:ext>
                  </a:extLst>
                </a:gridCol>
              </a:tblGrid>
              <a:tr h="573218">
                <a:tc>
                  <a:txBody>
                    <a:bodyPr/>
                    <a:lstStyle/>
                    <a:p>
                      <a:endParaRPr lang="en-US"/>
                    </a:p>
                  </a:txBody>
                  <a:tcPr/>
                </a:tc>
                <a:tc>
                  <a:txBody>
                    <a:bodyPr/>
                    <a:lstStyle/>
                    <a:p>
                      <a:pPr algn="ctr"/>
                      <a:r>
                        <a:rPr lang="en-US"/>
                        <a:t>[31]</a:t>
                      </a:r>
                    </a:p>
                    <a:p>
                      <a:pPr algn="ctr"/>
                      <a:r>
                        <a:rPr lang="en-US"/>
                        <a:t>[32]</a:t>
                      </a:r>
                    </a:p>
                    <a:p>
                      <a:pPr lvl="0" algn="ctr">
                        <a:buNone/>
                      </a:pPr>
                      <a:r>
                        <a:rPr lang="en-US"/>
                        <a:t>[33]</a:t>
                      </a:r>
                    </a:p>
                  </a:txBody>
                  <a:tcPr anchor="ctr"/>
                </a:tc>
                <a:tc>
                  <a:txBody>
                    <a:bodyPr/>
                    <a:lstStyle/>
                    <a:p>
                      <a:pPr algn="ctr"/>
                      <a:r>
                        <a:rPr lang="en-US"/>
                        <a:t>[34]</a:t>
                      </a:r>
                    </a:p>
                  </a:txBody>
                  <a:tcPr anchor="ctr"/>
                </a:tc>
                <a:tc>
                  <a:txBody>
                    <a:bodyPr/>
                    <a:lstStyle/>
                    <a:p>
                      <a:pPr algn="ctr"/>
                      <a:r>
                        <a:rPr lang="en-US"/>
                        <a:t>[35]</a:t>
                      </a:r>
                    </a:p>
                  </a:txBody>
                  <a:tcPr anchor="ctr"/>
                </a:tc>
                <a:tc>
                  <a:txBody>
                    <a:bodyPr/>
                    <a:lstStyle/>
                    <a:p>
                      <a:pPr algn="ctr"/>
                      <a:r>
                        <a:rPr lang="en-US"/>
                        <a:t>[36]</a:t>
                      </a:r>
                    </a:p>
                  </a:txBody>
                  <a:tcPr anchor="ctr"/>
                </a:tc>
                <a:tc>
                  <a:txBody>
                    <a:bodyPr/>
                    <a:lstStyle/>
                    <a:p>
                      <a:pPr algn="ctr"/>
                      <a:r>
                        <a:rPr lang="en-US" sz="1600"/>
                        <a:t>Proposed System</a:t>
                      </a:r>
                    </a:p>
                  </a:txBody>
                  <a:tcPr anchor="ctr"/>
                </a:tc>
                <a:extLst>
                  <a:ext uri="{0D108BD9-81ED-4DB2-BD59-A6C34878D82A}">
                    <a16:rowId xmlns:a16="http://schemas.microsoft.com/office/drawing/2014/main" val="835172071"/>
                  </a:ext>
                </a:extLst>
              </a:tr>
              <a:tr h="687977">
                <a:tc>
                  <a:txBody>
                    <a:bodyPr/>
                    <a:lstStyle/>
                    <a:p>
                      <a:pPr lvl="0" algn="l">
                        <a:lnSpc>
                          <a:spcPct val="100000"/>
                        </a:lnSpc>
                        <a:spcBef>
                          <a:spcPts val="0"/>
                        </a:spcBef>
                        <a:spcAft>
                          <a:spcPts val="0"/>
                        </a:spcAft>
                        <a:buNone/>
                      </a:pPr>
                      <a:endParaRPr lang="en-US" sz="1800" b="0" i="0" u="none" strike="noStrike" noProof="0">
                        <a:latin typeface="Cambria"/>
                      </a:endParaRPr>
                    </a:p>
                    <a:p>
                      <a:pPr marL="0" marR="0" lvl="0" indent="0" algn="l">
                        <a:lnSpc>
                          <a:spcPct val="100000"/>
                        </a:lnSpc>
                        <a:spcBef>
                          <a:spcPts val="0"/>
                        </a:spcBef>
                        <a:spcAft>
                          <a:spcPts val="0"/>
                        </a:spcAft>
                        <a:buClrTx/>
                        <a:buSzTx/>
                        <a:buFontTx/>
                        <a:buNone/>
                      </a:pPr>
                      <a:r>
                        <a:rPr lang="en-US"/>
                        <a:t>Depression analysis based on phone usage pattern.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19645293"/>
                  </a:ext>
                </a:extLst>
              </a:tr>
              <a:tr h="681031">
                <a:tc>
                  <a:txBody>
                    <a:bodyPr/>
                    <a:lstStyle/>
                    <a:p>
                      <a:pPr marL="0" marR="0" lvl="0" indent="0" algn="l">
                        <a:lnSpc>
                          <a:spcPct val="100000"/>
                        </a:lnSpc>
                        <a:spcBef>
                          <a:spcPts val="0"/>
                        </a:spcBef>
                        <a:spcAft>
                          <a:spcPts val="0"/>
                        </a:spcAft>
                        <a:buNone/>
                      </a:pPr>
                      <a:r>
                        <a:rPr lang="en-US" sz="1800" b="0" i="0" u="none" strike="noStrike" noProof="0">
                          <a:latin typeface="Cambria"/>
                        </a:rPr>
                        <a:t>Collect data without user contribution for the analysis.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7257765"/>
                  </a:ext>
                </a:extLst>
              </a:tr>
              <a:tr h="681031">
                <a:tc>
                  <a:txBody>
                    <a:bodyPr/>
                    <a:lstStyle/>
                    <a:p>
                      <a:pPr marL="0" lvl="0" indent="0" algn="l">
                        <a:lnSpc>
                          <a:spcPct val="100000"/>
                        </a:lnSpc>
                        <a:spcBef>
                          <a:spcPts val="0"/>
                        </a:spcBef>
                        <a:spcAft>
                          <a:spcPts val="0"/>
                        </a:spcAft>
                        <a:buNone/>
                      </a:pPr>
                      <a:r>
                        <a:rPr lang="en-US" sz="1800" b="0" i="0" u="none" strike="noStrike" noProof="0"/>
                        <a:t>Explore the key factors that links depresion. </a:t>
                      </a: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304319585"/>
                  </a:ext>
                </a:extLst>
              </a:tr>
              <a:tr h="681031">
                <a:tc>
                  <a:txBody>
                    <a:bodyPr/>
                    <a:lstStyle/>
                    <a:p>
                      <a:pPr marL="0" lvl="0" indent="0" algn="l">
                        <a:lnSpc>
                          <a:spcPct val="100000"/>
                        </a:lnSpc>
                        <a:spcBef>
                          <a:spcPts val="0"/>
                        </a:spcBef>
                        <a:spcAft>
                          <a:spcPts val="0"/>
                        </a:spcAft>
                        <a:buNone/>
                      </a:pPr>
                      <a:r>
                        <a:rPr lang="en-US" sz="1800" b="0" i="0" u="none" strike="noStrike" noProof="0">
                          <a:latin typeface="Cambria"/>
                        </a:rPr>
                        <a:t>Probability of early depression analysis based on phone usage pattern data.</a:t>
                      </a:r>
                      <a:endParaRPr lang="en-US" sz="1800" b="0" i="0" u="none" strike="noStrike" noProof="0"/>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040904006"/>
                  </a:ext>
                </a:extLst>
              </a:tr>
            </a:tbl>
          </a:graphicData>
        </a:graphic>
      </p:graphicFrame>
      <p:pic>
        <p:nvPicPr>
          <p:cNvPr id="10" name="Graphic 10" descr="Checkmark">
            <a:extLst>
              <a:ext uri="{FF2B5EF4-FFF2-40B4-BE49-F238E27FC236}">
                <a16:creationId xmlns:a16="http://schemas.microsoft.com/office/drawing/2014/main" id="{A02E6BAA-0205-4183-A4DC-936371457862}"/>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8449" y="4581754"/>
            <a:ext cx="228600" cy="267335"/>
          </a:xfrm>
          <a:prstGeom prst="rect">
            <a:avLst/>
          </a:prstGeom>
        </p:spPr>
      </p:pic>
      <p:pic>
        <p:nvPicPr>
          <p:cNvPr id="11" name="Graphic 78" descr="Close">
            <a:extLst>
              <a:ext uri="{FF2B5EF4-FFF2-40B4-BE49-F238E27FC236}">
                <a16:creationId xmlns:a16="http://schemas.microsoft.com/office/drawing/2014/main" id="{CFD89601-82F9-43A2-826A-9C6C15B22EC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9129" y="2505939"/>
            <a:ext cx="266700" cy="266700"/>
          </a:xfrm>
          <a:prstGeom prst="rect">
            <a:avLst/>
          </a:prstGeom>
        </p:spPr>
      </p:pic>
      <p:pic>
        <p:nvPicPr>
          <p:cNvPr id="12" name="Graphic 78" descr="Close">
            <a:extLst>
              <a:ext uri="{FF2B5EF4-FFF2-40B4-BE49-F238E27FC236}">
                <a16:creationId xmlns:a16="http://schemas.microsoft.com/office/drawing/2014/main" id="{58327482-4555-4953-8721-8D31D6893578}"/>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9128" y="4582389"/>
            <a:ext cx="266700" cy="266700"/>
          </a:xfrm>
          <a:prstGeom prst="rect">
            <a:avLst/>
          </a:prstGeom>
        </p:spPr>
      </p:pic>
      <p:pic>
        <p:nvPicPr>
          <p:cNvPr id="13" name="Graphic 78" descr="Close">
            <a:extLst>
              <a:ext uri="{FF2B5EF4-FFF2-40B4-BE49-F238E27FC236}">
                <a16:creationId xmlns:a16="http://schemas.microsoft.com/office/drawing/2014/main" id="{F62F6581-B97A-4CC0-A072-88D1767CB765}"/>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7328" y="3267939"/>
            <a:ext cx="266700" cy="266700"/>
          </a:xfrm>
          <a:prstGeom prst="rect">
            <a:avLst/>
          </a:prstGeom>
        </p:spPr>
      </p:pic>
      <p:pic>
        <p:nvPicPr>
          <p:cNvPr id="14" name="Graphic 10" descr="Checkmark">
            <a:extLst>
              <a:ext uri="{FF2B5EF4-FFF2-40B4-BE49-F238E27FC236}">
                <a16:creationId xmlns:a16="http://schemas.microsoft.com/office/drawing/2014/main" id="{5B0DCE2D-CB67-4E5C-BFE9-A9FB8BAE2D8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71046" y="3915135"/>
            <a:ext cx="228600" cy="267335"/>
          </a:xfrm>
          <a:prstGeom prst="rect">
            <a:avLst/>
          </a:prstGeom>
        </p:spPr>
      </p:pic>
      <p:pic>
        <p:nvPicPr>
          <p:cNvPr id="15" name="Graphic 10" descr="Checkmark">
            <a:extLst>
              <a:ext uri="{FF2B5EF4-FFF2-40B4-BE49-F238E27FC236}">
                <a16:creationId xmlns:a16="http://schemas.microsoft.com/office/drawing/2014/main" id="{45E96603-E807-46CD-A6FD-CFD2A983C27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3546" y="2457810"/>
            <a:ext cx="228600" cy="267335"/>
          </a:xfrm>
          <a:prstGeom prst="rect">
            <a:avLst/>
          </a:prstGeom>
        </p:spPr>
      </p:pic>
      <p:pic>
        <p:nvPicPr>
          <p:cNvPr id="16" name="Graphic 10" descr="Checkmark">
            <a:extLst>
              <a:ext uri="{FF2B5EF4-FFF2-40B4-BE49-F238E27FC236}">
                <a16:creationId xmlns:a16="http://schemas.microsoft.com/office/drawing/2014/main" id="{FCEFDD8F-146D-427D-92D1-AF70FBC5C1D6}"/>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3546" y="3937904"/>
            <a:ext cx="228600" cy="267335"/>
          </a:xfrm>
          <a:prstGeom prst="rect">
            <a:avLst/>
          </a:prstGeom>
        </p:spPr>
      </p:pic>
      <p:pic>
        <p:nvPicPr>
          <p:cNvPr id="17" name="Graphic 10" descr="Checkmark">
            <a:extLst>
              <a:ext uri="{FF2B5EF4-FFF2-40B4-BE49-F238E27FC236}">
                <a16:creationId xmlns:a16="http://schemas.microsoft.com/office/drawing/2014/main" id="{6517ACF3-E927-4506-BC68-7948236CDA91}"/>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7946" y="2457810"/>
            <a:ext cx="228600" cy="267335"/>
          </a:xfrm>
          <a:prstGeom prst="rect">
            <a:avLst/>
          </a:prstGeom>
        </p:spPr>
      </p:pic>
      <p:pic>
        <p:nvPicPr>
          <p:cNvPr id="18" name="Graphic 10" descr="Checkmark">
            <a:extLst>
              <a:ext uri="{FF2B5EF4-FFF2-40B4-BE49-F238E27FC236}">
                <a16:creationId xmlns:a16="http://schemas.microsoft.com/office/drawing/2014/main" id="{5E3BA345-8B44-4D66-B229-06E8BDF7FF90}"/>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6156" y="3950420"/>
            <a:ext cx="228600" cy="267335"/>
          </a:xfrm>
          <a:prstGeom prst="rect">
            <a:avLst/>
          </a:prstGeom>
        </p:spPr>
      </p:pic>
      <p:pic>
        <p:nvPicPr>
          <p:cNvPr id="19" name="Graphic 10" descr="Checkmark">
            <a:extLst>
              <a:ext uri="{FF2B5EF4-FFF2-40B4-BE49-F238E27FC236}">
                <a16:creationId xmlns:a16="http://schemas.microsoft.com/office/drawing/2014/main" id="{7128F89A-0AD5-436C-9756-9C3878447729}"/>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7034" y="3280605"/>
            <a:ext cx="228600" cy="267335"/>
          </a:xfrm>
          <a:prstGeom prst="rect">
            <a:avLst/>
          </a:prstGeom>
        </p:spPr>
      </p:pic>
      <p:pic>
        <p:nvPicPr>
          <p:cNvPr id="20" name="Graphic 10" descr="Checkmark">
            <a:extLst>
              <a:ext uri="{FF2B5EF4-FFF2-40B4-BE49-F238E27FC236}">
                <a16:creationId xmlns:a16="http://schemas.microsoft.com/office/drawing/2014/main" id="{FDDDF874-8F6A-4B7E-9918-173A3D412B12}"/>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8449" y="2442938"/>
            <a:ext cx="228600" cy="267335"/>
          </a:xfrm>
          <a:prstGeom prst="rect">
            <a:avLst/>
          </a:prstGeom>
        </p:spPr>
      </p:pic>
      <p:pic>
        <p:nvPicPr>
          <p:cNvPr id="21" name="Graphic 78" descr="Close">
            <a:extLst>
              <a:ext uri="{FF2B5EF4-FFF2-40B4-BE49-F238E27FC236}">
                <a16:creationId xmlns:a16="http://schemas.microsoft.com/office/drawing/2014/main" id="{87872C2A-1831-4A0A-B47D-9D7454025FB1}"/>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6378" y="2458314"/>
            <a:ext cx="266700" cy="266700"/>
          </a:xfrm>
          <a:prstGeom prst="rect">
            <a:avLst/>
          </a:prstGeom>
        </p:spPr>
      </p:pic>
      <p:pic>
        <p:nvPicPr>
          <p:cNvPr id="22" name="Graphic 78" descr="Close">
            <a:extLst>
              <a:ext uri="{FF2B5EF4-FFF2-40B4-BE49-F238E27FC236}">
                <a16:creationId xmlns:a16="http://schemas.microsoft.com/office/drawing/2014/main" id="{2AE8C97A-B9EA-4D91-85A5-6927EB6D6FD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27928" y="3296514"/>
            <a:ext cx="266700" cy="266700"/>
          </a:xfrm>
          <a:prstGeom prst="rect">
            <a:avLst/>
          </a:prstGeom>
        </p:spPr>
      </p:pic>
      <p:pic>
        <p:nvPicPr>
          <p:cNvPr id="23" name="Graphic 78" descr="Close">
            <a:extLst>
              <a:ext uri="{FF2B5EF4-FFF2-40B4-BE49-F238E27FC236}">
                <a16:creationId xmlns:a16="http://schemas.microsoft.com/office/drawing/2014/main" id="{9F75579C-21ED-44D9-B129-6B8053DB8AF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1028" y="3267939"/>
            <a:ext cx="266700" cy="266700"/>
          </a:xfrm>
          <a:prstGeom prst="rect">
            <a:avLst/>
          </a:prstGeom>
        </p:spPr>
      </p:pic>
      <p:pic>
        <p:nvPicPr>
          <p:cNvPr id="24" name="Graphic 10" descr="Checkmark">
            <a:extLst>
              <a:ext uri="{FF2B5EF4-FFF2-40B4-BE49-F238E27FC236}">
                <a16:creationId xmlns:a16="http://schemas.microsoft.com/office/drawing/2014/main" id="{F86FC316-CC36-48A8-9C44-5029BA8E01B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5696" y="3915135"/>
            <a:ext cx="228600" cy="267335"/>
          </a:xfrm>
          <a:prstGeom prst="rect">
            <a:avLst/>
          </a:prstGeom>
        </p:spPr>
      </p:pic>
      <p:pic>
        <p:nvPicPr>
          <p:cNvPr id="25" name="Graphic 78" descr="Close">
            <a:extLst>
              <a:ext uri="{FF2B5EF4-FFF2-40B4-BE49-F238E27FC236}">
                <a16:creationId xmlns:a16="http://schemas.microsoft.com/office/drawing/2014/main" id="{F3E2AF8B-EDE3-4E80-82FC-53A91FA2B7E3}"/>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6128" y="4582389"/>
            <a:ext cx="266700" cy="266700"/>
          </a:xfrm>
          <a:prstGeom prst="rect">
            <a:avLst/>
          </a:prstGeom>
        </p:spPr>
      </p:pic>
      <p:pic>
        <p:nvPicPr>
          <p:cNvPr id="26" name="Graphic 78" descr="Close">
            <a:extLst>
              <a:ext uri="{FF2B5EF4-FFF2-40B4-BE49-F238E27FC236}">
                <a16:creationId xmlns:a16="http://schemas.microsoft.com/office/drawing/2014/main" id="{4B586ECF-9693-4C5C-9137-BC51EF64F47A}"/>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5428" y="4582389"/>
            <a:ext cx="266700" cy="266700"/>
          </a:xfrm>
          <a:prstGeom prst="rect">
            <a:avLst/>
          </a:prstGeom>
        </p:spPr>
      </p:pic>
      <p:pic>
        <p:nvPicPr>
          <p:cNvPr id="27" name="Graphic 78" descr="Close">
            <a:extLst>
              <a:ext uri="{FF2B5EF4-FFF2-40B4-BE49-F238E27FC236}">
                <a16:creationId xmlns:a16="http://schemas.microsoft.com/office/drawing/2014/main" id="{EBA8B6C2-ACDB-4E96-ABE8-F95D0186BE16}"/>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0270" y="4582389"/>
            <a:ext cx="266700" cy="266700"/>
          </a:xfrm>
          <a:prstGeom prst="rect">
            <a:avLst/>
          </a:prstGeom>
        </p:spPr>
      </p:pic>
      <p:pic>
        <p:nvPicPr>
          <p:cNvPr id="28" name="Graphic 10" descr="Checkmark">
            <a:extLst>
              <a:ext uri="{FF2B5EF4-FFF2-40B4-BE49-F238E27FC236}">
                <a16:creationId xmlns:a16="http://schemas.microsoft.com/office/drawing/2014/main" id="{9A8EEBAA-CFB0-4DDA-B113-0E22A84FABBF}"/>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2355" y="3257703"/>
            <a:ext cx="228600" cy="267335"/>
          </a:xfrm>
          <a:prstGeom prst="rect">
            <a:avLst/>
          </a:prstGeom>
        </p:spPr>
      </p:pic>
      <p:pic>
        <p:nvPicPr>
          <p:cNvPr id="29" name="Graphic 78" descr="Close">
            <a:extLst>
              <a:ext uri="{FF2B5EF4-FFF2-40B4-BE49-F238E27FC236}">
                <a16:creationId xmlns:a16="http://schemas.microsoft.com/office/drawing/2014/main" id="{299C200F-A6AC-455D-9734-5D95D50DD43D}"/>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0468" y="3937904"/>
            <a:ext cx="266700" cy="266700"/>
          </a:xfrm>
          <a:prstGeom prst="rect">
            <a:avLst/>
          </a:prstGeom>
        </p:spPr>
      </p:pic>
    </p:spTree>
    <p:extLst>
      <p:ext uri="{BB962C8B-B14F-4D97-AF65-F5344CB8AC3E}">
        <p14:creationId xmlns:p14="http://schemas.microsoft.com/office/powerpoint/2010/main" val="251887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241DA-D475-4833-B53D-55088D8BF406}"/>
              </a:ext>
            </a:extLst>
          </p:cNvPr>
          <p:cNvPicPr>
            <a:picLocks noChangeAspect="1"/>
          </p:cNvPicPr>
          <p:nvPr/>
        </p:nvPicPr>
        <p:blipFill>
          <a:blip r:embed="rId2"/>
          <a:stretch>
            <a:fillRect/>
          </a:stretch>
        </p:blipFill>
        <p:spPr>
          <a:xfrm>
            <a:off x="8744031" y="896850"/>
            <a:ext cx="3992636" cy="4904341"/>
          </a:xfrm>
          <a:prstGeom prst="rect">
            <a:avLst/>
          </a:prstGeom>
        </p:spPr>
      </p:pic>
      <p:sp>
        <p:nvSpPr>
          <p:cNvPr id="3" name="Content Placeholder 2">
            <a:extLst>
              <a:ext uri="{FF2B5EF4-FFF2-40B4-BE49-F238E27FC236}">
                <a16:creationId xmlns:a16="http://schemas.microsoft.com/office/drawing/2014/main" id="{6B616913-88D6-45F7-BFC7-8135E014720C}"/>
              </a:ext>
            </a:extLst>
          </p:cNvPr>
          <p:cNvSpPr>
            <a:spLocks noGrp="1"/>
          </p:cNvSpPr>
          <p:nvPr>
            <p:ph idx="1"/>
          </p:nvPr>
        </p:nvSpPr>
        <p:spPr>
          <a:xfrm>
            <a:off x="1142999" y="1617749"/>
            <a:ext cx="8286136" cy="4596237"/>
          </a:xfrm>
        </p:spPr>
        <p:txBody>
          <a:bodyPr>
            <a:normAutofit fontScale="92500" lnSpcReduction="20000"/>
          </a:bodyPr>
          <a:lstStyle/>
          <a:p>
            <a:endParaRPr lang="en-US"/>
          </a:p>
          <a:p>
            <a:r>
              <a:rPr lang="en-US"/>
              <a:t>What is the primary concern of mental health providers?</a:t>
            </a:r>
          </a:p>
          <a:p>
            <a:pPr lvl="1"/>
            <a:r>
              <a:rPr lang="en-US"/>
              <a:t>Mental health providers have problems with monitoring of individuals for two weeks.</a:t>
            </a:r>
          </a:p>
          <a:p>
            <a:pPr marL="457200" lvl="1" indent="0">
              <a:buNone/>
            </a:pPr>
            <a:endParaRPr lang="en-US"/>
          </a:p>
          <a:p>
            <a:r>
              <a:rPr lang="en-US"/>
              <a:t>Why the industry need an automate solution to assess the depression?</a:t>
            </a:r>
          </a:p>
          <a:p>
            <a:pPr lvl="1"/>
            <a:r>
              <a:rPr lang="en-US"/>
              <a:t>Periodic assessment based on structured or unstructured clinical interviews may bias the different aspects of individuals.</a:t>
            </a:r>
          </a:p>
          <a:p>
            <a:pPr marL="0" indent="0">
              <a:buNone/>
            </a:pPr>
            <a:endParaRPr lang="en-US"/>
          </a:p>
        </p:txBody>
      </p:sp>
      <p:pic>
        <p:nvPicPr>
          <p:cNvPr id="4" name="Picture 3">
            <a:extLst>
              <a:ext uri="{FF2B5EF4-FFF2-40B4-BE49-F238E27FC236}">
                <a16:creationId xmlns:a16="http://schemas.microsoft.com/office/drawing/2014/main" id="{43B6C145-9F07-421F-B613-F9612EC0D619}"/>
              </a:ext>
            </a:extLst>
          </p:cNvPr>
          <p:cNvPicPr>
            <a:picLocks noChangeAspect="1"/>
          </p:cNvPicPr>
          <p:nvPr/>
        </p:nvPicPr>
        <p:blipFill>
          <a:blip r:embed="rId3"/>
          <a:stretch>
            <a:fillRect/>
          </a:stretch>
        </p:blipFill>
        <p:spPr>
          <a:xfrm rot="5400000">
            <a:off x="85985" y="-317925"/>
            <a:ext cx="1793789" cy="2118198"/>
          </a:xfrm>
          <a:prstGeom prst="rect">
            <a:avLst/>
          </a:prstGeom>
        </p:spPr>
      </p:pic>
      <p:sp>
        <p:nvSpPr>
          <p:cNvPr id="7" name="Google Shape;463;p37">
            <a:extLst>
              <a:ext uri="{FF2B5EF4-FFF2-40B4-BE49-F238E27FC236}">
                <a16:creationId xmlns:a16="http://schemas.microsoft.com/office/drawing/2014/main" id="{9D6582AB-6620-4284-A96C-F1E8D6DBFCFE}"/>
              </a:ext>
            </a:extLst>
          </p:cNvPr>
          <p:cNvSpPr txBox="1">
            <a:spLocks/>
          </p:cNvSpPr>
          <p:nvPr/>
        </p:nvSpPr>
        <p:spPr>
          <a:xfrm>
            <a:off x="1142999" y="896850"/>
            <a:ext cx="7499555"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l"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 (Cont.</a:t>
            </a:r>
            <a:r>
              <a:rPr lang="en-US" sz="4400" kern="0">
                <a:solidFill>
                  <a:srgbClr val="61878C"/>
                </a:solidFill>
                <a:latin typeface="+mn-lt"/>
              </a:rPr>
              <a:t>’d)</a:t>
            </a:r>
            <a:endParaRPr kumimoji="0" lang="en-US" sz="4400" b="1" i="0" u="none" strike="noStrike" kern="0" cap="none" spc="0" normalizeH="0" baseline="0" noProof="0">
              <a:ln>
                <a:noFill/>
              </a:ln>
              <a:solidFill>
                <a:srgbClr val="61878C"/>
              </a:solidFill>
              <a:effectLst/>
              <a:uLnTx/>
              <a:uFillTx/>
              <a:latin typeface="+mn-lt"/>
              <a:sym typeface="Neucha"/>
            </a:endParaRPr>
          </a:p>
        </p:txBody>
      </p:sp>
    </p:spTree>
    <p:extLst>
      <p:ext uri="{BB962C8B-B14F-4D97-AF65-F5344CB8AC3E}">
        <p14:creationId xmlns:p14="http://schemas.microsoft.com/office/powerpoint/2010/main" val="3923241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lvl="0" algn="ctr">
              <a:buClr>
                <a:srgbClr val="61878C"/>
              </a:buClr>
              <a:defRPr/>
            </a:pPr>
            <a:r>
              <a:rPr lang="en-US" sz="4400" kern="0">
                <a:solidFill>
                  <a:srgbClr val="61878C"/>
                </a:solidFill>
                <a:latin typeface="+mn-lt"/>
              </a:rPr>
              <a:t>Mobile Application Gap</a:t>
            </a:r>
          </a:p>
        </p:txBody>
      </p:sp>
      <p:sp>
        <p:nvSpPr>
          <p:cNvPr id="7" name="TextBox 6">
            <a:extLst>
              <a:ext uri="{FF2B5EF4-FFF2-40B4-BE49-F238E27FC236}">
                <a16:creationId xmlns:a16="http://schemas.microsoft.com/office/drawing/2014/main" id="{CB0BEB01-B633-4403-A872-292C0DB2139D}"/>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graphicFrame>
        <p:nvGraphicFramePr>
          <p:cNvPr id="8" name="Table 4">
            <a:extLst>
              <a:ext uri="{FF2B5EF4-FFF2-40B4-BE49-F238E27FC236}">
                <a16:creationId xmlns:a16="http://schemas.microsoft.com/office/drawing/2014/main" id="{9E2E34FE-83DA-4A02-8A24-20AE928440F6}"/>
              </a:ext>
            </a:extLst>
          </p:cNvPr>
          <p:cNvGraphicFramePr>
            <a:graphicFrameLocks noGrp="1"/>
          </p:cNvGraphicFramePr>
          <p:nvPr>
            <p:ph idx="1"/>
            <p:extLst>
              <p:ext uri="{D42A27DB-BD31-4B8C-83A1-F6EECF244321}">
                <p14:modId xmlns:p14="http://schemas.microsoft.com/office/powerpoint/2010/main" val="1368264004"/>
              </p:ext>
            </p:extLst>
          </p:nvPr>
        </p:nvGraphicFramePr>
        <p:xfrm>
          <a:off x="1104900" y="1524000"/>
          <a:ext cx="9143999" cy="3901440"/>
        </p:xfrm>
        <a:graphic>
          <a:graphicData uri="http://schemas.openxmlformats.org/drawingml/2006/table">
            <a:tbl>
              <a:tblPr firstRow="1" bandRow="1">
                <a:tableStyleId>{5C22544A-7EE6-4342-B048-85BDC9FD1C3A}</a:tableStyleId>
              </a:tblPr>
              <a:tblGrid>
                <a:gridCol w="4491991">
                  <a:extLst>
                    <a:ext uri="{9D8B030D-6E8A-4147-A177-3AD203B41FA5}">
                      <a16:colId xmlns:a16="http://schemas.microsoft.com/office/drawing/2014/main" val="2659857320"/>
                    </a:ext>
                  </a:extLst>
                </a:gridCol>
                <a:gridCol w="994409">
                  <a:extLst>
                    <a:ext uri="{9D8B030D-6E8A-4147-A177-3AD203B41FA5}">
                      <a16:colId xmlns:a16="http://schemas.microsoft.com/office/drawing/2014/main" val="2137054516"/>
                    </a:ext>
                  </a:extLst>
                </a:gridCol>
                <a:gridCol w="1371600">
                  <a:extLst>
                    <a:ext uri="{9D8B030D-6E8A-4147-A177-3AD203B41FA5}">
                      <a16:colId xmlns:a16="http://schemas.microsoft.com/office/drawing/2014/main" val="582596927"/>
                    </a:ext>
                  </a:extLst>
                </a:gridCol>
                <a:gridCol w="1143000">
                  <a:extLst>
                    <a:ext uri="{9D8B030D-6E8A-4147-A177-3AD203B41FA5}">
                      <a16:colId xmlns:a16="http://schemas.microsoft.com/office/drawing/2014/main" val="1293477513"/>
                    </a:ext>
                  </a:extLst>
                </a:gridCol>
                <a:gridCol w="1142999">
                  <a:extLst>
                    <a:ext uri="{9D8B030D-6E8A-4147-A177-3AD203B41FA5}">
                      <a16:colId xmlns:a16="http://schemas.microsoft.com/office/drawing/2014/main" val="338957365"/>
                    </a:ext>
                  </a:extLst>
                </a:gridCol>
              </a:tblGrid>
              <a:tr h="666172">
                <a:tc>
                  <a:txBody>
                    <a:bodyPr/>
                    <a:lstStyle/>
                    <a:p>
                      <a:endParaRPr lang="en-US"/>
                    </a:p>
                  </a:txBody>
                  <a:tcPr/>
                </a:tc>
                <a:tc>
                  <a:txBody>
                    <a:bodyPr/>
                    <a:lstStyle/>
                    <a:p>
                      <a:r>
                        <a:rPr lang="en-US" sz="1800" b="1" kern="1200">
                          <a:solidFill>
                            <a:schemeClr val="lt1"/>
                          </a:solidFill>
                          <a:effectLst/>
                          <a:latin typeface="+mn-lt"/>
                          <a:ea typeface="+mn-ea"/>
                          <a:cs typeface="+mn-cs"/>
                        </a:rPr>
                        <a:t>PROSIT</a:t>
                      </a:r>
                      <a:endParaRPr lang="en-US"/>
                    </a:p>
                  </a:txBody>
                  <a:tcPr/>
                </a:tc>
                <a:tc>
                  <a:txBody>
                    <a:bodyPr/>
                    <a:lstStyle/>
                    <a:p>
                      <a:r>
                        <a:rPr lang="en-US" sz="1800" b="1" kern="1200">
                          <a:solidFill>
                            <a:schemeClr val="lt1"/>
                          </a:solidFill>
                          <a:effectLst/>
                          <a:latin typeface="+mn-lt"/>
                          <a:ea typeface="+mn-ea"/>
                          <a:cs typeface="+mn-cs"/>
                        </a:rPr>
                        <a:t>App Usage</a:t>
                      </a:r>
                      <a:endParaRPr lang="en-US"/>
                    </a:p>
                  </a:txBody>
                  <a:tcPr/>
                </a:tc>
                <a:tc>
                  <a:txBody>
                    <a:bodyPr/>
                    <a:lstStyle/>
                    <a:p>
                      <a:r>
                        <a:rPr lang="en-US" sz="1800" b="1" kern="1200" err="1">
                          <a:solidFill>
                            <a:schemeClr val="lt1"/>
                          </a:solidFill>
                          <a:effectLst/>
                          <a:latin typeface="+mn-lt"/>
                          <a:ea typeface="+mn-ea"/>
                          <a:cs typeface="+mn-cs"/>
                        </a:rPr>
                        <a:t>TypeOf</a:t>
                      </a:r>
                      <a:endParaRPr lang="en-US" sz="1800" b="1" kern="1200">
                        <a:solidFill>
                          <a:schemeClr val="lt1"/>
                        </a:solidFill>
                        <a:effectLst/>
                        <a:latin typeface="+mn-lt"/>
                        <a:ea typeface="+mn-ea"/>
                        <a:cs typeface="+mn-cs"/>
                      </a:endParaRPr>
                    </a:p>
                    <a:p>
                      <a:r>
                        <a:rPr lang="en-US" sz="1800" b="1" kern="1200">
                          <a:solidFill>
                            <a:schemeClr val="lt1"/>
                          </a:solidFill>
                          <a:effectLst/>
                          <a:latin typeface="+mn-lt"/>
                          <a:ea typeface="+mn-ea"/>
                          <a:cs typeface="+mn-cs"/>
                        </a:rPr>
                        <a:t>Mood app</a:t>
                      </a:r>
                      <a:endParaRPr lang="en-US"/>
                    </a:p>
                  </a:txBody>
                  <a:tcPr/>
                </a:tc>
                <a:tc>
                  <a:txBody>
                    <a:bodyPr/>
                    <a:lstStyle/>
                    <a:p>
                      <a:r>
                        <a:rPr lang="en-US"/>
                        <a:t>Proposed App </a:t>
                      </a:r>
                    </a:p>
                  </a:txBody>
                  <a:tcPr/>
                </a:tc>
                <a:extLst>
                  <a:ext uri="{0D108BD9-81ED-4DB2-BD59-A6C34878D82A}">
                    <a16:rowId xmlns:a16="http://schemas.microsoft.com/office/drawing/2014/main" val="1087306369"/>
                  </a:ext>
                </a:extLst>
              </a:tr>
              <a:tr h="512388">
                <a:tc>
                  <a:txBody>
                    <a:bodyPr/>
                    <a:lstStyle/>
                    <a:p>
                      <a:r>
                        <a:rPr lang="en-US" sz="1800" kern="1200">
                          <a:solidFill>
                            <a:schemeClr val="dk1"/>
                          </a:solidFill>
                          <a:effectLst/>
                          <a:latin typeface="+mn-lt"/>
                          <a:ea typeface="+mn-ea"/>
                          <a:cs typeface="+mn-cs"/>
                        </a:rPr>
                        <a:t>Track parameters most related to depression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078366"/>
                  </a:ext>
                </a:extLst>
              </a:tr>
              <a:tr h="533400">
                <a:tc>
                  <a:txBody>
                    <a:bodyPr/>
                    <a:lstStyle/>
                    <a:p>
                      <a:r>
                        <a:rPr lang="en-US" sz="1800" kern="1200">
                          <a:solidFill>
                            <a:schemeClr val="dk1"/>
                          </a:solidFill>
                          <a:effectLst/>
                          <a:latin typeface="+mn-lt"/>
                          <a:ea typeface="+mn-ea"/>
                          <a:cs typeface="+mn-cs"/>
                        </a:rPr>
                        <a:t>Collect data without user collaboration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33369719"/>
                  </a:ext>
                </a:extLst>
              </a:tr>
              <a:tr h="533400">
                <a:tc>
                  <a:txBody>
                    <a:bodyPr/>
                    <a:lstStyle/>
                    <a:p>
                      <a:r>
                        <a:rPr lang="en-US" sz="1800" kern="1200">
                          <a:solidFill>
                            <a:schemeClr val="dk1"/>
                          </a:solidFill>
                          <a:effectLst/>
                          <a:latin typeface="+mn-lt"/>
                          <a:ea typeface="+mn-ea"/>
                          <a:cs typeface="+mn-cs"/>
                        </a:rPr>
                        <a:t>Depression analysis based on Phone usage data</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6317122"/>
                  </a:ext>
                </a:extLst>
              </a:tr>
              <a:tr h="533400">
                <a:tc>
                  <a:txBody>
                    <a:bodyPr/>
                    <a:lstStyle/>
                    <a:p>
                      <a:r>
                        <a:rPr lang="en-US" sz="1800" kern="1200">
                          <a:solidFill>
                            <a:schemeClr val="dk1"/>
                          </a:solidFill>
                          <a:effectLst/>
                          <a:latin typeface="+mn-lt"/>
                          <a:ea typeface="+mn-ea"/>
                          <a:cs typeface="+mn-cs"/>
                        </a:rPr>
                        <a:t>Notify Guardian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55815939"/>
                  </a:ext>
                </a:extLst>
              </a:tr>
              <a:tr h="385957">
                <a:tc>
                  <a:txBody>
                    <a:bodyPr/>
                    <a:lstStyle/>
                    <a:p>
                      <a:r>
                        <a:rPr lang="en-US" sz="1800" kern="1200">
                          <a:solidFill>
                            <a:schemeClr val="dk1"/>
                          </a:solidFill>
                          <a:effectLst/>
                          <a:latin typeface="+mn-lt"/>
                          <a:ea typeface="+mn-ea"/>
                          <a:cs typeface="+mn-cs"/>
                        </a:rPr>
                        <a:t>Comprehensive report Summary </a:t>
                      </a:r>
                    </a:p>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77202144"/>
                  </a:ext>
                </a:extLst>
              </a:tr>
            </a:tbl>
          </a:graphicData>
        </a:graphic>
      </p:graphicFrame>
      <p:pic>
        <p:nvPicPr>
          <p:cNvPr id="9" name="Graphic 10" descr="Checkmark">
            <a:extLst>
              <a:ext uri="{FF2B5EF4-FFF2-40B4-BE49-F238E27FC236}">
                <a16:creationId xmlns:a16="http://schemas.microsoft.com/office/drawing/2014/main" id="{AA746AE9-37F3-45EC-8280-FCF435CD6C7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6830" y="3225727"/>
            <a:ext cx="228600" cy="267335"/>
          </a:xfrm>
          <a:prstGeom prst="rect">
            <a:avLst/>
          </a:prstGeom>
        </p:spPr>
      </p:pic>
      <p:pic>
        <p:nvPicPr>
          <p:cNvPr id="10" name="Graphic 78" descr="Close">
            <a:extLst>
              <a:ext uri="{FF2B5EF4-FFF2-40B4-BE49-F238E27FC236}">
                <a16:creationId xmlns:a16="http://schemas.microsoft.com/office/drawing/2014/main" id="{A007A4F1-37B3-41D1-9C9F-88AA8C45F8C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38382" y="3859528"/>
            <a:ext cx="266700" cy="266700"/>
          </a:xfrm>
          <a:prstGeom prst="rect">
            <a:avLst/>
          </a:prstGeom>
        </p:spPr>
      </p:pic>
      <p:pic>
        <p:nvPicPr>
          <p:cNvPr id="11" name="Graphic 78" descr="Close">
            <a:extLst>
              <a:ext uri="{FF2B5EF4-FFF2-40B4-BE49-F238E27FC236}">
                <a16:creationId xmlns:a16="http://schemas.microsoft.com/office/drawing/2014/main" id="{4604DAA7-8129-41FF-AD5E-12ACA295B567}"/>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6016" y="3829543"/>
            <a:ext cx="266700" cy="266700"/>
          </a:xfrm>
          <a:prstGeom prst="rect">
            <a:avLst/>
          </a:prstGeom>
        </p:spPr>
      </p:pic>
      <p:pic>
        <p:nvPicPr>
          <p:cNvPr id="12" name="Graphic 78" descr="Close">
            <a:extLst>
              <a:ext uri="{FF2B5EF4-FFF2-40B4-BE49-F238E27FC236}">
                <a16:creationId xmlns:a16="http://schemas.microsoft.com/office/drawing/2014/main" id="{6BF75A85-147C-4CD7-AF16-66E53D44F98C}"/>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5627" y="3829543"/>
            <a:ext cx="266700" cy="266700"/>
          </a:xfrm>
          <a:prstGeom prst="rect">
            <a:avLst/>
          </a:prstGeom>
        </p:spPr>
      </p:pic>
      <p:pic>
        <p:nvPicPr>
          <p:cNvPr id="13" name="Graphic 10" descr="Checkmark">
            <a:extLst>
              <a:ext uri="{FF2B5EF4-FFF2-40B4-BE49-F238E27FC236}">
                <a16:creationId xmlns:a16="http://schemas.microsoft.com/office/drawing/2014/main" id="{2A827799-B338-4343-AC1E-C107612699D2}"/>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7067" y="4378696"/>
            <a:ext cx="228600" cy="267335"/>
          </a:xfrm>
          <a:prstGeom prst="rect">
            <a:avLst/>
          </a:prstGeom>
        </p:spPr>
      </p:pic>
      <p:pic>
        <p:nvPicPr>
          <p:cNvPr id="14" name="Graphic 78" descr="Close">
            <a:extLst>
              <a:ext uri="{FF2B5EF4-FFF2-40B4-BE49-F238E27FC236}">
                <a16:creationId xmlns:a16="http://schemas.microsoft.com/office/drawing/2014/main" id="{8DD6D865-CE89-4836-9323-300496F0E287}"/>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62650" y="4357566"/>
            <a:ext cx="266700" cy="266700"/>
          </a:xfrm>
          <a:prstGeom prst="rect">
            <a:avLst/>
          </a:prstGeom>
        </p:spPr>
      </p:pic>
      <p:pic>
        <p:nvPicPr>
          <p:cNvPr id="15" name="Graphic 10" descr="Checkmark">
            <a:extLst>
              <a:ext uri="{FF2B5EF4-FFF2-40B4-BE49-F238E27FC236}">
                <a16:creationId xmlns:a16="http://schemas.microsoft.com/office/drawing/2014/main" id="{42A6ADFC-0A86-4EE7-94B0-7978DFDB364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2589" y="3761541"/>
            <a:ext cx="228600" cy="267335"/>
          </a:xfrm>
          <a:prstGeom prst="rect">
            <a:avLst/>
          </a:prstGeom>
        </p:spPr>
      </p:pic>
      <p:pic>
        <p:nvPicPr>
          <p:cNvPr id="16" name="Graphic 78" descr="Close">
            <a:extLst>
              <a:ext uri="{FF2B5EF4-FFF2-40B4-BE49-F238E27FC236}">
                <a16:creationId xmlns:a16="http://schemas.microsoft.com/office/drawing/2014/main" id="{7D532654-6E3F-48F7-B3F1-D6DFBEFA89C2}"/>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52685" y="3212636"/>
            <a:ext cx="266700" cy="266700"/>
          </a:xfrm>
          <a:prstGeom prst="rect">
            <a:avLst/>
          </a:prstGeom>
        </p:spPr>
      </p:pic>
      <p:pic>
        <p:nvPicPr>
          <p:cNvPr id="17" name="Graphic 10" descr="Checkmark">
            <a:extLst>
              <a:ext uri="{FF2B5EF4-FFF2-40B4-BE49-F238E27FC236}">
                <a16:creationId xmlns:a16="http://schemas.microsoft.com/office/drawing/2014/main" id="{82F60B12-FE77-4723-809D-A0337675F1A2}"/>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5066" y="2576169"/>
            <a:ext cx="228600" cy="267335"/>
          </a:xfrm>
          <a:prstGeom prst="rect">
            <a:avLst/>
          </a:prstGeom>
        </p:spPr>
      </p:pic>
      <p:pic>
        <p:nvPicPr>
          <p:cNvPr id="18" name="Graphic 10" descr="Checkmark">
            <a:extLst>
              <a:ext uri="{FF2B5EF4-FFF2-40B4-BE49-F238E27FC236}">
                <a16:creationId xmlns:a16="http://schemas.microsoft.com/office/drawing/2014/main" id="{12DD2742-33C5-4820-A95D-3C1F100EDC3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3228" y="2576169"/>
            <a:ext cx="228600" cy="267335"/>
          </a:xfrm>
          <a:prstGeom prst="rect">
            <a:avLst/>
          </a:prstGeom>
        </p:spPr>
      </p:pic>
      <p:pic>
        <p:nvPicPr>
          <p:cNvPr id="19" name="Graphic 10" descr="Checkmark">
            <a:extLst>
              <a:ext uri="{FF2B5EF4-FFF2-40B4-BE49-F238E27FC236}">
                <a16:creationId xmlns:a16="http://schemas.microsoft.com/office/drawing/2014/main" id="{5FEB48DC-F9B2-4345-B28B-12BBB8A49A1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24636" y="2587031"/>
            <a:ext cx="228600" cy="267335"/>
          </a:xfrm>
          <a:prstGeom prst="rect">
            <a:avLst/>
          </a:prstGeom>
        </p:spPr>
      </p:pic>
      <p:pic>
        <p:nvPicPr>
          <p:cNvPr id="20" name="Graphic 10" descr="Checkmark">
            <a:extLst>
              <a:ext uri="{FF2B5EF4-FFF2-40B4-BE49-F238E27FC236}">
                <a16:creationId xmlns:a16="http://schemas.microsoft.com/office/drawing/2014/main" id="{048AC389-726C-4808-8B2D-C9F7CBC94EAC}"/>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9792" y="3225727"/>
            <a:ext cx="228600" cy="267335"/>
          </a:xfrm>
          <a:prstGeom prst="rect">
            <a:avLst/>
          </a:prstGeom>
        </p:spPr>
      </p:pic>
      <p:pic>
        <p:nvPicPr>
          <p:cNvPr id="21" name="Graphic 10" descr="Checkmark">
            <a:extLst>
              <a:ext uri="{FF2B5EF4-FFF2-40B4-BE49-F238E27FC236}">
                <a16:creationId xmlns:a16="http://schemas.microsoft.com/office/drawing/2014/main" id="{B81D43B6-6FAF-455E-894E-4159F8C5BA2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5066" y="3164999"/>
            <a:ext cx="228600" cy="267335"/>
          </a:xfrm>
          <a:prstGeom prst="rect">
            <a:avLst/>
          </a:prstGeom>
        </p:spPr>
      </p:pic>
      <p:pic>
        <p:nvPicPr>
          <p:cNvPr id="22" name="Graphic 78" descr="Close">
            <a:extLst>
              <a:ext uri="{FF2B5EF4-FFF2-40B4-BE49-F238E27FC236}">
                <a16:creationId xmlns:a16="http://schemas.microsoft.com/office/drawing/2014/main" id="{7373F11C-5D73-4756-922F-2726F06BA4CA}"/>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2954" y="4365757"/>
            <a:ext cx="266700" cy="266700"/>
          </a:xfrm>
          <a:prstGeom prst="rect">
            <a:avLst/>
          </a:prstGeom>
        </p:spPr>
      </p:pic>
      <p:pic>
        <p:nvPicPr>
          <p:cNvPr id="23" name="Graphic 78" descr="Close">
            <a:extLst>
              <a:ext uri="{FF2B5EF4-FFF2-40B4-BE49-F238E27FC236}">
                <a16:creationId xmlns:a16="http://schemas.microsoft.com/office/drawing/2014/main" id="{F33616EF-9447-4F71-947C-26AEB8F1EEE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0199" y="4354860"/>
            <a:ext cx="266700" cy="266700"/>
          </a:xfrm>
          <a:prstGeom prst="rect">
            <a:avLst/>
          </a:prstGeom>
        </p:spPr>
      </p:pic>
      <p:pic>
        <p:nvPicPr>
          <p:cNvPr id="24" name="Graphic 10" descr="Checkmark">
            <a:extLst>
              <a:ext uri="{FF2B5EF4-FFF2-40B4-BE49-F238E27FC236}">
                <a16:creationId xmlns:a16="http://schemas.microsoft.com/office/drawing/2014/main" id="{D8EACCE9-C85A-4CCB-8C8C-69CF15BC5C4A}"/>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2461" y="4959899"/>
            <a:ext cx="228600" cy="267335"/>
          </a:xfrm>
          <a:prstGeom prst="rect">
            <a:avLst/>
          </a:prstGeom>
        </p:spPr>
      </p:pic>
      <p:pic>
        <p:nvPicPr>
          <p:cNvPr id="25" name="Graphic 10" descr="Checkmark">
            <a:extLst>
              <a:ext uri="{FF2B5EF4-FFF2-40B4-BE49-F238E27FC236}">
                <a16:creationId xmlns:a16="http://schemas.microsoft.com/office/drawing/2014/main" id="{AFCAC8B2-A7D2-46D6-BCF2-3FCF41A68512}"/>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2954" y="4959899"/>
            <a:ext cx="228600" cy="267335"/>
          </a:xfrm>
          <a:prstGeom prst="rect">
            <a:avLst/>
          </a:prstGeom>
        </p:spPr>
      </p:pic>
      <p:pic>
        <p:nvPicPr>
          <p:cNvPr id="26" name="Graphic 10" descr="Checkmark">
            <a:extLst>
              <a:ext uri="{FF2B5EF4-FFF2-40B4-BE49-F238E27FC236}">
                <a16:creationId xmlns:a16="http://schemas.microsoft.com/office/drawing/2014/main" id="{1249666E-B3CA-4EDC-AD1A-2A68F05E012A}"/>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4677" y="4960116"/>
            <a:ext cx="228600" cy="267335"/>
          </a:xfrm>
          <a:prstGeom prst="rect">
            <a:avLst/>
          </a:prstGeom>
        </p:spPr>
      </p:pic>
      <p:pic>
        <p:nvPicPr>
          <p:cNvPr id="27" name="Graphic 10" descr="Checkmark">
            <a:extLst>
              <a:ext uri="{FF2B5EF4-FFF2-40B4-BE49-F238E27FC236}">
                <a16:creationId xmlns:a16="http://schemas.microsoft.com/office/drawing/2014/main" id="{C6D4CE1B-F623-4788-A6C2-85ECE903464C}"/>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2589" y="4995852"/>
            <a:ext cx="212695" cy="282717"/>
          </a:xfrm>
          <a:prstGeom prst="rect">
            <a:avLst/>
          </a:prstGeom>
        </p:spPr>
      </p:pic>
      <p:pic>
        <p:nvPicPr>
          <p:cNvPr id="28" name="Graphic 10" descr="Checkmark">
            <a:extLst>
              <a:ext uri="{FF2B5EF4-FFF2-40B4-BE49-F238E27FC236}">
                <a16:creationId xmlns:a16="http://schemas.microsoft.com/office/drawing/2014/main" id="{BE0E648C-6458-4CE3-A676-43F05E47AAC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2461" y="2576169"/>
            <a:ext cx="228600" cy="267335"/>
          </a:xfrm>
          <a:prstGeom prst="rect">
            <a:avLst/>
          </a:prstGeom>
        </p:spPr>
      </p:pic>
    </p:spTree>
    <p:extLst>
      <p:ext uri="{BB962C8B-B14F-4D97-AF65-F5344CB8AC3E}">
        <p14:creationId xmlns:p14="http://schemas.microsoft.com/office/powerpoint/2010/main" val="1599697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System Overview </a:t>
            </a:r>
          </a:p>
        </p:txBody>
      </p:sp>
      <p:pic>
        <p:nvPicPr>
          <p:cNvPr id="4" name="Picture 3">
            <a:extLst>
              <a:ext uri="{FF2B5EF4-FFF2-40B4-BE49-F238E27FC236}">
                <a16:creationId xmlns:a16="http://schemas.microsoft.com/office/drawing/2014/main" id="{05812B52-4893-4161-870D-09F43C11BCE9}"/>
              </a:ext>
            </a:extLst>
          </p:cNvPr>
          <p:cNvPicPr>
            <a:picLocks noChangeAspect="1"/>
          </p:cNvPicPr>
          <p:nvPr/>
        </p:nvPicPr>
        <p:blipFill>
          <a:blip r:embed="rId2"/>
          <a:stretch>
            <a:fillRect/>
          </a:stretch>
        </p:blipFill>
        <p:spPr>
          <a:xfrm>
            <a:off x="0" y="1574"/>
            <a:ext cx="1841152" cy="1121761"/>
          </a:xfrm>
          <a:prstGeom prst="rect">
            <a:avLst/>
          </a:prstGeom>
        </p:spPr>
      </p:pic>
      <p:sp>
        <p:nvSpPr>
          <p:cNvPr id="7" name="TextBox 6">
            <a:extLst>
              <a:ext uri="{FF2B5EF4-FFF2-40B4-BE49-F238E27FC236}">
                <a16:creationId xmlns:a16="http://schemas.microsoft.com/office/drawing/2014/main" id="{17844A3D-9060-4E12-A028-A1F39A651C5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10" name="Picture 9" descr="Diagram&#10;&#10;Description automatically generated">
            <a:extLst>
              <a:ext uri="{FF2B5EF4-FFF2-40B4-BE49-F238E27FC236}">
                <a16:creationId xmlns:a16="http://schemas.microsoft.com/office/drawing/2014/main" id="{539FF915-247D-4453-95E5-EC3274937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366" y="1197204"/>
            <a:ext cx="7520665" cy="4845377"/>
          </a:xfrm>
          <a:prstGeom prst="rect">
            <a:avLst/>
          </a:prstGeom>
          <a:ln w="12700">
            <a:solidFill>
              <a:schemeClr val="tx1"/>
            </a:solidFill>
          </a:ln>
        </p:spPr>
      </p:pic>
    </p:spTree>
    <p:extLst>
      <p:ext uri="{BB962C8B-B14F-4D97-AF65-F5344CB8AC3E}">
        <p14:creationId xmlns:p14="http://schemas.microsoft.com/office/powerpoint/2010/main" val="107332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55B1A-17C8-48D1-9B01-3D6D42959A54}"/>
              </a:ext>
            </a:extLst>
          </p:cNvPr>
          <p:cNvPicPr>
            <a:picLocks noChangeAspect="1"/>
          </p:cNvPicPr>
          <p:nvPr/>
        </p:nvPicPr>
        <p:blipFill>
          <a:blip r:embed="rId2"/>
          <a:stretch>
            <a:fillRect/>
          </a:stretch>
        </p:blipFill>
        <p:spPr>
          <a:xfrm>
            <a:off x="6589449" y="-1076532"/>
            <a:ext cx="6713596" cy="6041152"/>
          </a:xfrm>
          <a:prstGeom prst="rect">
            <a:avLst/>
          </a:prstGeom>
        </p:spPr>
      </p:pic>
      <p:pic>
        <p:nvPicPr>
          <p:cNvPr id="2" name="Picture 1">
            <a:extLst>
              <a:ext uri="{FF2B5EF4-FFF2-40B4-BE49-F238E27FC236}">
                <a16:creationId xmlns:a16="http://schemas.microsoft.com/office/drawing/2014/main" id="{B2CB3FD8-BD44-4B5A-87B0-5ABD5467B98E}"/>
              </a:ext>
            </a:extLst>
          </p:cNvPr>
          <p:cNvPicPr>
            <a:picLocks noChangeAspect="1"/>
          </p:cNvPicPr>
          <p:nvPr/>
        </p:nvPicPr>
        <p:blipFill>
          <a:blip r:embed="rId3"/>
          <a:stretch>
            <a:fillRect/>
          </a:stretch>
        </p:blipFill>
        <p:spPr>
          <a:xfrm>
            <a:off x="8283808" y="934064"/>
            <a:ext cx="3495237" cy="2074607"/>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sym typeface="Neucha"/>
              </a:rPr>
              <a:t>Specific and Sub Objectives</a:t>
            </a:r>
          </a:p>
        </p:txBody>
      </p:sp>
      <p:pic>
        <p:nvPicPr>
          <p:cNvPr id="4" name="Picture 3">
            <a:extLst>
              <a:ext uri="{FF2B5EF4-FFF2-40B4-BE49-F238E27FC236}">
                <a16:creationId xmlns:a16="http://schemas.microsoft.com/office/drawing/2014/main" id="{6FA50E5D-3860-421C-A61E-7D427C85B945}"/>
              </a:ext>
            </a:extLst>
          </p:cNvPr>
          <p:cNvPicPr>
            <a:picLocks noChangeAspect="1"/>
          </p:cNvPicPr>
          <p:nvPr/>
        </p:nvPicPr>
        <p:blipFill>
          <a:blip r:embed="rId4"/>
          <a:stretch>
            <a:fillRect/>
          </a:stretch>
        </p:blipFill>
        <p:spPr>
          <a:xfrm>
            <a:off x="-1447952" y="2627101"/>
            <a:ext cx="3505504" cy="3475021"/>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292294"/>
            <a:ext cx="11684000" cy="5181600"/>
          </a:xfrm>
        </p:spPr>
        <p:txBody>
          <a:bodyPr vert="horz" lIns="91440" tIns="45720" rIns="91440" bIns="45720" rtlCol="0" anchor="t">
            <a:normAutofit/>
          </a:bodyPr>
          <a:lstStyle/>
          <a:p>
            <a:r>
              <a:rPr lang="en-US"/>
              <a:t>Specific Objective</a:t>
            </a:r>
          </a:p>
          <a:p>
            <a:pPr lvl="1"/>
            <a:r>
              <a:rPr lang="en-US" sz="1800">
                <a:latin typeface="Times New Roman"/>
                <a:cs typeface="Times New Roman"/>
              </a:rPr>
              <a:t>Identify the individuals that in the lead to depression disorder based </a:t>
            </a:r>
            <a:endParaRPr lang="en-US" sz="1800">
              <a:latin typeface="Times New Roman" panose="02020603050405020304" pitchFamily="18" charset="0"/>
              <a:cs typeface="Times New Roman" panose="02020603050405020304" pitchFamily="18" charset="0"/>
            </a:endParaRPr>
          </a:p>
          <a:p>
            <a:pPr marL="457200" lvl="1" indent="0">
              <a:buNone/>
            </a:pPr>
            <a:r>
              <a:rPr lang="en-US" sz="1800">
                <a:latin typeface="Times New Roman"/>
                <a:cs typeface="Times New Roman"/>
              </a:rPr>
              <a:t>on their phone usage pattern changes. </a:t>
            </a:r>
          </a:p>
          <a:p>
            <a:pPr marL="457200" lvl="1" indent="0">
              <a:buNone/>
            </a:pPr>
            <a:endParaRPr lang="en-US" sz="1800">
              <a:latin typeface="Calibri" panose="020F0502020204030204" pitchFamily="34" charset="0"/>
              <a:cs typeface="Iskoola Pota" panose="020B0502040204020203" pitchFamily="34" charset="0"/>
            </a:endParaRPr>
          </a:p>
          <a:p>
            <a:r>
              <a:rPr lang="en-US"/>
              <a:t>Sub Objectives</a:t>
            </a:r>
            <a:endParaRPr lang="en-US">
              <a:ea typeface="Cambria"/>
            </a:endParaRPr>
          </a:p>
          <a:p>
            <a:pPr lvl="1"/>
            <a:r>
              <a:rPr lang="en-US" sz="1800">
                <a:solidFill>
                  <a:srgbClr val="FF0000"/>
                </a:solidFill>
                <a:latin typeface="Times New Roman"/>
                <a:cs typeface="Times New Roman"/>
              </a:rPr>
              <a:t>Recognize the key factors of phone usage to identify depressive disorder changes.  </a:t>
            </a:r>
          </a:p>
          <a:p>
            <a:pPr lvl="1"/>
            <a:r>
              <a:rPr lang="en-US" sz="1800">
                <a:solidFill>
                  <a:srgbClr val="FF0000"/>
                </a:solidFill>
                <a:latin typeface="Times New Roman"/>
                <a:cs typeface="Times New Roman"/>
              </a:rPr>
              <a:t>Build a service to run in the mobile in order to log the key factor’s data. </a:t>
            </a:r>
          </a:p>
          <a:p>
            <a:pPr lvl="1"/>
            <a:r>
              <a:rPr lang="en-US" sz="1800">
                <a:solidFill>
                  <a:srgbClr val="FF0000"/>
                </a:solidFill>
                <a:latin typeface="Times New Roman"/>
                <a:cs typeface="Times New Roman"/>
              </a:rPr>
              <a:t>Based on data build a classifier to model, abnormal phone use based on mobile phone usage</a:t>
            </a:r>
          </a:p>
          <a:p>
            <a:pPr lvl="1"/>
            <a:r>
              <a:rPr lang="en-US" sz="1800">
                <a:solidFill>
                  <a:srgbClr val="FF0000"/>
                </a:solidFill>
                <a:latin typeface="Times New Roman"/>
                <a:cs typeface="Times New Roman"/>
              </a:rPr>
              <a:t>Predict the probability of abnormal phone use towards depression with the designed model.</a:t>
            </a:r>
          </a:p>
          <a:p>
            <a:pPr lvl="1"/>
            <a:r>
              <a:rPr lang="en-US" sz="1800">
                <a:solidFill>
                  <a:srgbClr val="FF0000"/>
                </a:solidFill>
                <a:latin typeface="Times New Roman"/>
                <a:cs typeface="Times New Roman"/>
              </a:rPr>
              <a:t>Integrate the classifier to the mobile app</a:t>
            </a:r>
          </a:p>
        </p:txBody>
      </p:sp>
      <p:sp>
        <p:nvSpPr>
          <p:cNvPr id="8" name="TextBox 7">
            <a:extLst>
              <a:ext uri="{FF2B5EF4-FFF2-40B4-BE49-F238E27FC236}">
                <a16:creationId xmlns:a16="http://schemas.microsoft.com/office/drawing/2014/main" id="{567F159C-4378-4A8F-9BBE-CAC44C45C0E6}"/>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9" name="TextBox 8">
            <a:extLst>
              <a:ext uri="{FF2B5EF4-FFF2-40B4-BE49-F238E27FC236}">
                <a16:creationId xmlns:a16="http://schemas.microsoft.com/office/drawing/2014/main" id="{FD81EBF9-B444-4B56-80A7-1E5F2A9E674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3160096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19578" y="249276"/>
            <a:ext cx="11684000" cy="792162"/>
          </a:xfrm>
        </p:spPr>
        <p:txBody>
          <a:bodyPr>
            <a:noAutofit/>
          </a:bodyPr>
          <a:lstStyle/>
          <a:p>
            <a:r>
              <a:rPr lang="en-US" b="1" kern="0">
                <a:solidFill>
                  <a:srgbClr val="61878C"/>
                </a:solidFill>
                <a:latin typeface="+mn-lt"/>
                <a:sym typeface="Neucha"/>
              </a:rPr>
              <a:t>Implementation Progress</a:t>
            </a:r>
            <a:endParaRPr lang="en-US" b="1" kern="0">
              <a:solidFill>
                <a:srgbClr val="61878C"/>
              </a:solidFill>
              <a:latin typeface="+mn-lt"/>
            </a:endParaRP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graphicFrame>
        <p:nvGraphicFramePr>
          <p:cNvPr id="6" name="Diagram 5">
            <a:extLst>
              <a:ext uri="{FF2B5EF4-FFF2-40B4-BE49-F238E27FC236}">
                <a16:creationId xmlns:a16="http://schemas.microsoft.com/office/drawing/2014/main" id="{C85D8964-CC80-4BCB-8DFD-2A8A23AFA5A3}"/>
              </a:ext>
            </a:extLst>
          </p:cNvPr>
          <p:cNvGraphicFramePr/>
          <p:nvPr/>
        </p:nvGraphicFramePr>
        <p:xfrm>
          <a:off x="68577" y="838462"/>
          <a:ext cx="6857038" cy="5578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11D00A4A-34AF-464C-8D4B-5DD9E0DB50B6}"/>
              </a:ext>
            </a:extLst>
          </p:cNvPr>
          <p:cNvGraphicFramePr/>
          <p:nvPr>
            <p:extLst>
              <p:ext uri="{D42A27DB-BD31-4B8C-83A1-F6EECF244321}">
                <p14:modId xmlns:p14="http://schemas.microsoft.com/office/powerpoint/2010/main" val="766072220"/>
              </p:ext>
            </p:extLst>
          </p:nvPr>
        </p:nvGraphicFramePr>
        <p:xfrm>
          <a:off x="3497096" y="1916787"/>
          <a:ext cx="3108960" cy="5486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Diagram 13">
            <a:extLst>
              <a:ext uri="{FF2B5EF4-FFF2-40B4-BE49-F238E27FC236}">
                <a16:creationId xmlns:a16="http://schemas.microsoft.com/office/drawing/2014/main" id="{D8663759-1506-4EDF-B5A3-F97D2A609343}"/>
              </a:ext>
            </a:extLst>
          </p:cNvPr>
          <p:cNvGraphicFramePr/>
          <p:nvPr>
            <p:extLst>
              <p:ext uri="{D42A27DB-BD31-4B8C-83A1-F6EECF244321}">
                <p14:modId xmlns:p14="http://schemas.microsoft.com/office/powerpoint/2010/main" val="1822278461"/>
              </p:ext>
            </p:extLst>
          </p:nvPr>
        </p:nvGraphicFramePr>
        <p:xfrm>
          <a:off x="5239599" y="3294649"/>
          <a:ext cx="3108960" cy="54864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5" name="Diagram 14">
            <a:extLst>
              <a:ext uri="{FF2B5EF4-FFF2-40B4-BE49-F238E27FC236}">
                <a16:creationId xmlns:a16="http://schemas.microsoft.com/office/drawing/2014/main" id="{7340CA2A-7E84-41B8-95B1-79F618AD8F39}"/>
              </a:ext>
            </a:extLst>
          </p:cNvPr>
          <p:cNvGraphicFramePr/>
          <p:nvPr>
            <p:extLst>
              <p:ext uri="{D42A27DB-BD31-4B8C-83A1-F6EECF244321}">
                <p14:modId xmlns:p14="http://schemas.microsoft.com/office/powerpoint/2010/main" val="3279234640"/>
              </p:ext>
            </p:extLst>
          </p:nvPr>
        </p:nvGraphicFramePr>
        <p:xfrm>
          <a:off x="4301542" y="2600038"/>
          <a:ext cx="6954062" cy="54864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2" name="Diagram 11">
            <a:extLst>
              <a:ext uri="{FF2B5EF4-FFF2-40B4-BE49-F238E27FC236}">
                <a16:creationId xmlns:a16="http://schemas.microsoft.com/office/drawing/2014/main" id="{7DE52E5D-D198-4814-ADBB-29E813E9B22B}"/>
              </a:ext>
            </a:extLst>
          </p:cNvPr>
          <p:cNvGraphicFramePr/>
          <p:nvPr>
            <p:extLst>
              <p:ext uri="{D42A27DB-BD31-4B8C-83A1-F6EECF244321}">
                <p14:modId xmlns:p14="http://schemas.microsoft.com/office/powerpoint/2010/main" val="2482221306"/>
              </p:ext>
            </p:extLst>
          </p:nvPr>
        </p:nvGraphicFramePr>
        <p:xfrm>
          <a:off x="6061576" y="4002940"/>
          <a:ext cx="5194027" cy="54864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3" name="Diagram 12">
            <a:extLst>
              <a:ext uri="{FF2B5EF4-FFF2-40B4-BE49-F238E27FC236}">
                <a16:creationId xmlns:a16="http://schemas.microsoft.com/office/drawing/2014/main" id="{229B4E90-6909-442D-98A6-FA8B3B1E0E2D}"/>
              </a:ext>
            </a:extLst>
          </p:cNvPr>
          <p:cNvGraphicFramePr/>
          <p:nvPr>
            <p:extLst>
              <p:ext uri="{D42A27DB-BD31-4B8C-83A1-F6EECF244321}">
                <p14:modId xmlns:p14="http://schemas.microsoft.com/office/powerpoint/2010/main" val="913170481"/>
              </p:ext>
            </p:extLst>
          </p:nvPr>
        </p:nvGraphicFramePr>
        <p:xfrm>
          <a:off x="6942742" y="4677020"/>
          <a:ext cx="5029200" cy="620843"/>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16" name="Arrow: Right 15">
            <a:extLst>
              <a:ext uri="{FF2B5EF4-FFF2-40B4-BE49-F238E27FC236}">
                <a16:creationId xmlns:a16="http://schemas.microsoft.com/office/drawing/2014/main" id="{25F72891-A99B-4BAC-B791-19F12EB783EA}"/>
              </a:ext>
            </a:extLst>
          </p:cNvPr>
          <p:cNvSpPr/>
          <p:nvPr/>
        </p:nvSpPr>
        <p:spPr>
          <a:xfrm>
            <a:off x="2715195" y="2146169"/>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DACBC48-5737-4D0C-8EB3-70823AE137D8}"/>
              </a:ext>
            </a:extLst>
          </p:cNvPr>
          <p:cNvSpPr/>
          <p:nvPr/>
        </p:nvSpPr>
        <p:spPr>
          <a:xfrm>
            <a:off x="3529071" y="2826769"/>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C4C66247-0DC4-4335-87EB-4411BBD771D6}"/>
              </a:ext>
            </a:extLst>
          </p:cNvPr>
          <p:cNvSpPr/>
          <p:nvPr/>
        </p:nvSpPr>
        <p:spPr>
          <a:xfrm>
            <a:off x="4401142" y="3529668"/>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F540DE44-AD65-40B0-89FE-C103170F0154}"/>
              </a:ext>
            </a:extLst>
          </p:cNvPr>
          <p:cNvSpPr/>
          <p:nvPr/>
        </p:nvSpPr>
        <p:spPr>
          <a:xfrm>
            <a:off x="5300516" y="4243880"/>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BB0DD85A-4E6B-4C48-87F1-E2037CB7339B}"/>
              </a:ext>
            </a:extLst>
          </p:cNvPr>
          <p:cNvSpPr/>
          <p:nvPr/>
        </p:nvSpPr>
        <p:spPr>
          <a:xfrm>
            <a:off x="6171902" y="4912126"/>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36EB949-B5C9-41FD-8CE2-58B1D1A1EB61}"/>
              </a:ext>
            </a:extLst>
          </p:cNvPr>
          <p:cNvGrpSpPr/>
          <p:nvPr/>
        </p:nvGrpSpPr>
        <p:grpSpPr>
          <a:xfrm>
            <a:off x="259261" y="4153424"/>
            <a:ext cx="1672729" cy="584751"/>
            <a:chOff x="0" y="0"/>
            <a:chExt cx="1384183" cy="584751"/>
          </a:xfrm>
        </p:grpSpPr>
        <p:sp>
          <p:nvSpPr>
            <p:cNvPr id="22" name="Rectangle: Rounded Corners 21">
              <a:extLst>
                <a:ext uri="{FF2B5EF4-FFF2-40B4-BE49-F238E27FC236}">
                  <a16:creationId xmlns:a16="http://schemas.microsoft.com/office/drawing/2014/main" id="{D9EF5F63-DB5D-448F-958A-FF1292AE72B5}"/>
                </a:ext>
              </a:extLst>
            </p:cNvPr>
            <p:cNvSpPr/>
            <p:nvPr/>
          </p:nvSpPr>
          <p:spPr>
            <a:xfrm>
              <a:off x="0" y="0"/>
              <a:ext cx="1384183" cy="584751"/>
            </a:xfrm>
            <a:prstGeom prst="roundRect">
              <a:avLst>
                <a:gd name="adj" fmla="val 10000"/>
              </a:avLst>
            </a:pr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23" name="Rectangle: Rounded Corners 4">
              <a:extLst>
                <a:ext uri="{FF2B5EF4-FFF2-40B4-BE49-F238E27FC236}">
                  <a16:creationId xmlns:a16="http://schemas.microsoft.com/office/drawing/2014/main" id="{F38E4CE3-3479-4F21-BE02-B47D8035BECE}"/>
                </a:ext>
              </a:extLst>
            </p:cNvPr>
            <p:cNvSpPr txBox="1"/>
            <p:nvPr/>
          </p:nvSpPr>
          <p:spPr>
            <a:xfrm>
              <a:off x="17127" y="17127"/>
              <a:ext cx="1349929"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b="1" kern="1200"/>
                <a:t>Completed</a:t>
              </a:r>
            </a:p>
          </p:txBody>
        </p:sp>
      </p:grpSp>
      <p:grpSp>
        <p:nvGrpSpPr>
          <p:cNvPr id="24" name="Group 23">
            <a:extLst>
              <a:ext uri="{FF2B5EF4-FFF2-40B4-BE49-F238E27FC236}">
                <a16:creationId xmlns:a16="http://schemas.microsoft.com/office/drawing/2014/main" id="{B9FDF222-FA0C-45E3-8517-8AE2D2B4557E}"/>
              </a:ext>
            </a:extLst>
          </p:cNvPr>
          <p:cNvGrpSpPr/>
          <p:nvPr/>
        </p:nvGrpSpPr>
        <p:grpSpPr>
          <a:xfrm>
            <a:off x="271039" y="4894999"/>
            <a:ext cx="1660951" cy="584751"/>
            <a:chOff x="0" y="0"/>
            <a:chExt cx="1660951" cy="584751"/>
          </a:xfrm>
        </p:grpSpPr>
        <p:sp>
          <p:nvSpPr>
            <p:cNvPr id="25" name="Rectangle: Rounded Corners 24">
              <a:extLst>
                <a:ext uri="{FF2B5EF4-FFF2-40B4-BE49-F238E27FC236}">
                  <a16:creationId xmlns:a16="http://schemas.microsoft.com/office/drawing/2014/main" id="{34EA1551-4198-47B7-8A01-A81327EE9470}"/>
                </a:ext>
              </a:extLst>
            </p:cNvPr>
            <p:cNvSpPr/>
            <p:nvPr/>
          </p:nvSpPr>
          <p:spPr>
            <a:xfrm>
              <a:off x="0" y="0"/>
              <a:ext cx="1660951" cy="584751"/>
            </a:xfrm>
            <a:prstGeom prst="roundRect">
              <a:avLst>
                <a:gd name="adj" fmla="val 10000"/>
              </a:avLst>
            </a:prstGeom>
            <a:solidFill>
              <a:schemeClr val="accent4">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26" name="Rectangle: Rounded Corners 4">
              <a:extLst>
                <a:ext uri="{FF2B5EF4-FFF2-40B4-BE49-F238E27FC236}">
                  <a16:creationId xmlns:a16="http://schemas.microsoft.com/office/drawing/2014/main" id="{F9E58AE5-220A-40ED-B71C-CB12811FE154}"/>
                </a:ext>
              </a:extLst>
            </p:cNvPr>
            <p:cNvSpPr txBox="1"/>
            <p:nvPr/>
          </p:nvSpPr>
          <p:spPr>
            <a:xfrm>
              <a:off x="17127" y="17127"/>
              <a:ext cx="1626697"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To be Completed (PP2)</a:t>
              </a:r>
            </a:p>
          </p:txBody>
        </p:sp>
      </p:grpSp>
      <p:graphicFrame>
        <p:nvGraphicFramePr>
          <p:cNvPr id="27" name="Diagram 26">
            <a:extLst>
              <a:ext uri="{FF2B5EF4-FFF2-40B4-BE49-F238E27FC236}">
                <a16:creationId xmlns:a16="http://schemas.microsoft.com/office/drawing/2014/main" id="{3D843BDC-8FC8-47EB-B6AA-FCC00C105D1B}"/>
              </a:ext>
            </a:extLst>
          </p:cNvPr>
          <p:cNvGraphicFramePr/>
          <p:nvPr/>
        </p:nvGraphicFramePr>
        <p:xfrm>
          <a:off x="279959" y="5638671"/>
          <a:ext cx="1631334" cy="584751"/>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Tree>
    <p:extLst>
      <p:ext uri="{BB962C8B-B14F-4D97-AF65-F5344CB8AC3E}">
        <p14:creationId xmlns:p14="http://schemas.microsoft.com/office/powerpoint/2010/main" val="2594296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19578" y="249276"/>
            <a:ext cx="11684000" cy="792162"/>
          </a:xfrm>
        </p:spPr>
        <p:txBody>
          <a:bodyPr>
            <a:noAutofit/>
          </a:bodyPr>
          <a:lstStyle/>
          <a:p>
            <a:r>
              <a:rPr lang="en-US" b="1" kern="0">
                <a:solidFill>
                  <a:srgbClr val="61878C"/>
                </a:solidFill>
                <a:latin typeface="+mn-lt"/>
                <a:sym typeface="Neucha"/>
              </a:rPr>
              <a:t>Implementation Progress</a:t>
            </a:r>
            <a:endParaRPr lang="en-US" b="1" kern="0">
              <a:solidFill>
                <a:srgbClr val="61878C"/>
              </a:solidFill>
              <a:latin typeface="+mn-lt"/>
            </a:endParaRP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graphicFrame>
        <p:nvGraphicFramePr>
          <p:cNvPr id="6" name="Diagram 5">
            <a:extLst>
              <a:ext uri="{FF2B5EF4-FFF2-40B4-BE49-F238E27FC236}">
                <a16:creationId xmlns:a16="http://schemas.microsoft.com/office/drawing/2014/main" id="{C85D8964-CC80-4BCB-8DFD-2A8A23AFA5A3}"/>
              </a:ext>
            </a:extLst>
          </p:cNvPr>
          <p:cNvGraphicFramePr/>
          <p:nvPr>
            <p:extLst>
              <p:ext uri="{D42A27DB-BD31-4B8C-83A1-F6EECF244321}">
                <p14:modId xmlns:p14="http://schemas.microsoft.com/office/powerpoint/2010/main" val="572516558"/>
              </p:ext>
            </p:extLst>
          </p:nvPr>
        </p:nvGraphicFramePr>
        <p:xfrm>
          <a:off x="1661707" y="1555660"/>
          <a:ext cx="3937815" cy="3314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11D00A4A-34AF-464C-8D4B-5DD9E0DB50B6}"/>
              </a:ext>
            </a:extLst>
          </p:cNvPr>
          <p:cNvGraphicFramePr/>
          <p:nvPr>
            <p:extLst>
              <p:ext uri="{D42A27DB-BD31-4B8C-83A1-F6EECF244321}">
                <p14:modId xmlns:p14="http://schemas.microsoft.com/office/powerpoint/2010/main" val="3698035143"/>
              </p:ext>
            </p:extLst>
          </p:nvPr>
        </p:nvGraphicFramePr>
        <p:xfrm>
          <a:off x="4515715" y="2146989"/>
          <a:ext cx="3108960" cy="5486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Diagram 13">
            <a:extLst>
              <a:ext uri="{FF2B5EF4-FFF2-40B4-BE49-F238E27FC236}">
                <a16:creationId xmlns:a16="http://schemas.microsoft.com/office/drawing/2014/main" id="{D8663759-1506-4EDF-B5A3-F97D2A609343}"/>
              </a:ext>
            </a:extLst>
          </p:cNvPr>
          <p:cNvGraphicFramePr/>
          <p:nvPr>
            <p:extLst>
              <p:ext uri="{D42A27DB-BD31-4B8C-83A1-F6EECF244321}">
                <p14:modId xmlns:p14="http://schemas.microsoft.com/office/powerpoint/2010/main" val="3309088544"/>
              </p:ext>
            </p:extLst>
          </p:nvPr>
        </p:nvGraphicFramePr>
        <p:xfrm>
          <a:off x="6349372" y="3683066"/>
          <a:ext cx="4663440" cy="64008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2" name="Diagram 11">
            <a:extLst>
              <a:ext uri="{FF2B5EF4-FFF2-40B4-BE49-F238E27FC236}">
                <a16:creationId xmlns:a16="http://schemas.microsoft.com/office/drawing/2014/main" id="{7DE52E5D-D198-4814-ADBB-29E813E9B22B}"/>
              </a:ext>
            </a:extLst>
          </p:cNvPr>
          <p:cNvGraphicFramePr/>
          <p:nvPr>
            <p:extLst>
              <p:ext uri="{D42A27DB-BD31-4B8C-83A1-F6EECF244321}">
                <p14:modId xmlns:p14="http://schemas.microsoft.com/office/powerpoint/2010/main" val="2446856443"/>
              </p:ext>
            </p:extLst>
          </p:nvPr>
        </p:nvGraphicFramePr>
        <p:xfrm>
          <a:off x="5334904" y="2869307"/>
          <a:ext cx="5303520" cy="64008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6" name="Arrow: Right 15">
            <a:extLst>
              <a:ext uri="{FF2B5EF4-FFF2-40B4-BE49-F238E27FC236}">
                <a16:creationId xmlns:a16="http://schemas.microsoft.com/office/drawing/2014/main" id="{25F72891-A99B-4BAC-B791-19F12EB783EA}"/>
              </a:ext>
            </a:extLst>
          </p:cNvPr>
          <p:cNvSpPr/>
          <p:nvPr/>
        </p:nvSpPr>
        <p:spPr>
          <a:xfrm>
            <a:off x="4686602" y="3090133"/>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DACBC48-5737-4D0C-8EB3-70823AE137D8}"/>
              </a:ext>
            </a:extLst>
          </p:cNvPr>
          <p:cNvSpPr/>
          <p:nvPr/>
        </p:nvSpPr>
        <p:spPr>
          <a:xfrm>
            <a:off x="3497620" y="2440210"/>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C4C66247-0DC4-4335-87EB-4411BBD771D6}"/>
              </a:ext>
            </a:extLst>
          </p:cNvPr>
          <p:cNvSpPr/>
          <p:nvPr/>
        </p:nvSpPr>
        <p:spPr>
          <a:xfrm>
            <a:off x="5701070" y="3942376"/>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36EB949-B5C9-41FD-8CE2-58B1D1A1EB61}"/>
              </a:ext>
            </a:extLst>
          </p:cNvPr>
          <p:cNvGrpSpPr/>
          <p:nvPr/>
        </p:nvGrpSpPr>
        <p:grpSpPr>
          <a:xfrm>
            <a:off x="259261" y="4153424"/>
            <a:ext cx="1672729" cy="584751"/>
            <a:chOff x="0" y="0"/>
            <a:chExt cx="1384183" cy="584751"/>
          </a:xfrm>
        </p:grpSpPr>
        <p:sp>
          <p:nvSpPr>
            <p:cNvPr id="22" name="Rectangle: Rounded Corners 21">
              <a:extLst>
                <a:ext uri="{FF2B5EF4-FFF2-40B4-BE49-F238E27FC236}">
                  <a16:creationId xmlns:a16="http://schemas.microsoft.com/office/drawing/2014/main" id="{D9EF5F63-DB5D-448F-958A-FF1292AE72B5}"/>
                </a:ext>
              </a:extLst>
            </p:cNvPr>
            <p:cNvSpPr/>
            <p:nvPr/>
          </p:nvSpPr>
          <p:spPr>
            <a:xfrm>
              <a:off x="0" y="0"/>
              <a:ext cx="1384183" cy="584751"/>
            </a:xfrm>
            <a:prstGeom prst="roundRect">
              <a:avLst>
                <a:gd name="adj" fmla="val 10000"/>
              </a:avLst>
            </a:pr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23" name="Rectangle: Rounded Corners 4">
              <a:extLst>
                <a:ext uri="{FF2B5EF4-FFF2-40B4-BE49-F238E27FC236}">
                  <a16:creationId xmlns:a16="http://schemas.microsoft.com/office/drawing/2014/main" id="{F38E4CE3-3479-4F21-BE02-B47D8035BECE}"/>
                </a:ext>
              </a:extLst>
            </p:cNvPr>
            <p:cNvSpPr txBox="1"/>
            <p:nvPr/>
          </p:nvSpPr>
          <p:spPr>
            <a:xfrm>
              <a:off x="17127" y="17127"/>
              <a:ext cx="1349929"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b="1" kern="1200"/>
                <a:t>Completed</a:t>
              </a:r>
            </a:p>
          </p:txBody>
        </p:sp>
      </p:grpSp>
      <p:grpSp>
        <p:nvGrpSpPr>
          <p:cNvPr id="24" name="Group 23">
            <a:extLst>
              <a:ext uri="{FF2B5EF4-FFF2-40B4-BE49-F238E27FC236}">
                <a16:creationId xmlns:a16="http://schemas.microsoft.com/office/drawing/2014/main" id="{B9FDF222-FA0C-45E3-8517-8AE2D2B4557E}"/>
              </a:ext>
            </a:extLst>
          </p:cNvPr>
          <p:cNvGrpSpPr/>
          <p:nvPr/>
        </p:nvGrpSpPr>
        <p:grpSpPr>
          <a:xfrm>
            <a:off x="271039" y="4894999"/>
            <a:ext cx="1660951" cy="584751"/>
            <a:chOff x="0" y="0"/>
            <a:chExt cx="1660951" cy="584751"/>
          </a:xfrm>
        </p:grpSpPr>
        <p:sp>
          <p:nvSpPr>
            <p:cNvPr id="25" name="Rectangle: Rounded Corners 24">
              <a:extLst>
                <a:ext uri="{FF2B5EF4-FFF2-40B4-BE49-F238E27FC236}">
                  <a16:creationId xmlns:a16="http://schemas.microsoft.com/office/drawing/2014/main" id="{34EA1551-4198-47B7-8A01-A81327EE9470}"/>
                </a:ext>
              </a:extLst>
            </p:cNvPr>
            <p:cNvSpPr/>
            <p:nvPr/>
          </p:nvSpPr>
          <p:spPr>
            <a:xfrm>
              <a:off x="0" y="0"/>
              <a:ext cx="1660951" cy="584751"/>
            </a:xfrm>
            <a:prstGeom prst="roundRect">
              <a:avLst>
                <a:gd name="adj" fmla="val 10000"/>
              </a:avLst>
            </a:prstGeom>
            <a:solidFill>
              <a:schemeClr val="accent4">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26" name="Rectangle: Rounded Corners 4">
              <a:extLst>
                <a:ext uri="{FF2B5EF4-FFF2-40B4-BE49-F238E27FC236}">
                  <a16:creationId xmlns:a16="http://schemas.microsoft.com/office/drawing/2014/main" id="{F9E58AE5-220A-40ED-B71C-CB12811FE154}"/>
                </a:ext>
              </a:extLst>
            </p:cNvPr>
            <p:cNvSpPr txBox="1"/>
            <p:nvPr/>
          </p:nvSpPr>
          <p:spPr>
            <a:xfrm>
              <a:off x="17127" y="17127"/>
              <a:ext cx="1626697"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To be Completed (PP2)</a:t>
              </a:r>
            </a:p>
          </p:txBody>
        </p:sp>
      </p:grpSp>
      <p:graphicFrame>
        <p:nvGraphicFramePr>
          <p:cNvPr id="27" name="Diagram 26">
            <a:extLst>
              <a:ext uri="{FF2B5EF4-FFF2-40B4-BE49-F238E27FC236}">
                <a16:creationId xmlns:a16="http://schemas.microsoft.com/office/drawing/2014/main" id="{3D843BDC-8FC8-47EB-B6AA-FCC00C105D1B}"/>
              </a:ext>
            </a:extLst>
          </p:cNvPr>
          <p:cNvGraphicFramePr/>
          <p:nvPr/>
        </p:nvGraphicFramePr>
        <p:xfrm>
          <a:off x="279959" y="5638671"/>
          <a:ext cx="1631334" cy="58475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298390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Data Collection   </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3" name="Content Placeholder 2">
            <a:extLst>
              <a:ext uri="{FF2B5EF4-FFF2-40B4-BE49-F238E27FC236}">
                <a16:creationId xmlns:a16="http://schemas.microsoft.com/office/drawing/2014/main" id="{57E1817F-D545-4225-B993-4EABF4C35EE7}"/>
              </a:ext>
            </a:extLst>
          </p:cNvPr>
          <p:cNvSpPr>
            <a:spLocks noGrp="1"/>
          </p:cNvSpPr>
          <p:nvPr>
            <p:ph idx="1"/>
          </p:nvPr>
        </p:nvSpPr>
        <p:spPr/>
        <p:txBody>
          <a:bodyPr/>
          <a:lstStyle/>
          <a:p>
            <a:pPr marL="0" indent="0">
              <a:buNone/>
            </a:pPr>
            <a:endParaRPr lang="en-US"/>
          </a:p>
          <a:p>
            <a:pPr marL="0" indent="0">
              <a:buNone/>
            </a:pPr>
            <a:endParaRPr lang="en-US"/>
          </a:p>
          <a:p>
            <a:endParaRPr lang="en-US"/>
          </a:p>
        </p:txBody>
      </p:sp>
      <p:sp>
        <p:nvSpPr>
          <p:cNvPr id="5" name="Text Placeholder 4">
            <a:extLst>
              <a:ext uri="{FF2B5EF4-FFF2-40B4-BE49-F238E27FC236}">
                <a16:creationId xmlns:a16="http://schemas.microsoft.com/office/drawing/2014/main" id="{B08C9AB1-E173-486A-A228-D10F9236A685}"/>
              </a:ext>
            </a:extLst>
          </p:cNvPr>
          <p:cNvSpPr>
            <a:spLocks noGrp="1"/>
          </p:cNvSpPr>
          <p:nvPr>
            <p:ph type="body" sz="half" idx="2"/>
          </p:nvPr>
        </p:nvSpPr>
        <p:spPr>
          <a:xfrm>
            <a:off x="288728" y="1435101"/>
            <a:ext cx="6364888" cy="4691063"/>
          </a:xfrm>
        </p:spPr>
        <p:txBody>
          <a:bodyPr/>
          <a:lstStyle/>
          <a:p>
            <a:pPr marL="457200" indent="-457200">
              <a:buFont typeface="Arial" panose="020B0604020202020204" pitchFamily="34" charset="0"/>
              <a:buChar char="•"/>
            </a:pPr>
            <a:r>
              <a:rPr lang="en-US" sz="2800"/>
              <a:t>Data Collected through questionnaire according to phycological standard </a:t>
            </a:r>
          </a:p>
          <a:p>
            <a:pPr marL="457200" indent="-457200">
              <a:buFont typeface="Arial" panose="020B0604020202020204" pitchFamily="34" charset="0"/>
              <a:buChar char="•"/>
            </a:pPr>
            <a:endParaRPr lang="en-US" sz="2800"/>
          </a:p>
          <a:p>
            <a:pPr marL="914400" lvl="1" indent="-457200">
              <a:buFont typeface="Wingdings" panose="05000000000000000000" pitchFamily="2" charset="2"/>
              <a:buChar char="Ø"/>
            </a:pPr>
            <a:r>
              <a:rPr lang="en-US" sz="2400"/>
              <a:t>Individuals: 350</a:t>
            </a:r>
          </a:p>
          <a:p>
            <a:pPr marL="914400" lvl="1" indent="-457200">
              <a:buFont typeface="Wingdings" panose="05000000000000000000" pitchFamily="2" charset="2"/>
              <a:buChar char="Ø"/>
            </a:pPr>
            <a:r>
              <a:rPr lang="en-US" sz="2400"/>
              <a:t>Individual’s Age Range : 16 – 30 </a:t>
            </a:r>
          </a:p>
          <a:p>
            <a:endParaRPr lang="en-US"/>
          </a:p>
        </p:txBody>
      </p:sp>
      <p:pic>
        <p:nvPicPr>
          <p:cNvPr id="11" name="Picture 10">
            <a:extLst>
              <a:ext uri="{FF2B5EF4-FFF2-40B4-BE49-F238E27FC236}">
                <a16:creationId xmlns:a16="http://schemas.microsoft.com/office/drawing/2014/main" id="{7DEE39A5-98F5-48B7-B3F1-864380E79DF8}"/>
              </a:ext>
            </a:extLst>
          </p:cNvPr>
          <p:cNvPicPr>
            <a:picLocks noChangeAspect="1"/>
          </p:cNvPicPr>
          <p:nvPr/>
        </p:nvPicPr>
        <p:blipFill rotWithShape="1">
          <a:blip r:embed="rId4"/>
          <a:srcRect l="23437" t="18988" r="24849" b="8064"/>
          <a:stretch/>
        </p:blipFill>
        <p:spPr>
          <a:xfrm>
            <a:off x="6696888" y="1232170"/>
            <a:ext cx="5365410" cy="4604426"/>
          </a:xfrm>
          <a:prstGeom prst="rect">
            <a:avLst/>
          </a:prstGeom>
        </p:spPr>
      </p:pic>
    </p:spTree>
    <p:extLst>
      <p:ext uri="{BB962C8B-B14F-4D97-AF65-F5344CB8AC3E}">
        <p14:creationId xmlns:p14="http://schemas.microsoft.com/office/powerpoint/2010/main" val="677118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Data Analysis</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464937" y="1166018"/>
            <a:ext cx="4651811" cy="4525963"/>
          </a:xfrm>
        </p:spPr>
        <p:txBody>
          <a:bodyPr>
            <a:normAutofit fontScale="85000" lnSpcReduction="20000"/>
          </a:bodyPr>
          <a:lstStyle/>
          <a:p>
            <a:pPr marL="0" indent="0">
              <a:buNone/>
            </a:pPr>
            <a:r>
              <a:rPr lang="en-US" sz="3200" b="1"/>
              <a:t>Data Labeling </a:t>
            </a:r>
          </a:p>
          <a:p>
            <a:pPr marL="457200" indent="-457200"/>
            <a:r>
              <a:rPr lang="en-US"/>
              <a:t>The data Have been Labeled according to the world standards.</a:t>
            </a:r>
          </a:p>
          <a:p>
            <a:pPr lvl="1"/>
            <a:r>
              <a:rPr lang="en-US" sz="2000"/>
              <a:t>Standard: PHQ-9 Scores and Proposed Treatment Actions</a:t>
            </a:r>
          </a:p>
          <a:p>
            <a:pPr lvl="1"/>
            <a:r>
              <a:rPr lang="en-US" sz="2000"/>
              <a:t>Guidance: Clinical Psychologist (External supervisor )</a:t>
            </a:r>
          </a:p>
          <a:p>
            <a:pPr marL="457200" lvl="1" indent="0">
              <a:buNone/>
            </a:pPr>
            <a:endParaRPr lang="en-US" sz="2400"/>
          </a:p>
          <a:p>
            <a:pPr marL="0" indent="0">
              <a:buNone/>
            </a:pPr>
            <a:r>
              <a:rPr lang="en-US" sz="3200" b="1"/>
              <a:t>Data Preprocessing </a:t>
            </a:r>
          </a:p>
          <a:p>
            <a:pPr>
              <a:buFont typeface="Wingdings" panose="05000000000000000000" pitchFamily="2" charset="2"/>
              <a:buChar char="Ø"/>
            </a:pPr>
            <a:r>
              <a:rPr lang="en-US" sz="2000"/>
              <a:t>Clean data: Remove Rows with Missing Values, Encoding</a:t>
            </a:r>
          </a:p>
          <a:p>
            <a:pPr>
              <a:buFont typeface="Wingdings" panose="05000000000000000000" pitchFamily="2" charset="2"/>
              <a:buChar char="Ø"/>
            </a:pPr>
            <a:r>
              <a:rPr lang="en-US" sz="2000"/>
              <a:t>Categorizing: Identify the Depression levels according to PHQ-9 Scores </a:t>
            </a:r>
          </a:p>
          <a:p>
            <a:pPr lvl="2"/>
            <a:r>
              <a:rPr lang="en-US"/>
              <a:t>Depressed Individuals –  100 (Mild: 62 / Moderate:27 /  severe: 11)</a:t>
            </a:r>
          </a:p>
          <a:p>
            <a:pPr lvl="2"/>
            <a:endParaRPr lang="en-US" sz="1200"/>
          </a:p>
          <a:p>
            <a:pPr lvl="1"/>
            <a:endParaRPr lang="en-US" sz="2800"/>
          </a:p>
        </p:txBody>
      </p:sp>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11" name="Content Placeholder 15">
            <a:extLst>
              <a:ext uri="{FF2B5EF4-FFF2-40B4-BE49-F238E27FC236}">
                <a16:creationId xmlns:a16="http://schemas.microsoft.com/office/drawing/2014/main" id="{D62A1117-BB00-4C80-9446-58E82255A212}"/>
              </a:ext>
            </a:extLst>
          </p:cNvPr>
          <p:cNvPicPr>
            <a:picLocks noGrp="1" noChangeAspect="1"/>
          </p:cNvPicPr>
          <p:nvPr>
            <p:ph sz="half" idx="2"/>
          </p:nvPr>
        </p:nvPicPr>
        <p:blipFill rotWithShape="1">
          <a:blip r:embed="rId4"/>
          <a:srcRect t="21374" r="19450" b="7008"/>
          <a:stretch/>
        </p:blipFill>
        <p:spPr>
          <a:xfrm>
            <a:off x="7092522" y="1106560"/>
            <a:ext cx="4863330" cy="3137749"/>
          </a:xfrm>
          <a:prstGeom prst="rect">
            <a:avLst/>
          </a:prstGeom>
        </p:spPr>
      </p:pic>
      <p:pic>
        <p:nvPicPr>
          <p:cNvPr id="12" name="Picture 11">
            <a:extLst>
              <a:ext uri="{FF2B5EF4-FFF2-40B4-BE49-F238E27FC236}">
                <a16:creationId xmlns:a16="http://schemas.microsoft.com/office/drawing/2014/main" id="{F8D5E5DC-F608-4FBB-8F59-469E333C025C}"/>
              </a:ext>
            </a:extLst>
          </p:cNvPr>
          <p:cNvPicPr>
            <a:picLocks noChangeAspect="1"/>
          </p:cNvPicPr>
          <p:nvPr/>
        </p:nvPicPr>
        <p:blipFill rotWithShape="1">
          <a:blip r:embed="rId5"/>
          <a:srcRect l="28723" t="45248" r="27110" b="12908"/>
          <a:stretch/>
        </p:blipFill>
        <p:spPr>
          <a:xfrm>
            <a:off x="5099479" y="3221860"/>
            <a:ext cx="3260462" cy="2857268"/>
          </a:xfrm>
          <a:prstGeom prst="rect">
            <a:avLst/>
          </a:prstGeom>
        </p:spPr>
      </p:pic>
    </p:spTree>
    <p:extLst>
      <p:ext uri="{BB962C8B-B14F-4D97-AF65-F5344CB8AC3E}">
        <p14:creationId xmlns:p14="http://schemas.microsoft.com/office/powerpoint/2010/main" val="4099793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7307454" y="-488842"/>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Data Analysis (Cont’d)</a:t>
            </a:r>
          </a:p>
        </p:txBody>
      </p:sp>
      <p:sp>
        <p:nvSpPr>
          <p:cNvPr id="13" name="Content Placeholder 12">
            <a:extLst>
              <a:ext uri="{FF2B5EF4-FFF2-40B4-BE49-F238E27FC236}">
                <a16:creationId xmlns:a16="http://schemas.microsoft.com/office/drawing/2014/main" id="{B328AE71-6FCD-491D-85B7-7804F547E335}"/>
              </a:ext>
            </a:extLst>
          </p:cNvPr>
          <p:cNvSpPr>
            <a:spLocks noGrp="1"/>
          </p:cNvSpPr>
          <p:nvPr>
            <p:ph sz="half" idx="1"/>
          </p:nvPr>
        </p:nvSpPr>
        <p:spPr>
          <a:xfrm>
            <a:off x="304800" y="938720"/>
            <a:ext cx="5384800" cy="4525963"/>
          </a:xfrm>
        </p:spPr>
        <p:txBody>
          <a:bodyPr/>
          <a:lstStyle/>
          <a:p>
            <a:pPr marL="0" indent="0">
              <a:buNone/>
            </a:pPr>
            <a:r>
              <a:rPr lang="en-US" b="1"/>
              <a:t>Data Preprocessing </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grpSp>
        <p:nvGrpSpPr>
          <p:cNvPr id="20" name="Group 19">
            <a:extLst>
              <a:ext uri="{FF2B5EF4-FFF2-40B4-BE49-F238E27FC236}">
                <a16:creationId xmlns:a16="http://schemas.microsoft.com/office/drawing/2014/main" id="{CAC953A9-033B-4456-AF1B-A9C542EE1D0F}"/>
              </a:ext>
            </a:extLst>
          </p:cNvPr>
          <p:cNvGrpSpPr/>
          <p:nvPr/>
        </p:nvGrpSpPr>
        <p:grpSpPr>
          <a:xfrm>
            <a:off x="188944" y="1456919"/>
            <a:ext cx="6104695" cy="4662582"/>
            <a:chOff x="0" y="0"/>
            <a:chExt cx="5859780" cy="4427220"/>
          </a:xfrm>
        </p:grpSpPr>
        <p:pic>
          <p:nvPicPr>
            <p:cNvPr id="21" name="Picture 20">
              <a:extLst>
                <a:ext uri="{FF2B5EF4-FFF2-40B4-BE49-F238E27FC236}">
                  <a16:creationId xmlns:a16="http://schemas.microsoft.com/office/drawing/2014/main" id="{43E37010-F08C-4769-A281-501993127679}"/>
                </a:ext>
              </a:extLst>
            </p:cNvPr>
            <p:cNvPicPr>
              <a:picLocks noChangeAspect="1"/>
            </p:cNvPicPr>
            <p:nvPr/>
          </p:nvPicPr>
          <p:blipFill rotWithShape="1">
            <a:blip r:embed="rId4">
              <a:extLst>
                <a:ext uri="{28A0092B-C50C-407E-A947-70E740481C1C}">
                  <a14:useLocalDpi xmlns:a14="http://schemas.microsoft.com/office/drawing/2010/main" val="0"/>
                </a:ext>
              </a:extLst>
            </a:blip>
            <a:srcRect l="15000" t="36468" r="14230" b="51453"/>
            <a:stretch/>
          </p:blipFill>
          <p:spPr bwMode="auto">
            <a:xfrm>
              <a:off x="38100" y="1684020"/>
              <a:ext cx="5821680" cy="563245"/>
            </a:xfrm>
            <a:prstGeom prst="rect">
              <a:avLst/>
            </a:prstGeom>
            <a:noFill/>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D0B55895-D135-4581-A045-3EB21AEA2BA4}"/>
                </a:ext>
              </a:extLst>
            </p:cNvPr>
            <p:cNvPicPr>
              <a:picLocks noChangeAspect="1"/>
            </p:cNvPicPr>
            <p:nvPr/>
          </p:nvPicPr>
          <p:blipFill rotWithShape="1">
            <a:blip r:embed="rId5">
              <a:extLst>
                <a:ext uri="{28A0092B-C50C-407E-A947-70E740481C1C}">
                  <a14:useLocalDpi xmlns:a14="http://schemas.microsoft.com/office/drawing/2010/main" val="0"/>
                </a:ext>
              </a:extLst>
            </a:blip>
            <a:srcRect l="14616" t="40570" r="14103" b="15897"/>
            <a:stretch/>
          </p:blipFill>
          <p:spPr bwMode="auto">
            <a:xfrm>
              <a:off x="0" y="2270760"/>
              <a:ext cx="5760720" cy="2156460"/>
            </a:xfrm>
            <a:prstGeom prst="rect">
              <a:avLst/>
            </a:prstGeom>
            <a:noFill/>
            <a:ln>
              <a:noFill/>
            </a:ln>
            <a:extLst>
              <a:ext uri="{53640926-AAD7-44D8-BBD7-CCE9431645EC}">
                <a14:shadowObscured xmlns:a14="http://schemas.microsoft.com/office/drawing/2010/main"/>
              </a:ext>
            </a:extLst>
          </p:spPr>
        </p:pic>
        <p:pic>
          <p:nvPicPr>
            <p:cNvPr id="23" name="Picture 22">
              <a:extLst>
                <a:ext uri="{FF2B5EF4-FFF2-40B4-BE49-F238E27FC236}">
                  <a16:creationId xmlns:a16="http://schemas.microsoft.com/office/drawing/2014/main" id="{2978B460-265B-4D0A-9E6A-FF2E9985F796}"/>
                </a:ext>
              </a:extLst>
            </p:cNvPr>
            <p:cNvPicPr>
              <a:picLocks noChangeAspect="1"/>
            </p:cNvPicPr>
            <p:nvPr/>
          </p:nvPicPr>
          <p:blipFill rotWithShape="1">
            <a:blip r:embed="rId6">
              <a:extLst>
                <a:ext uri="{28A0092B-C50C-407E-A947-70E740481C1C}">
                  <a14:useLocalDpi xmlns:a14="http://schemas.microsoft.com/office/drawing/2010/main" val="0"/>
                </a:ext>
              </a:extLst>
            </a:blip>
            <a:srcRect l="15640" t="44901" r="21154" b="22279"/>
            <a:stretch/>
          </p:blipFill>
          <p:spPr bwMode="auto">
            <a:xfrm>
              <a:off x="83820" y="0"/>
              <a:ext cx="5687060" cy="1661160"/>
            </a:xfrm>
            <a:prstGeom prst="rect">
              <a:avLst/>
            </a:prstGeom>
            <a:noFill/>
            <a:ln>
              <a:noFill/>
            </a:ln>
            <a:extLst>
              <a:ext uri="{53640926-AAD7-44D8-BBD7-CCE9431645EC}">
                <a14:shadowObscured xmlns:a14="http://schemas.microsoft.com/office/drawing/2010/main"/>
              </a:ext>
            </a:extLst>
          </p:spPr>
        </p:pic>
      </p:grpSp>
      <p:grpSp>
        <p:nvGrpSpPr>
          <p:cNvPr id="24" name="Group 23">
            <a:extLst>
              <a:ext uri="{FF2B5EF4-FFF2-40B4-BE49-F238E27FC236}">
                <a16:creationId xmlns:a16="http://schemas.microsoft.com/office/drawing/2014/main" id="{1B48F26D-362F-45E6-B2C1-E16EF4069E1B}"/>
              </a:ext>
            </a:extLst>
          </p:cNvPr>
          <p:cNvGrpSpPr/>
          <p:nvPr/>
        </p:nvGrpSpPr>
        <p:grpSpPr>
          <a:xfrm>
            <a:off x="6636211" y="1320718"/>
            <a:ext cx="5267367" cy="4770028"/>
            <a:chOff x="0" y="0"/>
            <a:chExt cx="5295900" cy="5029200"/>
          </a:xfrm>
        </p:grpSpPr>
        <p:pic>
          <p:nvPicPr>
            <p:cNvPr id="25" name="Picture 24">
              <a:extLst>
                <a:ext uri="{FF2B5EF4-FFF2-40B4-BE49-F238E27FC236}">
                  <a16:creationId xmlns:a16="http://schemas.microsoft.com/office/drawing/2014/main" id="{44D7A516-27D7-4DEF-B389-97494B673F3B}"/>
                </a:ext>
              </a:extLst>
            </p:cNvPr>
            <p:cNvPicPr>
              <a:picLocks noChangeAspect="1"/>
            </p:cNvPicPr>
            <p:nvPr/>
          </p:nvPicPr>
          <p:blipFill rotWithShape="1">
            <a:blip r:embed="rId7">
              <a:extLst>
                <a:ext uri="{28A0092B-C50C-407E-A947-70E740481C1C}">
                  <a14:useLocalDpi xmlns:a14="http://schemas.microsoft.com/office/drawing/2010/main" val="0"/>
                </a:ext>
              </a:extLst>
            </a:blip>
            <a:srcRect l="15136" t="68604" r="39487" b="9971"/>
            <a:stretch/>
          </p:blipFill>
          <p:spPr bwMode="auto">
            <a:xfrm>
              <a:off x="0" y="1043940"/>
              <a:ext cx="5265420" cy="1280795"/>
            </a:xfrm>
            <a:prstGeom prst="rect">
              <a:avLst/>
            </a:prstGeom>
            <a:noFill/>
            <a:ln>
              <a:noFill/>
            </a:ln>
            <a:extLst>
              <a:ext uri="{53640926-AAD7-44D8-BBD7-CCE9431645EC}">
                <a14:shadowObscured xmlns:a14="http://schemas.microsoft.com/office/drawing/2010/main"/>
              </a:ext>
            </a:extLst>
          </p:spPr>
        </p:pic>
        <p:pic>
          <p:nvPicPr>
            <p:cNvPr id="26" name="Picture 25">
              <a:extLst>
                <a:ext uri="{FF2B5EF4-FFF2-40B4-BE49-F238E27FC236}">
                  <a16:creationId xmlns:a16="http://schemas.microsoft.com/office/drawing/2014/main" id="{A07828E0-7135-4872-A72B-BF73B4C9BC5E}"/>
                </a:ext>
              </a:extLst>
            </p:cNvPr>
            <p:cNvPicPr>
              <a:picLocks noChangeAspect="1"/>
            </p:cNvPicPr>
            <p:nvPr/>
          </p:nvPicPr>
          <p:blipFill rotWithShape="1">
            <a:blip r:embed="rId8">
              <a:extLst>
                <a:ext uri="{28A0092B-C50C-407E-A947-70E740481C1C}">
                  <a14:useLocalDpi xmlns:a14="http://schemas.microsoft.com/office/drawing/2010/main" val="0"/>
                </a:ext>
              </a:extLst>
            </a:blip>
            <a:srcRect l="15385" t="42165" r="24744" b="34815"/>
            <a:stretch/>
          </p:blipFill>
          <p:spPr bwMode="auto">
            <a:xfrm>
              <a:off x="175260" y="0"/>
              <a:ext cx="5104130" cy="1106805"/>
            </a:xfrm>
            <a:prstGeom prst="rect">
              <a:avLst/>
            </a:prstGeom>
            <a:noFill/>
            <a:ln>
              <a:noFill/>
            </a:ln>
            <a:extLst>
              <a:ext uri="{53640926-AAD7-44D8-BBD7-CCE9431645EC}">
                <a14:shadowObscured xmlns:a14="http://schemas.microsoft.com/office/drawing/2010/main"/>
              </a:ext>
            </a:extLst>
          </p:spPr>
        </p:pic>
        <p:pic>
          <p:nvPicPr>
            <p:cNvPr id="27" name="Picture 26">
              <a:extLst>
                <a:ext uri="{FF2B5EF4-FFF2-40B4-BE49-F238E27FC236}">
                  <a16:creationId xmlns:a16="http://schemas.microsoft.com/office/drawing/2014/main" id="{4F56EE2E-425B-4CED-99A7-28B608EFAA3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4359" t="26439" r="15129" b="13618"/>
            <a:stretch/>
          </p:blipFill>
          <p:spPr bwMode="auto">
            <a:xfrm>
              <a:off x="68580" y="2324100"/>
              <a:ext cx="5227320" cy="270510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241245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Model Implementation</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51086"/>
            <a:ext cx="12192000" cy="5052437"/>
          </a:xfrm>
        </p:spPr>
        <p:txBody>
          <a:bodyPr>
            <a:normAutofit/>
          </a:bodyPr>
          <a:lstStyle/>
          <a:p>
            <a:pPr marL="0" indent="0">
              <a:buNone/>
            </a:pPr>
            <a:r>
              <a:rPr lang="en-US" sz="3200" b="1"/>
              <a:t>Model Implementation </a:t>
            </a:r>
          </a:p>
          <a:p>
            <a:r>
              <a:rPr lang="en-US" sz="2400"/>
              <a:t>Model have been Implemented with supervised learning  classification Algorithms.</a:t>
            </a:r>
          </a:p>
          <a:p>
            <a:pPr lvl="1"/>
            <a:r>
              <a:rPr lang="en-US" sz="2000">
                <a:solidFill>
                  <a:srgbClr val="FF0000"/>
                </a:solidFill>
              </a:rPr>
              <a:t>k-nearest neighbors (KNN) algorithm : Accuracy at k = 15 </a:t>
            </a:r>
            <a:r>
              <a:rPr lang="en-US" sz="2000">
                <a:solidFill>
                  <a:srgbClr val="FF0000"/>
                </a:solidFill>
                <a:sym typeface="Wingdings" panose="05000000000000000000" pitchFamily="2" charset="2"/>
              </a:rPr>
              <a:t> </a:t>
            </a:r>
            <a:r>
              <a:rPr lang="en-US" sz="2000">
                <a:solidFill>
                  <a:srgbClr val="FF0000"/>
                </a:solidFill>
              </a:rPr>
              <a:t>75%</a:t>
            </a:r>
          </a:p>
          <a:p>
            <a:pPr marL="457200" lvl="1" indent="0">
              <a:buNone/>
            </a:pPr>
            <a:endParaRPr lang="en-US" sz="2000">
              <a:solidFill>
                <a:srgbClr val="FF0000"/>
              </a:solidFill>
            </a:endParaRPr>
          </a:p>
          <a:p>
            <a:pPr lvl="1"/>
            <a:r>
              <a:rPr lang="en-US" sz="2000"/>
              <a:t>Support Vector Machine (SVM) algorithm  : Accuracy </a:t>
            </a:r>
            <a:r>
              <a:rPr lang="en-US" sz="2000">
                <a:sym typeface="Wingdings" panose="05000000000000000000" pitchFamily="2" charset="2"/>
              </a:rPr>
              <a:t>for kernel = poly with degree = 3 </a:t>
            </a:r>
            <a:r>
              <a:rPr lang="en-US" sz="2000">
                <a:solidFill>
                  <a:srgbClr val="000000"/>
                </a:solidFill>
                <a:latin typeface="Courier New" panose="02070309020205020404" pitchFamily="49" charset="0"/>
                <a:sym typeface="Wingdings" panose="05000000000000000000" pitchFamily="2" charset="2"/>
              </a:rPr>
              <a:t> </a:t>
            </a:r>
            <a:r>
              <a:rPr lang="en-US" altLang="en-US" sz="2000">
                <a:solidFill>
                  <a:srgbClr val="000000"/>
                </a:solidFill>
              </a:rPr>
              <a:t>67%</a:t>
            </a:r>
          </a:p>
          <a:p>
            <a:pPr marL="457200" lvl="1" indent="0">
              <a:buNone/>
            </a:pPr>
            <a:endParaRPr lang="en-US" altLang="en-US" sz="2000">
              <a:solidFill>
                <a:srgbClr val="000000"/>
              </a:solidFill>
            </a:endParaRPr>
          </a:p>
          <a:p>
            <a:pPr lvl="1"/>
            <a:r>
              <a:rPr lang="en-US" sz="2000"/>
              <a:t>Random Forest algorithm: Accuracy </a:t>
            </a:r>
            <a:r>
              <a:rPr lang="en-US" sz="2000">
                <a:sym typeface="Wingdings" panose="05000000000000000000" pitchFamily="2" charset="2"/>
              </a:rPr>
              <a:t> </a:t>
            </a:r>
            <a:r>
              <a:rPr lang="en-US" altLang="en-US" sz="2000">
                <a:solidFill>
                  <a:srgbClr val="000000"/>
                </a:solidFill>
              </a:rPr>
              <a:t>58%</a:t>
            </a:r>
            <a:endParaRPr lang="en-US" altLang="en-US" sz="2000"/>
          </a:p>
          <a:p>
            <a:pPr marL="457200" lvl="1" indent="0">
              <a:buNone/>
            </a:pPr>
            <a:endParaRPr lang="en-US" altLang="en-US" sz="2000"/>
          </a:p>
          <a:p>
            <a:pPr lvl="1"/>
            <a:r>
              <a:rPr lang="en-US" altLang="en-US" sz="2000"/>
              <a:t>Naive Bayes </a:t>
            </a:r>
            <a:r>
              <a:rPr lang="en-US" sz="2000"/>
              <a:t>algorithm: accuracy </a:t>
            </a:r>
            <a:r>
              <a:rPr lang="en-US" sz="2000">
                <a:sym typeface="Wingdings" panose="05000000000000000000" pitchFamily="2" charset="2"/>
              </a:rPr>
              <a:t> </a:t>
            </a:r>
            <a:r>
              <a:rPr lang="en-US" sz="2000"/>
              <a:t>76%</a:t>
            </a:r>
            <a:endParaRPr lang="en-US" altLang="en-US" sz="2000"/>
          </a:p>
          <a:p>
            <a:pPr lvl="1"/>
            <a:endParaRPr lang="en-US" altLang="en-US" sz="2000"/>
          </a:p>
          <a:p>
            <a:pPr marL="457200" lvl="1" indent="0">
              <a:buNone/>
            </a:pPr>
            <a:endParaRPr lang="en-US" altLang="en-US" sz="2000"/>
          </a:p>
          <a:p>
            <a:r>
              <a:rPr lang="en-US" sz="2400"/>
              <a:t>From The Best Accuracy model KNN Pickle file have been separated for API purposes. </a:t>
            </a:r>
          </a:p>
          <a:p>
            <a:pPr marL="0" indent="0">
              <a:buNone/>
            </a:pPr>
            <a:endParaRPr lang="en-US" sz="2400"/>
          </a:p>
          <a:p>
            <a:pPr lvl="1"/>
            <a:endParaRPr lang="en-US" sz="2800"/>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470837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Model Implementation.(Cont’d)</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51086"/>
            <a:ext cx="6109490" cy="5052437"/>
          </a:xfrm>
        </p:spPr>
        <p:txBody>
          <a:bodyPr>
            <a:normAutofit fontScale="92500" lnSpcReduction="10000"/>
          </a:bodyPr>
          <a:lstStyle/>
          <a:p>
            <a:pPr marL="0" indent="0">
              <a:buNone/>
            </a:pPr>
            <a:r>
              <a:rPr lang="en-US" sz="3200" b="1"/>
              <a:t>Model API Implementation.  </a:t>
            </a:r>
          </a:p>
          <a:p>
            <a:r>
              <a:rPr lang="en-US" sz="2400"/>
              <a:t>Using the Model Pickle file write an API for access the model in Mobile Application. </a:t>
            </a:r>
          </a:p>
          <a:p>
            <a:pPr lvl="1"/>
            <a:r>
              <a:rPr lang="en-US" sz="2000"/>
              <a:t>Methods used: Python Fast API</a:t>
            </a:r>
          </a:p>
          <a:p>
            <a:pPr lvl="1"/>
            <a:r>
              <a:rPr lang="en-US" sz="2000"/>
              <a:t>Purpose : In order to Pass phone usage parameters and acquire the Prediction. </a:t>
            </a:r>
          </a:p>
          <a:p>
            <a:pPr marL="0" indent="0">
              <a:buNone/>
            </a:pPr>
            <a:r>
              <a:rPr lang="en-US" sz="3200" b="1"/>
              <a:t>API Deploy In server</a:t>
            </a:r>
          </a:p>
          <a:p>
            <a:r>
              <a:rPr lang="en-US" sz="2400"/>
              <a:t>The implemented API has been deployed in the server for secure accessibility . </a:t>
            </a:r>
          </a:p>
          <a:p>
            <a:pPr lvl="1"/>
            <a:r>
              <a:rPr lang="en-US" sz="2000"/>
              <a:t>Server: Deployed in Heroku</a:t>
            </a:r>
          </a:p>
          <a:p>
            <a:pPr marL="457200" lvl="1" indent="0">
              <a:buNone/>
            </a:pPr>
            <a:endParaRPr lang="en-US" sz="2400"/>
          </a:p>
          <a:p>
            <a:pPr marL="0" indent="0">
              <a:buNone/>
            </a:pPr>
            <a:r>
              <a:rPr lang="en-US" sz="3200" b="1"/>
              <a:t>API Testing.  </a:t>
            </a:r>
          </a:p>
          <a:p>
            <a:r>
              <a:rPr lang="en-US" sz="2400"/>
              <a:t>Used Swagger to test the API . </a:t>
            </a:r>
          </a:p>
          <a:p>
            <a:pPr marL="457200" lvl="1" indent="0">
              <a:buNone/>
            </a:pPr>
            <a:endParaRPr lang="en-US" sz="2800"/>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grpSp>
        <p:nvGrpSpPr>
          <p:cNvPr id="11" name="Group 10">
            <a:extLst>
              <a:ext uri="{FF2B5EF4-FFF2-40B4-BE49-F238E27FC236}">
                <a16:creationId xmlns:a16="http://schemas.microsoft.com/office/drawing/2014/main" id="{CA2962E0-CFE7-4F4F-A7A9-7A60D5BEF30D}"/>
              </a:ext>
            </a:extLst>
          </p:cNvPr>
          <p:cNvGrpSpPr/>
          <p:nvPr/>
        </p:nvGrpSpPr>
        <p:grpSpPr>
          <a:xfrm>
            <a:off x="5694088" y="1241891"/>
            <a:ext cx="6294712" cy="4584977"/>
            <a:chOff x="397812" y="1096962"/>
            <a:chExt cx="11231163" cy="5324324"/>
          </a:xfrm>
        </p:grpSpPr>
        <p:pic>
          <p:nvPicPr>
            <p:cNvPr id="12" name="Picture 11" descr="Text&#10;&#10;Description automatically generated">
              <a:extLst>
                <a:ext uri="{FF2B5EF4-FFF2-40B4-BE49-F238E27FC236}">
                  <a16:creationId xmlns:a16="http://schemas.microsoft.com/office/drawing/2014/main" id="{37813AC5-D1E6-4A05-BA92-0E7E989D8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812" y="1884440"/>
              <a:ext cx="5831768" cy="3413424"/>
            </a:xfrm>
            <a:prstGeom prst="rect">
              <a:avLst/>
            </a:prstGeom>
          </p:spPr>
        </p:pic>
        <p:grpSp>
          <p:nvGrpSpPr>
            <p:cNvPr id="13" name="Group 12">
              <a:extLst>
                <a:ext uri="{FF2B5EF4-FFF2-40B4-BE49-F238E27FC236}">
                  <a16:creationId xmlns:a16="http://schemas.microsoft.com/office/drawing/2014/main" id="{03AE69F1-DE54-4C09-9050-A772BD8BBAF1}"/>
                </a:ext>
              </a:extLst>
            </p:cNvPr>
            <p:cNvGrpSpPr/>
            <p:nvPr/>
          </p:nvGrpSpPr>
          <p:grpSpPr>
            <a:xfrm>
              <a:off x="6492290" y="1096962"/>
              <a:ext cx="5136685" cy="5324324"/>
              <a:chOff x="6492290" y="1096962"/>
              <a:chExt cx="5136685" cy="5324324"/>
            </a:xfrm>
          </p:grpSpPr>
          <p:pic>
            <p:nvPicPr>
              <p:cNvPr id="16" name="Picture 15" descr="Text&#10;&#10;Description automatically generated">
                <a:extLst>
                  <a:ext uri="{FF2B5EF4-FFF2-40B4-BE49-F238E27FC236}">
                    <a16:creationId xmlns:a16="http://schemas.microsoft.com/office/drawing/2014/main" id="{8437AECC-DBB0-4C01-B0F3-4CDBD2A6B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2290" y="1096962"/>
                <a:ext cx="5136685" cy="4700652"/>
              </a:xfrm>
              <a:prstGeom prst="rect">
                <a:avLst/>
              </a:prstGeom>
            </p:spPr>
          </p:pic>
          <p:pic>
            <p:nvPicPr>
              <p:cNvPr id="17" name="Picture 16" descr="Text&#10;&#10;Description automatically generated">
                <a:extLst>
                  <a:ext uri="{FF2B5EF4-FFF2-40B4-BE49-F238E27FC236}">
                    <a16:creationId xmlns:a16="http://schemas.microsoft.com/office/drawing/2014/main" id="{779D4165-1E1F-45A2-91EE-75B7908578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2290" y="5781052"/>
                <a:ext cx="5136684" cy="640234"/>
              </a:xfrm>
              <a:prstGeom prst="rect">
                <a:avLst/>
              </a:prstGeom>
            </p:spPr>
          </p:pic>
        </p:grpSp>
        <p:sp>
          <p:nvSpPr>
            <p:cNvPr id="14" name="TextBox 13">
              <a:extLst>
                <a:ext uri="{FF2B5EF4-FFF2-40B4-BE49-F238E27FC236}">
                  <a16:creationId xmlns:a16="http://schemas.microsoft.com/office/drawing/2014/main" id="{B8215DBE-52DD-4949-85AA-70B436B30A12}"/>
                </a:ext>
              </a:extLst>
            </p:cNvPr>
            <p:cNvSpPr txBox="1"/>
            <p:nvPr/>
          </p:nvSpPr>
          <p:spPr>
            <a:xfrm>
              <a:off x="3784474" y="5781052"/>
              <a:ext cx="2445106" cy="369332"/>
            </a:xfrm>
            <a:prstGeom prst="rect">
              <a:avLst/>
            </a:prstGeom>
            <a:solidFill>
              <a:srgbClr val="F9BB75"/>
            </a:solidFill>
          </p:spPr>
          <p:txBody>
            <a:bodyPr wrap="square" rtlCol="0">
              <a:spAutoFit/>
            </a:bodyPr>
            <a:lstStyle/>
            <a:p>
              <a:r>
                <a:rPr lang="en-US"/>
                <a:t>Import Pickle File</a:t>
              </a:r>
            </a:p>
          </p:txBody>
        </p:sp>
        <p:cxnSp>
          <p:nvCxnSpPr>
            <p:cNvPr id="15" name="Straight Arrow Connector 14">
              <a:extLst>
                <a:ext uri="{FF2B5EF4-FFF2-40B4-BE49-F238E27FC236}">
                  <a16:creationId xmlns:a16="http://schemas.microsoft.com/office/drawing/2014/main" id="{884CE59A-0895-4156-B3B1-DB4388C711AB}"/>
                </a:ext>
              </a:extLst>
            </p:cNvPr>
            <p:cNvCxnSpPr>
              <a:cxnSpLocks/>
              <a:stCxn id="14" idx="0"/>
            </p:cNvCxnSpPr>
            <p:nvPr/>
          </p:nvCxnSpPr>
          <p:spPr>
            <a:xfrm flipV="1">
              <a:off x="5007027" y="2582944"/>
              <a:ext cx="1827406" cy="3198108"/>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98277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8A0732-354D-45BA-BDFF-9493DF60FBCE}"/>
              </a:ext>
            </a:extLst>
          </p:cNvPr>
          <p:cNvPicPr>
            <a:picLocks noChangeAspect="1"/>
          </p:cNvPicPr>
          <p:nvPr/>
        </p:nvPicPr>
        <p:blipFill>
          <a:blip r:embed="rId2"/>
          <a:stretch>
            <a:fillRect/>
          </a:stretch>
        </p:blipFill>
        <p:spPr>
          <a:xfrm>
            <a:off x="9826587" y="-231674"/>
            <a:ext cx="3511600" cy="3158002"/>
          </a:xfrm>
          <a:prstGeom prst="rect">
            <a:avLst/>
          </a:prstGeom>
        </p:spPr>
      </p:pic>
      <p:sp>
        <p:nvSpPr>
          <p:cNvPr id="3" name="Content Placeholder 2">
            <a:extLst>
              <a:ext uri="{FF2B5EF4-FFF2-40B4-BE49-F238E27FC236}">
                <a16:creationId xmlns:a16="http://schemas.microsoft.com/office/drawing/2014/main" id="{6B616913-88D6-45F7-BFC7-8135E014720C}"/>
              </a:ext>
            </a:extLst>
          </p:cNvPr>
          <p:cNvSpPr>
            <a:spLocks noGrp="1"/>
          </p:cNvSpPr>
          <p:nvPr>
            <p:ph idx="1"/>
          </p:nvPr>
        </p:nvSpPr>
        <p:spPr/>
        <p:txBody>
          <a:bodyPr/>
          <a:lstStyle/>
          <a:p>
            <a:pPr marL="0" indent="0">
              <a:buNone/>
            </a:pPr>
            <a:r>
              <a:rPr lang="en-US"/>
              <a:t> </a:t>
            </a:r>
          </a:p>
        </p:txBody>
      </p:sp>
      <p:grpSp>
        <p:nvGrpSpPr>
          <p:cNvPr id="33" name="Google Shape;6318;p104">
            <a:extLst>
              <a:ext uri="{FF2B5EF4-FFF2-40B4-BE49-F238E27FC236}">
                <a16:creationId xmlns:a16="http://schemas.microsoft.com/office/drawing/2014/main" id="{7DEEF25D-649F-4EF4-8761-4CE105A038CC}"/>
              </a:ext>
            </a:extLst>
          </p:cNvPr>
          <p:cNvGrpSpPr/>
          <p:nvPr/>
        </p:nvGrpSpPr>
        <p:grpSpPr>
          <a:xfrm>
            <a:off x="1524001" y="1981201"/>
            <a:ext cx="9372605" cy="3875036"/>
            <a:chOff x="2016122" y="2428317"/>
            <a:chExt cx="1458628" cy="990984"/>
          </a:xfrm>
        </p:grpSpPr>
        <p:sp>
          <p:nvSpPr>
            <p:cNvPr id="34" name="Google Shape;6319;p104">
              <a:extLst>
                <a:ext uri="{FF2B5EF4-FFF2-40B4-BE49-F238E27FC236}">
                  <a16:creationId xmlns:a16="http://schemas.microsoft.com/office/drawing/2014/main" id="{F49E8C18-0CE7-48A1-B65E-7885900FFB5C}"/>
                </a:ext>
              </a:extLst>
            </p:cNvPr>
            <p:cNvSpPr/>
            <p:nvPr/>
          </p:nvSpPr>
          <p:spPr>
            <a:xfrm>
              <a:off x="2016122" y="2786498"/>
              <a:ext cx="1423052" cy="22997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35" name="Google Shape;6320;p104">
              <a:extLst>
                <a:ext uri="{FF2B5EF4-FFF2-40B4-BE49-F238E27FC236}">
                  <a16:creationId xmlns:a16="http://schemas.microsoft.com/office/drawing/2014/main" id="{531B52DB-F597-4F80-97E3-26F9340234C3}"/>
                </a:ext>
              </a:extLst>
            </p:cNvPr>
            <p:cNvSpPr/>
            <p:nvPr/>
          </p:nvSpPr>
          <p:spPr>
            <a:xfrm>
              <a:off x="2016122" y="2767037"/>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322;p104">
              <a:extLst>
                <a:ext uri="{FF2B5EF4-FFF2-40B4-BE49-F238E27FC236}">
                  <a16:creationId xmlns:a16="http://schemas.microsoft.com/office/drawing/2014/main" id="{00E14576-92F9-4546-859D-71D5E95C5022}"/>
                </a:ext>
              </a:extLst>
            </p:cNvPr>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323;p104">
              <a:extLst>
                <a:ext uri="{FF2B5EF4-FFF2-40B4-BE49-F238E27FC236}">
                  <a16:creationId xmlns:a16="http://schemas.microsoft.com/office/drawing/2014/main" id="{DCF47432-BCA0-4CA6-B3C9-873BBD9085A0}"/>
                </a:ext>
              </a:extLst>
            </p:cNvPr>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25;p104">
              <a:extLst>
                <a:ext uri="{FF2B5EF4-FFF2-40B4-BE49-F238E27FC236}">
                  <a16:creationId xmlns:a16="http://schemas.microsoft.com/office/drawing/2014/main" id="{8EE96FE5-190F-4F09-9CE6-925E4B12BD86}"/>
                </a:ext>
              </a:extLst>
            </p:cNvPr>
            <p:cNvSpPr/>
            <p:nvPr/>
          </p:nvSpPr>
          <p:spPr>
            <a:xfrm>
              <a:off x="2800918" y="3151259"/>
              <a:ext cx="673832" cy="268042"/>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A5B7C6"/>
            </a:solidFill>
            <a:ln>
              <a:noFill/>
            </a:ln>
          </p:spPr>
          <p:txBody>
            <a:bodyPr spcFirstLastPara="1" wrap="square" lIns="91425" tIns="91425" rIns="91425" bIns="91425" anchor="ctr" anchorCtr="0">
              <a:noAutofit/>
            </a:bodyPr>
            <a:lstStyle/>
            <a:p>
              <a:endParaRPr lang="en-US"/>
            </a:p>
          </p:txBody>
        </p:sp>
        <p:sp>
          <p:nvSpPr>
            <p:cNvPr id="41" name="Google Shape;6326;p104">
              <a:extLst>
                <a:ext uri="{FF2B5EF4-FFF2-40B4-BE49-F238E27FC236}">
                  <a16:creationId xmlns:a16="http://schemas.microsoft.com/office/drawing/2014/main" id="{44888AB5-29CF-49C8-8B0D-D28DCC1B8A64}"/>
                </a:ext>
              </a:extLst>
            </p:cNvPr>
            <p:cNvSpPr/>
            <p:nvPr/>
          </p:nvSpPr>
          <p:spPr>
            <a:xfrm>
              <a:off x="2016122" y="3147735"/>
              <a:ext cx="675950" cy="26810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3" name="Google Shape;6328;p104">
              <a:extLst>
                <a:ext uri="{FF2B5EF4-FFF2-40B4-BE49-F238E27FC236}">
                  <a16:creationId xmlns:a16="http://schemas.microsoft.com/office/drawing/2014/main" id="{8D48B749-4AA1-41C3-99A6-306FBE6D4C34}"/>
                </a:ext>
              </a:extLst>
            </p:cNvPr>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329;p104">
              <a:extLst>
                <a:ext uri="{FF2B5EF4-FFF2-40B4-BE49-F238E27FC236}">
                  <a16:creationId xmlns:a16="http://schemas.microsoft.com/office/drawing/2014/main" id="{B86BFBD5-AA30-4562-BA95-622A47892B27}"/>
                </a:ext>
              </a:extLst>
            </p:cNvPr>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331;p104">
              <a:extLst>
                <a:ext uri="{FF2B5EF4-FFF2-40B4-BE49-F238E27FC236}">
                  <a16:creationId xmlns:a16="http://schemas.microsoft.com/office/drawing/2014/main" id="{03C8C52A-E4E8-4C24-BF6A-F2A6E1CC9AF8}"/>
                </a:ext>
              </a:extLst>
            </p:cNvPr>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332;p104">
              <a:extLst>
                <a:ext uri="{FF2B5EF4-FFF2-40B4-BE49-F238E27FC236}">
                  <a16:creationId xmlns:a16="http://schemas.microsoft.com/office/drawing/2014/main" id="{2E1F208C-A68E-4C39-9DA2-5E344473A821}"/>
                </a:ext>
              </a:extLst>
            </p:cNvPr>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334;p104">
              <a:extLst>
                <a:ext uri="{FF2B5EF4-FFF2-40B4-BE49-F238E27FC236}">
                  <a16:creationId xmlns:a16="http://schemas.microsoft.com/office/drawing/2014/main" id="{02862E80-9A8C-40F8-ADDC-4BDD4783251F}"/>
                </a:ext>
              </a:extLst>
            </p:cNvPr>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35;p104">
              <a:extLst>
                <a:ext uri="{FF2B5EF4-FFF2-40B4-BE49-F238E27FC236}">
                  <a16:creationId xmlns:a16="http://schemas.microsoft.com/office/drawing/2014/main" id="{5C8BE8A7-7525-4BB9-9959-89988C5BE335}"/>
                </a:ext>
              </a:extLst>
            </p:cNvPr>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37;p104">
              <a:extLst>
                <a:ext uri="{FF2B5EF4-FFF2-40B4-BE49-F238E27FC236}">
                  <a16:creationId xmlns:a16="http://schemas.microsoft.com/office/drawing/2014/main" id="{221D2913-779F-4DB8-9F84-5D2DB2E031BF}"/>
                </a:ext>
              </a:extLst>
            </p:cNvPr>
            <p:cNvSpPr/>
            <p:nvPr/>
          </p:nvSpPr>
          <p:spPr>
            <a:xfrm>
              <a:off x="2798799" y="2428317"/>
              <a:ext cx="675951"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53" name="Google Shape;6338;p104">
              <a:extLst>
                <a:ext uri="{FF2B5EF4-FFF2-40B4-BE49-F238E27FC236}">
                  <a16:creationId xmlns:a16="http://schemas.microsoft.com/office/drawing/2014/main" id="{393A144D-8A88-46DC-84DF-AB1FED797277}"/>
                </a:ext>
              </a:extLst>
            </p:cNvPr>
            <p:cNvSpPr/>
            <p:nvPr/>
          </p:nvSpPr>
          <p:spPr>
            <a:xfrm>
              <a:off x="2016122" y="2430227"/>
              <a:ext cx="675951"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55" name="Google Shape;6340;p104">
              <a:extLst>
                <a:ext uri="{FF2B5EF4-FFF2-40B4-BE49-F238E27FC236}">
                  <a16:creationId xmlns:a16="http://schemas.microsoft.com/office/drawing/2014/main" id="{D0631525-B7AC-45B6-8B9A-9316D88141E3}"/>
                </a:ext>
              </a:extLst>
            </p:cNvPr>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41;p104">
              <a:extLst>
                <a:ext uri="{FF2B5EF4-FFF2-40B4-BE49-F238E27FC236}">
                  <a16:creationId xmlns:a16="http://schemas.microsoft.com/office/drawing/2014/main" id="{BD6A7754-522C-4D28-A390-35380F261328}"/>
                </a:ext>
              </a:extLst>
            </p:cNvPr>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43;p104">
              <a:extLst>
                <a:ext uri="{FF2B5EF4-FFF2-40B4-BE49-F238E27FC236}">
                  <a16:creationId xmlns:a16="http://schemas.microsoft.com/office/drawing/2014/main" id="{A80C5D49-20AA-4482-9C23-2DC026FC923B}"/>
                </a:ext>
              </a:extLst>
            </p:cNvPr>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44;p104">
              <a:extLst>
                <a:ext uri="{FF2B5EF4-FFF2-40B4-BE49-F238E27FC236}">
                  <a16:creationId xmlns:a16="http://schemas.microsoft.com/office/drawing/2014/main" id="{F85F7517-837B-4B28-8F4C-4149698568BF}"/>
                </a:ext>
              </a:extLst>
            </p:cNvPr>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351;p104">
              <a:extLst>
                <a:ext uri="{FF2B5EF4-FFF2-40B4-BE49-F238E27FC236}">
                  <a16:creationId xmlns:a16="http://schemas.microsoft.com/office/drawing/2014/main" id="{4BF4AC57-0C1C-46F4-A64C-AB9A60F6EA61}"/>
                </a:ext>
              </a:extLst>
            </p:cNvPr>
            <p:cNvSpPr/>
            <p:nvPr/>
          </p:nvSpPr>
          <p:spPr>
            <a:xfrm>
              <a:off x="3190671" y="2764168"/>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TextBox 67">
            <a:extLst>
              <a:ext uri="{FF2B5EF4-FFF2-40B4-BE49-F238E27FC236}">
                <a16:creationId xmlns:a16="http://schemas.microsoft.com/office/drawing/2014/main" id="{87F37BD1-7F54-45B6-AE2E-53B7CCEE7E89}"/>
              </a:ext>
            </a:extLst>
          </p:cNvPr>
          <p:cNvSpPr txBox="1"/>
          <p:nvPr/>
        </p:nvSpPr>
        <p:spPr>
          <a:xfrm>
            <a:off x="1782364" y="3505200"/>
            <a:ext cx="8504642" cy="646331"/>
          </a:xfrm>
          <a:prstGeom prst="rect">
            <a:avLst/>
          </a:prstGeom>
          <a:noFill/>
        </p:spPr>
        <p:txBody>
          <a:bodyPr wrap="square">
            <a:spAutoFit/>
          </a:bodyPr>
          <a:lstStyle/>
          <a:p>
            <a:r>
              <a:rPr lang="en-US">
                <a:ln>
                  <a:solidFill>
                    <a:schemeClr val="bg1"/>
                  </a:solidFill>
                </a:ln>
                <a:solidFill>
                  <a:schemeClr val="bg1"/>
                </a:solidFill>
              </a:rPr>
              <a:t>Develop a mobile application to identify behaviors that could be highly anticipated to contribute in depressive disorder.</a:t>
            </a:r>
          </a:p>
        </p:txBody>
      </p:sp>
      <p:sp>
        <p:nvSpPr>
          <p:cNvPr id="70" name="TextBox 69">
            <a:extLst>
              <a:ext uri="{FF2B5EF4-FFF2-40B4-BE49-F238E27FC236}">
                <a16:creationId xmlns:a16="http://schemas.microsoft.com/office/drawing/2014/main" id="{439B33D1-196B-41B6-BC2D-4F5B6A1140F1}"/>
              </a:ext>
            </a:extLst>
          </p:cNvPr>
          <p:cNvSpPr txBox="1"/>
          <p:nvPr/>
        </p:nvSpPr>
        <p:spPr>
          <a:xfrm>
            <a:off x="1524000" y="2057400"/>
            <a:ext cx="4343406" cy="646331"/>
          </a:xfrm>
          <a:prstGeom prst="rect">
            <a:avLst/>
          </a:prstGeom>
          <a:noFill/>
        </p:spPr>
        <p:txBody>
          <a:bodyPr wrap="square">
            <a:spAutoFit/>
          </a:bodyPr>
          <a:lstStyle/>
          <a:p>
            <a:r>
              <a:rPr lang="en-US">
                <a:ln>
                  <a:solidFill>
                    <a:schemeClr val="bg2">
                      <a:lumMod val="10000"/>
                    </a:schemeClr>
                  </a:solidFill>
                </a:ln>
              </a:rPr>
              <a:t>Emotion-based behavior analysis for early identification of depressive disorder. </a:t>
            </a:r>
          </a:p>
        </p:txBody>
      </p:sp>
      <p:sp>
        <p:nvSpPr>
          <p:cNvPr id="74" name="TextBox 73">
            <a:extLst>
              <a:ext uri="{FF2B5EF4-FFF2-40B4-BE49-F238E27FC236}">
                <a16:creationId xmlns:a16="http://schemas.microsoft.com/office/drawing/2014/main" id="{CF892D1D-6728-4A00-9C6E-5D94FABA78F5}"/>
              </a:ext>
            </a:extLst>
          </p:cNvPr>
          <p:cNvSpPr txBox="1"/>
          <p:nvPr/>
        </p:nvSpPr>
        <p:spPr>
          <a:xfrm>
            <a:off x="6705601" y="2057400"/>
            <a:ext cx="4191005" cy="646331"/>
          </a:xfrm>
          <a:prstGeom prst="rect">
            <a:avLst/>
          </a:prstGeom>
          <a:noFill/>
        </p:spPr>
        <p:txBody>
          <a:bodyPr wrap="square">
            <a:spAutoFit/>
          </a:bodyPr>
          <a:lstStyle/>
          <a:p>
            <a:r>
              <a:rPr lang="en-US">
                <a:ln>
                  <a:solidFill>
                    <a:schemeClr val="bg2">
                      <a:lumMod val="10000"/>
                    </a:schemeClr>
                  </a:solidFill>
                </a:ln>
              </a:rPr>
              <a:t>social media content analysis for early identification of depressive disorder. </a:t>
            </a:r>
          </a:p>
        </p:txBody>
      </p:sp>
      <p:sp>
        <p:nvSpPr>
          <p:cNvPr id="76" name="TextBox 75">
            <a:extLst>
              <a:ext uri="{FF2B5EF4-FFF2-40B4-BE49-F238E27FC236}">
                <a16:creationId xmlns:a16="http://schemas.microsoft.com/office/drawing/2014/main" id="{7E85021C-C0BE-4395-82AB-3A56C9AE4542}"/>
              </a:ext>
            </a:extLst>
          </p:cNvPr>
          <p:cNvSpPr txBox="1"/>
          <p:nvPr/>
        </p:nvSpPr>
        <p:spPr>
          <a:xfrm>
            <a:off x="1562911" y="4840361"/>
            <a:ext cx="4075895" cy="923330"/>
          </a:xfrm>
          <a:prstGeom prst="rect">
            <a:avLst/>
          </a:prstGeom>
          <a:noFill/>
        </p:spPr>
        <p:txBody>
          <a:bodyPr wrap="square">
            <a:spAutoFit/>
          </a:bodyPr>
          <a:lstStyle/>
          <a:p>
            <a:r>
              <a:rPr lang="en-US">
                <a:ln>
                  <a:solidFill>
                    <a:schemeClr val="bg2">
                      <a:lumMod val="10000"/>
                    </a:schemeClr>
                  </a:solidFill>
                </a:ln>
              </a:rPr>
              <a:t>Acquire invasive and non-invasive data analysis for early identification of depressive disorder. </a:t>
            </a:r>
          </a:p>
        </p:txBody>
      </p:sp>
      <p:sp>
        <p:nvSpPr>
          <p:cNvPr id="78" name="TextBox 77">
            <a:extLst>
              <a:ext uri="{FF2B5EF4-FFF2-40B4-BE49-F238E27FC236}">
                <a16:creationId xmlns:a16="http://schemas.microsoft.com/office/drawing/2014/main" id="{19B677D9-675D-4D06-81A0-6918C300ABB6}"/>
              </a:ext>
            </a:extLst>
          </p:cNvPr>
          <p:cNvSpPr txBox="1"/>
          <p:nvPr/>
        </p:nvSpPr>
        <p:spPr>
          <a:xfrm>
            <a:off x="6629406" y="4876800"/>
            <a:ext cx="4204612" cy="923330"/>
          </a:xfrm>
          <a:prstGeom prst="rect">
            <a:avLst/>
          </a:prstGeom>
          <a:noFill/>
        </p:spPr>
        <p:txBody>
          <a:bodyPr wrap="square">
            <a:spAutoFit/>
          </a:bodyPr>
          <a:lstStyle/>
          <a:p>
            <a:r>
              <a:rPr lang="en-US">
                <a:ln>
                  <a:solidFill>
                    <a:schemeClr val="bg2">
                      <a:lumMod val="10000"/>
                    </a:schemeClr>
                  </a:solidFill>
                </a:ln>
              </a:rPr>
              <a:t>Obtain phone activity usage data analysis for early identification of depressive disorder.</a:t>
            </a:r>
          </a:p>
        </p:txBody>
      </p:sp>
      <p:sp>
        <p:nvSpPr>
          <p:cNvPr id="29" name="Google Shape;463;p37">
            <a:extLst>
              <a:ext uri="{FF2B5EF4-FFF2-40B4-BE49-F238E27FC236}">
                <a16:creationId xmlns:a16="http://schemas.microsoft.com/office/drawing/2014/main" id="{D8A923E6-E31A-4CB0-A6EE-B8F1C2CFC761}"/>
              </a:ext>
            </a:extLst>
          </p:cNvPr>
          <p:cNvSpPr txBox="1">
            <a:spLocks/>
          </p:cNvSpPr>
          <p:nvPr/>
        </p:nvSpPr>
        <p:spPr>
          <a:xfrm>
            <a:off x="2971800" y="611919"/>
            <a:ext cx="62484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Objectives</a:t>
            </a:r>
          </a:p>
        </p:txBody>
      </p:sp>
      <p:pic>
        <p:nvPicPr>
          <p:cNvPr id="30" name="Picture 29">
            <a:extLst>
              <a:ext uri="{FF2B5EF4-FFF2-40B4-BE49-F238E27FC236}">
                <a16:creationId xmlns:a16="http://schemas.microsoft.com/office/drawing/2014/main" id="{F743622F-0D06-427A-97A7-D7E4F4A00D64}"/>
              </a:ext>
            </a:extLst>
          </p:cNvPr>
          <p:cNvPicPr>
            <a:picLocks noChangeAspect="1"/>
          </p:cNvPicPr>
          <p:nvPr/>
        </p:nvPicPr>
        <p:blipFill>
          <a:blip r:embed="rId3"/>
          <a:stretch>
            <a:fillRect/>
          </a:stretch>
        </p:blipFill>
        <p:spPr>
          <a:xfrm rot="5400000">
            <a:off x="138915" y="-155996"/>
            <a:ext cx="1243832" cy="1526337"/>
          </a:xfrm>
          <a:prstGeom prst="rect">
            <a:avLst/>
          </a:prstGeom>
        </p:spPr>
      </p:pic>
    </p:spTree>
    <p:extLst>
      <p:ext uri="{BB962C8B-B14F-4D97-AF65-F5344CB8AC3E}">
        <p14:creationId xmlns:p14="http://schemas.microsoft.com/office/powerpoint/2010/main" val="1928704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Model Implementation and Deploy (Cont’d)</a:t>
            </a:r>
          </a:p>
        </p:txBody>
      </p:sp>
      <p:sp>
        <p:nvSpPr>
          <p:cNvPr id="12" name="Content Placeholder 11">
            <a:extLst>
              <a:ext uri="{FF2B5EF4-FFF2-40B4-BE49-F238E27FC236}">
                <a16:creationId xmlns:a16="http://schemas.microsoft.com/office/drawing/2014/main" id="{A5CD8687-F6BE-48CF-8FBB-60622189287E}"/>
              </a:ext>
            </a:extLst>
          </p:cNvPr>
          <p:cNvSpPr>
            <a:spLocks noGrp="1"/>
          </p:cNvSpPr>
          <p:nvPr>
            <p:ph sz="half" idx="1"/>
          </p:nvPr>
        </p:nvSpPr>
        <p:spPr>
          <a:xfrm>
            <a:off x="572527" y="1015739"/>
            <a:ext cx="5384800" cy="4525963"/>
          </a:xfrm>
        </p:spPr>
        <p:txBody>
          <a:bodyPr/>
          <a:lstStyle/>
          <a:p>
            <a:r>
              <a:rPr lang="en-US" b="1"/>
              <a:t>API Deploy (Heroku)</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29" name="Content Placeholder 11">
            <a:extLst>
              <a:ext uri="{FF2B5EF4-FFF2-40B4-BE49-F238E27FC236}">
                <a16:creationId xmlns:a16="http://schemas.microsoft.com/office/drawing/2014/main" id="{00631876-1EE0-4319-8C46-E3335DD9CC8A}"/>
              </a:ext>
            </a:extLst>
          </p:cNvPr>
          <p:cNvSpPr txBox="1">
            <a:spLocks/>
          </p:cNvSpPr>
          <p:nvPr/>
        </p:nvSpPr>
        <p:spPr>
          <a:xfrm>
            <a:off x="6392839" y="1015738"/>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b="1"/>
              <a:t>API Testing (Swagger) </a:t>
            </a:r>
          </a:p>
          <a:p>
            <a:pPr marL="0" indent="0">
              <a:buFont typeface="Arial" pitchFamily="34" charset="0"/>
              <a:buNone/>
            </a:pPr>
            <a:endParaRPr lang="en-US"/>
          </a:p>
        </p:txBody>
      </p:sp>
      <p:grpSp>
        <p:nvGrpSpPr>
          <p:cNvPr id="16" name="Group 15">
            <a:extLst>
              <a:ext uri="{FF2B5EF4-FFF2-40B4-BE49-F238E27FC236}">
                <a16:creationId xmlns:a16="http://schemas.microsoft.com/office/drawing/2014/main" id="{21FD4ED4-2FB5-425B-ADEE-509981576DC3}"/>
              </a:ext>
            </a:extLst>
          </p:cNvPr>
          <p:cNvGrpSpPr/>
          <p:nvPr/>
        </p:nvGrpSpPr>
        <p:grpSpPr>
          <a:xfrm>
            <a:off x="5851126" y="1557491"/>
            <a:ext cx="6052452" cy="4695148"/>
            <a:chOff x="5646212" y="739615"/>
            <a:chExt cx="4986780" cy="3410858"/>
          </a:xfrm>
        </p:grpSpPr>
        <p:pic>
          <p:nvPicPr>
            <p:cNvPr id="13" name="Picture 12">
              <a:extLst>
                <a:ext uri="{FF2B5EF4-FFF2-40B4-BE49-F238E27FC236}">
                  <a16:creationId xmlns:a16="http://schemas.microsoft.com/office/drawing/2014/main" id="{3B7F7C10-AF0B-4523-88D3-FD7A48EFAB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6212" y="3276595"/>
              <a:ext cx="4986779" cy="873878"/>
            </a:xfrm>
            <a:prstGeom prst="rect">
              <a:avLst/>
            </a:prstGeom>
          </p:spPr>
        </p:pic>
        <p:pic>
          <p:nvPicPr>
            <p:cNvPr id="15" name="Picture 14" descr="A picture containing text, screenshot, monitor, screen&#10;&#10;Description automatically generated">
              <a:extLst>
                <a:ext uri="{FF2B5EF4-FFF2-40B4-BE49-F238E27FC236}">
                  <a16:creationId xmlns:a16="http://schemas.microsoft.com/office/drawing/2014/main" id="{4A085286-1A24-43D5-BB69-5D47F90093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6213" y="739615"/>
              <a:ext cx="4986779" cy="2539104"/>
            </a:xfrm>
            <a:prstGeom prst="rect">
              <a:avLst/>
            </a:prstGeom>
          </p:spPr>
        </p:pic>
      </p:grpSp>
      <p:grpSp>
        <p:nvGrpSpPr>
          <p:cNvPr id="21" name="Group 20">
            <a:extLst>
              <a:ext uri="{FF2B5EF4-FFF2-40B4-BE49-F238E27FC236}">
                <a16:creationId xmlns:a16="http://schemas.microsoft.com/office/drawing/2014/main" id="{A3EF919B-31A7-4F87-8FD0-CBC7CA350F32}"/>
              </a:ext>
            </a:extLst>
          </p:cNvPr>
          <p:cNvGrpSpPr/>
          <p:nvPr/>
        </p:nvGrpSpPr>
        <p:grpSpPr>
          <a:xfrm>
            <a:off x="304799" y="1734199"/>
            <a:ext cx="5220930" cy="4667081"/>
            <a:chOff x="304799" y="1734199"/>
            <a:chExt cx="5220930" cy="4667081"/>
          </a:xfrm>
        </p:grpSpPr>
        <p:pic>
          <p:nvPicPr>
            <p:cNvPr id="1026" name="Picture 2">
              <a:extLst>
                <a:ext uri="{FF2B5EF4-FFF2-40B4-BE49-F238E27FC236}">
                  <a16:creationId xmlns:a16="http://schemas.microsoft.com/office/drawing/2014/main" id="{263E5F9D-C28C-4ACC-8636-E14F883050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347"/>
            <a:stretch/>
          </p:blipFill>
          <p:spPr bwMode="auto">
            <a:xfrm>
              <a:off x="338983" y="1734199"/>
              <a:ext cx="5186746" cy="13391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F83B1D2-258E-49AB-BBD0-B02FBC4A81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799" y="3053359"/>
              <a:ext cx="5220929" cy="33479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5383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r>
              <a:rPr lang="en-US" b="1" kern="0">
                <a:solidFill>
                  <a:srgbClr val="61878C"/>
                </a:solidFill>
                <a:latin typeface="+mn-lt"/>
              </a:rPr>
              <a:t>API Implementation To identify App Category</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51086"/>
            <a:ext cx="12192000" cy="5052437"/>
          </a:xfrm>
        </p:spPr>
        <p:txBody>
          <a:bodyPr>
            <a:normAutofit lnSpcReduction="10000"/>
          </a:bodyPr>
          <a:lstStyle/>
          <a:p>
            <a:pPr marL="0" indent="0">
              <a:buNone/>
            </a:pPr>
            <a:r>
              <a:rPr lang="en-US" sz="3200" b="1"/>
              <a:t>API Implementation </a:t>
            </a:r>
          </a:p>
          <a:p>
            <a:r>
              <a:rPr lang="en-US" sz="2400"/>
              <a:t>To Identify the categories of the mobile apps, required to implement a Method .</a:t>
            </a:r>
            <a:endParaRPr lang="en-US" sz="2000">
              <a:solidFill>
                <a:srgbClr val="FF0000"/>
              </a:solidFill>
            </a:endParaRPr>
          </a:p>
          <a:p>
            <a:pPr lvl="1"/>
            <a:r>
              <a:rPr lang="en-US" altLang="en-US" sz="2000">
                <a:solidFill>
                  <a:srgbClr val="FF0000"/>
                </a:solidFill>
              </a:rPr>
              <a:t>Issue : There was No recourses to apply in order to identify the app category. </a:t>
            </a:r>
          </a:p>
          <a:p>
            <a:pPr lvl="1"/>
            <a:r>
              <a:rPr lang="en-US" altLang="en-US" sz="2000">
                <a:solidFill>
                  <a:schemeClr val="accent5">
                    <a:lumMod val="75000"/>
                  </a:schemeClr>
                </a:solidFill>
              </a:rPr>
              <a:t>Solution : Implemented an API to identify app category. </a:t>
            </a:r>
          </a:p>
          <a:p>
            <a:pPr lvl="2"/>
            <a:r>
              <a:rPr lang="en-US" altLang="en-US" sz="1800" b="1">
                <a:solidFill>
                  <a:srgbClr val="000000"/>
                </a:solidFill>
              </a:rPr>
              <a:t>Method:  </a:t>
            </a:r>
            <a:r>
              <a:rPr lang="en-US" altLang="en-US" sz="1800">
                <a:solidFill>
                  <a:srgbClr val="000000"/>
                </a:solidFill>
              </a:rPr>
              <a:t>according to the package name of the mobile app Access google Play store Browser HTML selector  and get the category for this process implemented an API. </a:t>
            </a:r>
          </a:p>
          <a:p>
            <a:pPr lvl="2"/>
            <a:r>
              <a:rPr lang="en-US" altLang="en-US" sz="1800" b="1"/>
              <a:t>Framework use to implement </a:t>
            </a:r>
            <a:r>
              <a:rPr lang="en-US" altLang="en-US" sz="1800"/>
              <a:t>: Laravel</a:t>
            </a:r>
          </a:p>
          <a:p>
            <a:pPr lvl="2"/>
            <a:r>
              <a:rPr lang="en-US" sz="1800" b="1"/>
              <a:t>Library</a:t>
            </a:r>
            <a:r>
              <a:rPr lang="en-US" sz="1800"/>
              <a:t>: </a:t>
            </a:r>
            <a:r>
              <a:rPr lang="en-US" altLang="en-US" sz="1800"/>
              <a:t>crawler</a:t>
            </a:r>
            <a:r>
              <a:rPr lang="en-US" sz="1800"/>
              <a:t> </a:t>
            </a:r>
          </a:p>
          <a:p>
            <a:pPr lvl="2"/>
            <a:r>
              <a:rPr lang="en-US" sz="1800" b="1"/>
              <a:t>IDE</a:t>
            </a:r>
            <a:r>
              <a:rPr lang="en-US" sz="1800"/>
              <a:t>: </a:t>
            </a:r>
            <a:r>
              <a:rPr lang="en-US" sz="1800" err="1"/>
              <a:t>PhpStorm</a:t>
            </a:r>
            <a:endParaRPr lang="en-US" sz="1800"/>
          </a:p>
          <a:p>
            <a:pPr marL="0" indent="0">
              <a:buNone/>
            </a:pPr>
            <a:r>
              <a:rPr lang="en-US" sz="3200" b="1"/>
              <a:t>Deploy And Test API.  </a:t>
            </a:r>
          </a:p>
          <a:p>
            <a:r>
              <a:rPr lang="en-US" sz="2400"/>
              <a:t>The API is Deployed for Accessing through flutter app and Tested for ensure the process.</a:t>
            </a:r>
          </a:p>
          <a:p>
            <a:pPr lvl="1"/>
            <a:r>
              <a:rPr lang="en-US" sz="2000"/>
              <a:t>Deployed :  Heroku</a:t>
            </a:r>
          </a:p>
          <a:p>
            <a:pPr lvl="1"/>
            <a:r>
              <a:rPr lang="en-US" sz="2000"/>
              <a:t>Test: Postman.   </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1036134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r>
              <a:rPr lang="en-US" b="1" kern="0">
                <a:solidFill>
                  <a:srgbClr val="61878C"/>
                </a:solidFill>
                <a:latin typeface="+mn-lt"/>
              </a:rPr>
              <a:t>API Implementation To identify App Category (Cont’d)</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14" name="Content Placeholder 13" descr="A picture containing text, screenshot, monitor&#10;&#10;Description automatically generated">
            <a:extLst>
              <a:ext uri="{FF2B5EF4-FFF2-40B4-BE49-F238E27FC236}">
                <a16:creationId xmlns:a16="http://schemas.microsoft.com/office/drawing/2014/main" id="{A0603905-44C6-458D-909F-730B47D7E9A8}"/>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4518" b="4649"/>
          <a:stretch/>
        </p:blipFill>
        <p:spPr>
          <a:xfrm>
            <a:off x="45857" y="1353383"/>
            <a:ext cx="10021117" cy="5120104"/>
          </a:xfrm>
        </p:spPr>
      </p:pic>
      <p:sp>
        <p:nvSpPr>
          <p:cNvPr id="15" name="TextBox 14">
            <a:extLst>
              <a:ext uri="{FF2B5EF4-FFF2-40B4-BE49-F238E27FC236}">
                <a16:creationId xmlns:a16="http://schemas.microsoft.com/office/drawing/2014/main" id="{A6FADF78-E308-4713-832F-E1669BA8800F}"/>
              </a:ext>
            </a:extLst>
          </p:cNvPr>
          <p:cNvSpPr txBox="1"/>
          <p:nvPr/>
        </p:nvSpPr>
        <p:spPr>
          <a:xfrm>
            <a:off x="10168570" y="2961572"/>
            <a:ext cx="1669992" cy="1477328"/>
          </a:xfrm>
          <a:prstGeom prst="rect">
            <a:avLst/>
          </a:prstGeom>
          <a:solidFill>
            <a:srgbClr val="F9BB75"/>
          </a:solidFill>
        </p:spPr>
        <p:txBody>
          <a:bodyPr wrap="square" rtlCol="0">
            <a:spAutoFit/>
          </a:bodyPr>
          <a:lstStyle/>
          <a:p>
            <a:pPr algn="ctr"/>
            <a:r>
              <a:rPr lang="en-US"/>
              <a:t>Copy The selector Path for use in the API Implantation </a:t>
            </a:r>
          </a:p>
        </p:txBody>
      </p:sp>
    </p:spTree>
    <p:extLst>
      <p:ext uri="{BB962C8B-B14F-4D97-AF65-F5344CB8AC3E}">
        <p14:creationId xmlns:p14="http://schemas.microsoft.com/office/powerpoint/2010/main" val="31056050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r>
              <a:rPr lang="en-US" b="1" kern="0">
                <a:solidFill>
                  <a:srgbClr val="61878C"/>
                </a:solidFill>
                <a:latin typeface="+mn-lt"/>
              </a:rPr>
              <a:t>API Implementation To identify App Category (Cont’d)</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13" name="Content Placeholder 12" descr="A picture containing text, monitor, electronics, black&#10;&#10;Description automatically generated">
            <a:extLst>
              <a:ext uri="{FF2B5EF4-FFF2-40B4-BE49-F238E27FC236}">
                <a16:creationId xmlns:a16="http://schemas.microsoft.com/office/drawing/2014/main" id="{8CB9A82E-5154-4A9B-A14D-4CC61BBC4EB9}"/>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964" t="499" r="763" b="5402"/>
          <a:stretch/>
        </p:blipFill>
        <p:spPr>
          <a:xfrm>
            <a:off x="97843" y="1376947"/>
            <a:ext cx="8997518" cy="4846091"/>
          </a:xfrm>
        </p:spPr>
      </p:pic>
      <p:sp>
        <p:nvSpPr>
          <p:cNvPr id="16" name="TextBox 15">
            <a:extLst>
              <a:ext uri="{FF2B5EF4-FFF2-40B4-BE49-F238E27FC236}">
                <a16:creationId xmlns:a16="http://schemas.microsoft.com/office/drawing/2014/main" id="{8C40AACB-492B-4D28-A92B-C31F73762095}"/>
              </a:ext>
            </a:extLst>
          </p:cNvPr>
          <p:cNvSpPr txBox="1"/>
          <p:nvPr/>
        </p:nvSpPr>
        <p:spPr>
          <a:xfrm>
            <a:off x="9474662" y="1601849"/>
            <a:ext cx="2357974" cy="923330"/>
          </a:xfrm>
          <a:prstGeom prst="rect">
            <a:avLst/>
          </a:prstGeom>
          <a:solidFill>
            <a:srgbClr val="F9BB75"/>
          </a:solidFill>
        </p:spPr>
        <p:txBody>
          <a:bodyPr wrap="square" rtlCol="0">
            <a:spAutoFit/>
          </a:bodyPr>
          <a:lstStyle/>
          <a:p>
            <a:pPr algn="ctr"/>
            <a:r>
              <a:rPr lang="en-US"/>
              <a:t>Pass the Package name of the APP To the URL </a:t>
            </a:r>
          </a:p>
        </p:txBody>
      </p:sp>
      <p:cxnSp>
        <p:nvCxnSpPr>
          <p:cNvPr id="17" name="Straight Arrow Connector 16">
            <a:extLst>
              <a:ext uri="{FF2B5EF4-FFF2-40B4-BE49-F238E27FC236}">
                <a16:creationId xmlns:a16="http://schemas.microsoft.com/office/drawing/2014/main" id="{10E82AAD-50ED-4AE5-AB7A-981FF99C7F85}"/>
              </a:ext>
            </a:extLst>
          </p:cNvPr>
          <p:cNvCxnSpPr>
            <a:cxnSpLocks/>
            <a:stCxn id="16" idx="1"/>
          </p:cNvCxnSpPr>
          <p:nvPr/>
        </p:nvCxnSpPr>
        <p:spPr>
          <a:xfrm flipH="1">
            <a:off x="7840494" y="2063514"/>
            <a:ext cx="1634168" cy="1448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F97CBF4-B011-4A37-AAF3-F7D4A22035E3}"/>
              </a:ext>
            </a:extLst>
          </p:cNvPr>
          <p:cNvSpPr txBox="1"/>
          <p:nvPr/>
        </p:nvSpPr>
        <p:spPr>
          <a:xfrm>
            <a:off x="9523760" y="3030066"/>
            <a:ext cx="2357974" cy="923330"/>
          </a:xfrm>
          <a:prstGeom prst="rect">
            <a:avLst/>
          </a:prstGeom>
          <a:solidFill>
            <a:srgbClr val="F9BB75"/>
          </a:solidFill>
        </p:spPr>
        <p:txBody>
          <a:bodyPr wrap="square" rtlCol="0">
            <a:spAutoFit/>
          </a:bodyPr>
          <a:lstStyle/>
          <a:p>
            <a:pPr algn="ctr"/>
            <a:r>
              <a:rPr lang="en-US"/>
              <a:t>Selector Path Copied from Google Play Store Browser</a:t>
            </a:r>
          </a:p>
        </p:txBody>
      </p:sp>
      <p:cxnSp>
        <p:nvCxnSpPr>
          <p:cNvPr id="22" name="Straight Arrow Connector 21">
            <a:extLst>
              <a:ext uri="{FF2B5EF4-FFF2-40B4-BE49-F238E27FC236}">
                <a16:creationId xmlns:a16="http://schemas.microsoft.com/office/drawing/2014/main" id="{A51B5CC9-BF59-4EC3-9ACF-BE3919CC52BF}"/>
              </a:ext>
            </a:extLst>
          </p:cNvPr>
          <p:cNvCxnSpPr>
            <a:cxnSpLocks/>
            <a:stCxn id="21" idx="1"/>
          </p:cNvCxnSpPr>
          <p:nvPr/>
        </p:nvCxnSpPr>
        <p:spPr>
          <a:xfrm flipH="1">
            <a:off x="8939720" y="3491731"/>
            <a:ext cx="584040" cy="651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014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Autofit/>
          </a:bodyPr>
          <a:lstStyle/>
          <a:p>
            <a:r>
              <a:rPr lang="en-US" sz="3600" b="1" kern="0">
                <a:solidFill>
                  <a:srgbClr val="61878C"/>
                </a:solidFill>
                <a:latin typeface="+mn-lt"/>
              </a:rPr>
              <a:t>API Implementation To identify App Category (Cont’d)</a:t>
            </a:r>
          </a:p>
        </p:txBody>
      </p:sp>
      <p:sp>
        <p:nvSpPr>
          <p:cNvPr id="12" name="Content Placeholder 11">
            <a:extLst>
              <a:ext uri="{FF2B5EF4-FFF2-40B4-BE49-F238E27FC236}">
                <a16:creationId xmlns:a16="http://schemas.microsoft.com/office/drawing/2014/main" id="{A5CD8687-F6BE-48CF-8FBB-60622189287E}"/>
              </a:ext>
            </a:extLst>
          </p:cNvPr>
          <p:cNvSpPr>
            <a:spLocks noGrp="1"/>
          </p:cNvSpPr>
          <p:nvPr>
            <p:ph sz="half" idx="1"/>
          </p:nvPr>
        </p:nvSpPr>
        <p:spPr>
          <a:xfrm>
            <a:off x="572527" y="1015739"/>
            <a:ext cx="5384800" cy="4525963"/>
          </a:xfrm>
        </p:spPr>
        <p:txBody>
          <a:bodyPr/>
          <a:lstStyle/>
          <a:p>
            <a:r>
              <a:rPr lang="en-US" b="1"/>
              <a:t>API Deploy (Heroku)</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29" name="Content Placeholder 11">
            <a:extLst>
              <a:ext uri="{FF2B5EF4-FFF2-40B4-BE49-F238E27FC236}">
                <a16:creationId xmlns:a16="http://schemas.microsoft.com/office/drawing/2014/main" id="{00631876-1EE0-4319-8C46-E3335DD9CC8A}"/>
              </a:ext>
            </a:extLst>
          </p:cNvPr>
          <p:cNvSpPr txBox="1">
            <a:spLocks/>
          </p:cNvSpPr>
          <p:nvPr/>
        </p:nvSpPr>
        <p:spPr>
          <a:xfrm>
            <a:off x="6392839" y="1015738"/>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b="1"/>
              <a:t>API Testing (Postman) </a:t>
            </a:r>
          </a:p>
          <a:p>
            <a:pPr marL="0" indent="0">
              <a:buFont typeface="Arial" pitchFamily="34" charset="0"/>
              <a:buNone/>
            </a:pPr>
            <a:endParaRPr lang="en-US"/>
          </a:p>
        </p:txBody>
      </p:sp>
      <p:grpSp>
        <p:nvGrpSpPr>
          <p:cNvPr id="11" name="Group 10">
            <a:extLst>
              <a:ext uri="{FF2B5EF4-FFF2-40B4-BE49-F238E27FC236}">
                <a16:creationId xmlns:a16="http://schemas.microsoft.com/office/drawing/2014/main" id="{8845E109-9BFC-475B-A456-263B92A4E412}"/>
              </a:ext>
            </a:extLst>
          </p:cNvPr>
          <p:cNvGrpSpPr/>
          <p:nvPr/>
        </p:nvGrpSpPr>
        <p:grpSpPr>
          <a:xfrm>
            <a:off x="570327" y="1807901"/>
            <a:ext cx="4807036" cy="4058465"/>
            <a:chOff x="570327" y="1807901"/>
            <a:chExt cx="4807036" cy="4058465"/>
          </a:xfrm>
        </p:grpSpPr>
        <p:pic>
          <p:nvPicPr>
            <p:cNvPr id="3" name="Picture 2" descr="Graphical user interface, text, application, email, website&#10;&#10;Description automatically generated">
              <a:extLst>
                <a:ext uri="{FF2B5EF4-FFF2-40B4-BE49-F238E27FC236}">
                  <a16:creationId xmlns:a16="http://schemas.microsoft.com/office/drawing/2014/main" id="{D050612C-74B7-417A-9D43-4580DF6AE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327" y="3076032"/>
              <a:ext cx="4807036" cy="2790334"/>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2F1473D4-019B-4DB4-A1FA-60A85D70AD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29" y="1807901"/>
              <a:ext cx="4725534" cy="1254757"/>
            </a:xfrm>
            <a:prstGeom prst="rect">
              <a:avLst/>
            </a:prstGeom>
          </p:spPr>
        </p:pic>
      </p:grpSp>
      <p:pic>
        <p:nvPicPr>
          <p:cNvPr id="18" name="Picture 17" descr="Graphical user interface, text, application&#10;&#10;Description automatically generated">
            <a:extLst>
              <a:ext uri="{FF2B5EF4-FFF2-40B4-BE49-F238E27FC236}">
                <a16:creationId xmlns:a16="http://schemas.microsoft.com/office/drawing/2014/main" id="{F09E42A5-9373-4F6F-A2EB-568A27CF8563}"/>
              </a:ext>
            </a:extLst>
          </p:cNvPr>
          <p:cNvPicPr>
            <a:picLocks noChangeAspect="1"/>
          </p:cNvPicPr>
          <p:nvPr/>
        </p:nvPicPr>
        <p:blipFill rotWithShape="1">
          <a:blip r:embed="rId6">
            <a:extLst>
              <a:ext uri="{28A0092B-C50C-407E-A947-70E740481C1C}">
                <a14:useLocalDpi xmlns:a14="http://schemas.microsoft.com/office/drawing/2010/main" val="0"/>
              </a:ext>
            </a:extLst>
          </a:blip>
          <a:srcRect l="24355" t="4444" r="2501" b="26007"/>
          <a:stretch/>
        </p:blipFill>
        <p:spPr>
          <a:xfrm>
            <a:off x="5919750" y="1747558"/>
            <a:ext cx="6162910" cy="3296239"/>
          </a:xfrm>
          <a:prstGeom prst="rect">
            <a:avLst/>
          </a:prstGeom>
        </p:spPr>
      </p:pic>
      <p:sp>
        <p:nvSpPr>
          <p:cNvPr id="23" name="TextBox 22">
            <a:extLst>
              <a:ext uri="{FF2B5EF4-FFF2-40B4-BE49-F238E27FC236}">
                <a16:creationId xmlns:a16="http://schemas.microsoft.com/office/drawing/2014/main" id="{B44ED58E-4525-4BB9-B8EC-F7542C6627DA}"/>
              </a:ext>
            </a:extLst>
          </p:cNvPr>
          <p:cNvSpPr txBox="1"/>
          <p:nvPr/>
        </p:nvSpPr>
        <p:spPr>
          <a:xfrm>
            <a:off x="9552040" y="5232250"/>
            <a:ext cx="2357974" cy="646331"/>
          </a:xfrm>
          <a:prstGeom prst="rect">
            <a:avLst/>
          </a:prstGeom>
          <a:solidFill>
            <a:srgbClr val="F9BB75"/>
          </a:solidFill>
        </p:spPr>
        <p:txBody>
          <a:bodyPr wrap="square" rtlCol="0">
            <a:spAutoFit/>
          </a:bodyPr>
          <a:lstStyle/>
          <a:p>
            <a:pPr algn="ctr"/>
            <a:r>
              <a:rPr lang="en-US"/>
              <a:t>Pass Package Name with URL </a:t>
            </a:r>
          </a:p>
        </p:txBody>
      </p:sp>
      <p:cxnSp>
        <p:nvCxnSpPr>
          <p:cNvPr id="24" name="Straight Arrow Connector 23">
            <a:extLst>
              <a:ext uri="{FF2B5EF4-FFF2-40B4-BE49-F238E27FC236}">
                <a16:creationId xmlns:a16="http://schemas.microsoft.com/office/drawing/2014/main" id="{BDA21505-8188-4EAB-B117-F7F48FDF599C}"/>
              </a:ext>
            </a:extLst>
          </p:cNvPr>
          <p:cNvCxnSpPr>
            <a:cxnSpLocks/>
            <a:stCxn id="23" idx="1"/>
          </p:cNvCxnSpPr>
          <p:nvPr/>
        </p:nvCxnSpPr>
        <p:spPr>
          <a:xfrm flipH="1" flipV="1">
            <a:off x="8832916" y="2656366"/>
            <a:ext cx="719124" cy="289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58356F9-0DA7-47E7-8FA9-3D8A8D06EA16}"/>
              </a:ext>
            </a:extLst>
          </p:cNvPr>
          <p:cNvSpPr txBox="1"/>
          <p:nvPr/>
        </p:nvSpPr>
        <p:spPr>
          <a:xfrm>
            <a:off x="6562357" y="5329888"/>
            <a:ext cx="2357974" cy="646331"/>
          </a:xfrm>
          <a:prstGeom prst="rect">
            <a:avLst/>
          </a:prstGeom>
          <a:solidFill>
            <a:srgbClr val="F9BB75"/>
          </a:solidFill>
        </p:spPr>
        <p:txBody>
          <a:bodyPr wrap="square" rtlCol="0">
            <a:spAutoFit/>
          </a:bodyPr>
          <a:lstStyle/>
          <a:p>
            <a:pPr algn="ctr"/>
            <a:r>
              <a:rPr lang="en-US"/>
              <a:t>Get The Category As Json Response </a:t>
            </a:r>
          </a:p>
        </p:txBody>
      </p:sp>
      <p:cxnSp>
        <p:nvCxnSpPr>
          <p:cNvPr id="27" name="Straight Arrow Connector 26">
            <a:extLst>
              <a:ext uri="{FF2B5EF4-FFF2-40B4-BE49-F238E27FC236}">
                <a16:creationId xmlns:a16="http://schemas.microsoft.com/office/drawing/2014/main" id="{51C7AF1F-0602-4A1B-99A3-EB1F55B6C500}"/>
              </a:ext>
            </a:extLst>
          </p:cNvPr>
          <p:cNvCxnSpPr>
            <a:cxnSpLocks/>
          </p:cNvCxnSpPr>
          <p:nvPr/>
        </p:nvCxnSpPr>
        <p:spPr>
          <a:xfrm flipH="1" flipV="1">
            <a:off x="7258355" y="4831984"/>
            <a:ext cx="559085" cy="478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5645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67128"/>
            <a:ext cx="12192000" cy="5052437"/>
          </a:xfrm>
        </p:spPr>
        <p:txBody>
          <a:bodyPr>
            <a:normAutofit/>
          </a:bodyPr>
          <a:lstStyle/>
          <a:p>
            <a:pPr marL="0" indent="0">
              <a:buNone/>
            </a:pPr>
            <a:r>
              <a:rPr lang="en-US" sz="3200" b="1"/>
              <a:t>Accessing The Phone Usage </a:t>
            </a:r>
          </a:p>
          <a:p>
            <a:r>
              <a:rPr lang="en-US" sz="2400"/>
              <a:t>In order to Access the App Usage Data Of the user have used the Flutter Package.</a:t>
            </a:r>
            <a:endParaRPr lang="en-US" sz="2000">
              <a:solidFill>
                <a:srgbClr val="FF0000"/>
              </a:solidFill>
            </a:endParaRPr>
          </a:p>
          <a:p>
            <a:pPr lvl="1"/>
            <a:r>
              <a:rPr lang="en-US" altLang="en-US" sz="2000">
                <a:solidFill>
                  <a:srgbClr val="000000"/>
                </a:solidFill>
              </a:rPr>
              <a:t>Package </a:t>
            </a:r>
            <a:r>
              <a:rPr lang="en-US" altLang="en-US" sz="2000">
                <a:solidFill>
                  <a:srgbClr val="000000"/>
                </a:solidFill>
                <a:sym typeface="Wingdings" panose="05000000000000000000" pitchFamily="2" charset="2"/>
              </a:rPr>
              <a:t> </a:t>
            </a:r>
            <a:r>
              <a:rPr lang="en-US" altLang="en-US" sz="2000">
                <a:solidFill>
                  <a:srgbClr val="000000"/>
                </a:solidFill>
              </a:rPr>
              <a:t>app_usage:1.2.0</a:t>
            </a:r>
          </a:p>
          <a:p>
            <a:pPr lvl="1"/>
            <a:r>
              <a:rPr lang="en-US" altLang="en-US" sz="2000"/>
              <a:t>Minimum SDK for the Package </a:t>
            </a:r>
            <a:r>
              <a:rPr lang="en-US" altLang="en-US" sz="2000">
                <a:sym typeface="Wingdings" panose="05000000000000000000" pitchFamily="2" charset="2"/>
              </a:rPr>
              <a:t> 21</a:t>
            </a:r>
            <a:endParaRPr lang="en-US" altLang="en-US" sz="2000"/>
          </a:p>
          <a:p>
            <a:pPr lvl="1"/>
            <a:r>
              <a:rPr lang="en-US" altLang="en-US" sz="2000"/>
              <a:t>Language: Flutter and Dart</a:t>
            </a:r>
          </a:p>
          <a:p>
            <a:pPr marL="0" indent="0">
              <a:buNone/>
            </a:pPr>
            <a:endParaRPr lang="en-US" sz="2400"/>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1" name="Content Placeholder 11">
            <a:extLst>
              <a:ext uri="{FF2B5EF4-FFF2-40B4-BE49-F238E27FC236}">
                <a16:creationId xmlns:a16="http://schemas.microsoft.com/office/drawing/2014/main" id="{D8283765-3A7E-40A9-B4D4-5FA4EE223720}"/>
              </a:ext>
            </a:extLst>
          </p:cNvPr>
          <p:cNvSpPr txBox="1">
            <a:spLocks/>
          </p:cNvSpPr>
          <p:nvPr/>
        </p:nvSpPr>
        <p:spPr>
          <a:xfrm>
            <a:off x="609600" y="1600201"/>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a:p>
        </p:txBody>
      </p:sp>
      <p:pic>
        <p:nvPicPr>
          <p:cNvPr id="12" name="Picture 11" descr="Text&#10;&#10;Description automatically generated">
            <a:extLst>
              <a:ext uri="{FF2B5EF4-FFF2-40B4-BE49-F238E27FC236}">
                <a16:creationId xmlns:a16="http://schemas.microsoft.com/office/drawing/2014/main" id="{5264DDC8-AB47-48F5-9690-4739C1CB035E}"/>
              </a:ext>
            </a:extLst>
          </p:cNvPr>
          <p:cNvPicPr>
            <a:picLocks noChangeAspect="1"/>
          </p:cNvPicPr>
          <p:nvPr/>
        </p:nvPicPr>
        <p:blipFill rotWithShape="1">
          <a:blip r:embed="rId4">
            <a:extLst>
              <a:ext uri="{28A0092B-C50C-407E-A947-70E740481C1C}">
                <a14:useLocalDpi xmlns:a14="http://schemas.microsoft.com/office/drawing/2010/main" val="0"/>
              </a:ext>
            </a:extLst>
          </a:blip>
          <a:srcRect t="-764" r="64263" b="44474"/>
          <a:stretch/>
        </p:blipFill>
        <p:spPr>
          <a:xfrm>
            <a:off x="578075" y="3445089"/>
            <a:ext cx="3116125" cy="2840969"/>
          </a:xfrm>
          <a:prstGeom prst="rect">
            <a:avLst/>
          </a:prstGeom>
        </p:spPr>
      </p:pic>
      <p:sp>
        <p:nvSpPr>
          <p:cNvPr id="13" name="TextBox 12">
            <a:extLst>
              <a:ext uri="{FF2B5EF4-FFF2-40B4-BE49-F238E27FC236}">
                <a16:creationId xmlns:a16="http://schemas.microsoft.com/office/drawing/2014/main" id="{C4537469-1E30-404A-82C3-0B3E9E48AFE6}"/>
              </a:ext>
            </a:extLst>
          </p:cNvPr>
          <p:cNvSpPr txBox="1"/>
          <p:nvPr/>
        </p:nvSpPr>
        <p:spPr>
          <a:xfrm>
            <a:off x="4040734" y="4499668"/>
            <a:ext cx="1561291" cy="369332"/>
          </a:xfrm>
          <a:prstGeom prst="rect">
            <a:avLst/>
          </a:prstGeom>
          <a:solidFill>
            <a:srgbClr val="F9BB75"/>
          </a:solidFill>
        </p:spPr>
        <p:txBody>
          <a:bodyPr wrap="square" rtlCol="0">
            <a:spAutoFit/>
          </a:bodyPr>
          <a:lstStyle/>
          <a:p>
            <a:r>
              <a:rPr lang="en-US"/>
              <a:t>Package </a:t>
            </a:r>
          </a:p>
        </p:txBody>
      </p:sp>
      <p:cxnSp>
        <p:nvCxnSpPr>
          <p:cNvPr id="14" name="Straight Arrow Connector 13">
            <a:extLst>
              <a:ext uri="{FF2B5EF4-FFF2-40B4-BE49-F238E27FC236}">
                <a16:creationId xmlns:a16="http://schemas.microsoft.com/office/drawing/2014/main" id="{446B2B5D-7D56-4228-939D-7A2DC614CF34}"/>
              </a:ext>
            </a:extLst>
          </p:cNvPr>
          <p:cNvCxnSpPr>
            <a:cxnSpLocks/>
            <a:stCxn id="13" idx="1"/>
          </p:cNvCxnSpPr>
          <p:nvPr/>
        </p:nvCxnSpPr>
        <p:spPr>
          <a:xfrm flipH="1">
            <a:off x="2969850" y="4684334"/>
            <a:ext cx="1070884" cy="753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Text&#10;&#10;Description automatically generated">
            <a:extLst>
              <a:ext uri="{FF2B5EF4-FFF2-40B4-BE49-F238E27FC236}">
                <a16:creationId xmlns:a16="http://schemas.microsoft.com/office/drawing/2014/main" id="{46BA2B87-8D7B-454B-B87C-735CAD138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751" y="3040910"/>
            <a:ext cx="6745827" cy="1357208"/>
          </a:xfrm>
          <a:prstGeom prst="rect">
            <a:avLst/>
          </a:prstGeom>
        </p:spPr>
      </p:pic>
      <p:sp>
        <p:nvSpPr>
          <p:cNvPr id="18" name="TextBox 17">
            <a:extLst>
              <a:ext uri="{FF2B5EF4-FFF2-40B4-BE49-F238E27FC236}">
                <a16:creationId xmlns:a16="http://schemas.microsoft.com/office/drawing/2014/main" id="{FDC7570C-3912-48FB-97B7-413F8197C5CD}"/>
              </a:ext>
            </a:extLst>
          </p:cNvPr>
          <p:cNvSpPr txBox="1"/>
          <p:nvPr/>
        </p:nvSpPr>
        <p:spPr>
          <a:xfrm>
            <a:off x="8339586" y="5266285"/>
            <a:ext cx="2674794" cy="369332"/>
          </a:xfrm>
          <a:prstGeom prst="rect">
            <a:avLst/>
          </a:prstGeom>
          <a:solidFill>
            <a:srgbClr val="F9BB75"/>
          </a:solidFill>
        </p:spPr>
        <p:txBody>
          <a:bodyPr wrap="square" rtlCol="0">
            <a:spAutoFit/>
          </a:bodyPr>
          <a:lstStyle/>
          <a:p>
            <a:r>
              <a:rPr lang="en-US"/>
              <a:t>Minimum SDK Version </a:t>
            </a:r>
          </a:p>
        </p:txBody>
      </p:sp>
      <p:cxnSp>
        <p:nvCxnSpPr>
          <p:cNvPr id="19" name="Straight Arrow Connector 18">
            <a:extLst>
              <a:ext uri="{FF2B5EF4-FFF2-40B4-BE49-F238E27FC236}">
                <a16:creationId xmlns:a16="http://schemas.microsoft.com/office/drawing/2014/main" id="{DA2CAC10-883C-4D17-9330-BF23A3A8809B}"/>
              </a:ext>
            </a:extLst>
          </p:cNvPr>
          <p:cNvCxnSpPr>
            <a:cxnSpLocks/>
          </p:cNvCxnSpPr>
          <p:nvPr/>
        </p:nvCxnSpPr>
        <p:spPr>
          <a:xfrm flipH="1" flipV="1">
            <a:off x="7065576" y="3739365"/>
            <a:ext cx="1410822" cy="152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854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67128"/>
            <a:ext cx="12192000" cy="5052437"/>
          </a:xfrm>
        </p:spPr>
        <p:txBody>
          <a:bodyPr>
            <a:normAutofit/>
          </a:bodyPr>
          <a:lstStyle/>
          <a:p>
            <a:pPr marL="0" indent="0">
              <a:buNone/>
            </a:pPr>
            <a:endParaRPr lang="en-US" sz="2400"/>
          </a:p>
          <a:p>
            <a:pPr marL="0" indent="0">
              <a:buNone/>
            </a:pPr>
            <a:r>
              <a:rPr lang="en-US" sz="3200" b="1"/>
              <a:t>Clean accessed Data.  </a:t>
            </a:r>
          </a:p>
          <a:p>
            <a:r>
              <a:rPr lang="en-US" sz="2400"/>
              <a:t>The Data retrieving from the package is not readable, So we need to Go with some steps to make them Readable. </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1" name="Content Placeholder 11">
            <a:extLst>
              <a:ext uri="{FF2B5EF4-FFF2-40B4-BE49-F238E27FC236}">
                <a16:creationId xmlns:a16="http://schemas.microsoft.com/office/drawing/2014/main" id="{D8283765-3A7E-40A9-B4D4-5FA4EE223720}"/>
              </a:ext>
            </a:extLst>
          </p:cNvPr>
          <p:cNvSpPr txBox="1">
            <a:spLocks/>
          </p:cNvSpPr>
          <p:nvPr/>
        </p:nvSpPr>
        <p:spPr>
          <a:xfrm>
            <a:off x="609600" y="1600201"/>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a:p>
        </p:txBody>
      </p:sp>
      <p:pic>
        <p:nvPicPr>
          <p:cNvPr id="18" name="Content Placeholder 14" descr="Text&#10;&#10;Description automatically generated">
            <a:extLst>
              <a:ext uri="{FF2B5EF4-FFF2-40B4-BE49-F238E27FC236}">
                <a16:creationId xmlns:a16="http://schemas.microsoft.com/office/drawing/2014/main" id="{2F401884-CC17-4613-91CC-924938346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871" y="3079619"/>
            <a:ext cx="3771169" cy="2502996"/>
          </a:xfrm>
          <a:prstGeom prst="rect">
            <a:avLst/>
          </a:prstGeom>
        </p:spPr>
      </p:pic>
      <p:sp>
        <p:nvSpPr>
          <p:cNvPr id="19" name="Content Placeholder 11">
            <a:extLst>
              <a:ext uri="{FF2B5EF4-FFF2-40B4-BE49-F238E27FC236}">
                <a16:creationId xmlns:a16="http://schemas.microsoft.com/office/drawing/2014/main" id="{FAB532C1-0943-40A8-BDC6-3416376C39C2}"/>
              </a:ext>
            </a:extLst>
          </p:cNvPr>
          <p:cNvSpPr txBox="1">
            <a:spLocks/>
          </p:cNvSpPr>
          <p:nvPr/>
        </p:nvSpPr>
        <p:spPr>
          <a:xfrm>
            <a:off x="2305454" y="2519464"/>
            <a:ext cx="3714885" cy="31754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b="1"/>
              <a:t> </a:t>
            </a:r>
          </a:p>
        </p:txBody>
      </p:sp>
      <p:pic>
        <p:nvPicPr>
          <p:cNvPr id="20" name="Picture 19" descr="Text&#10;&#10;Description automatically generated">
            <a:extLst>
              <a:ext uri="{FF2B5EF4-FFF2-40B4-BE49-F238E27FC236}">
                <a16:creationId xmlns:a16="http://schemas.microsoft.com/office/drawing/2014/main" id="{C2C83886-19A2-441A-991B-F94EBFCC7B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894" y="2983072"/>
            <a:ext cx="4001053" cy="2564082"/>
          </a:xfrm>
          <a:prstGeom prst="rect">
            <a:avLst/>
          </a:prstGeom>
        </p:spPr>
      </p:pic>
      <p:sp>
        <p:nvSpPr>
          <p:cNvPr id="21" name="TextBox 20">
            <a:extLst>
              <a:ext uri="{FF2B5EF4-FFF2-40B4-BE49-F238E27FC236}">
                <a16:creationId xmlns:a16="http://schemas.microsoft.com/office/drawing/2014/main" id="{9B9D5518-F579-4D6F-9807-7356E4EEAFC7}"/>
              </a:ext>
            </a:extLst>
          </p:cNvPr>
          <p:cNvSpPr txBox="1"/>
          <p:nvPr/>
        </p:nvSpPr>
        <p:spPr>
          <a:xfrm>
            <a:off x="1994999" y="5716516"/>
            <a:ext cx="1339341" cy="646331"/>
          </a:xfrm>
          <a:prstGeom prst="rect">
            <a:avLst/>
          </a:prstGeom>
          <a:solidFill>
            <a:srgbClr val="F9BB75"/>
          </a:solidFill>
        </p:spPr>
        <p:txBody>
          <a:bodyPr wrap="square" rtlCol="0">
            <a:spAutoFit/>
          </a:bodyPr>
          <a:lstStyle/>
          <a:p>
            <a:r>
              <a:rPr lang="en-US"/>
              <a:t>Before Clean  </a:t>
            </a:r>
          </a:p>
        </p:txBody>
      </p:sp>
      <p:sp>
        <p:nvSpPr>
          <p:cNvPr id="22" name="TextBox 21">
            <a:extLst>
              <a:ext uri="{FF2B5EF4-FFF2-40B4-BE49-F238E27FC236}">
                <a16:creationId xmlns:a16="http://schemas.microsoft.com/office/drawing/2014/main" id="{23C8BEC7-6ED6-496F-ACAF-6AFEC2A5B30D}"/>
              </a:ext>
            </a:extLst>
          </p:cNvPr>
          <p:cNvSpPr txBox="1"/>
          <p:nvPr/>
        </p:nvSpPr>
        <p:spPr>
          <a:xfrm>
            <a:off x="7840326" y="5787208"/>
            <a:ext cx="1339341" cy="369332"/>
          </a:xfrm>
          <a:prstGeom prst="rect">
            <a:avLst/>
          </a:prstGeom>
          <a:solidFill>
            <a:srgbClr val="F9BB75"/>
          </a:solidFill>
        </p:spPr>
        <p:txBody>
          <a:bodyPr wrap="square" rtlCol="0">
            <a:spAutoFit/>
          </a:bodyPr>
          <a:lstStyle/>
          <a:p>
            <a:r>
              <a:rPr lang="en-US"/>
              <a:t>After Clean  </a:t>
            </a:r>
          </a:p>
        </p:txBody>
      </p:sp>
    </p:spTree>
    <p:extLst>
      <p:ext uri="{BB962C8B-B14F-4D97-AF65-F5344CB8AC3E}">
        <p14:creationId xmlns:p14="http://schemas.microsoft.com/office/powerpoint/2010/main" val="182972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67128"/>
            <a:ext cx="5052418" cy="5052437"/>
          </a:xfrm>
        </p:spPr>
        <p:txBody>
          <a:bodyPr>
            <a:normAutofit/>
          </a:bodyPr>
          <a:lstStyle/>
          <a:p>
            <a:pPr marL="0" indent="0">
              <a:buNone/>
            </a:pPr>
            <a:endParaRPr lang="en-US" sz="2400"/>
          </a:p>
          <a:p>
            <a:pPr marL="0" indent="0">
              <a:buNone/>
            </a:pPr>
            <a:r>
              <a:rPr lang="en-US" sz="3200" b="1"/>
              <a:t>APP categorizing API integration and Calculation.  </a:t>
            </a:r>
          </a:p>
          <a:p>
            <a:r>
              <a:rPr lang="en-US" sz="2400"/>
              <a:t>The cleaned data have categorized in to the social and gaming apps using the impended API .</a:t>
            </a:r>
          </a:p>
          <a:p>
            <a:r>
              <a:rPr lang="en-US" sz="2400"/>
              <a:t>Calculation have conducted to get number of hours using Social apps, Gaming apps, night usage, total usage and </a:t>
            </a:r>
            <a:r>
              <a:rPr lang="en-US" sz="2400" err="1"/>
              <a:t>NO.of</a:t>
            </a:r>
            <a:r>
              <a:rPr lang="en-US" sz="2400"/>
              <a:t> Social apps. </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1" name="Content Placeholder 11">
            <a:extLst>
              <a:ext uri="{FF2B5EF4-FFF2-40B4-BE49-F238E27FC236}">
                <a16:creationId xmlns:a16="http://schemas.microsoft.com/office/drawing/2014/main" id="{D8283765-3A7E-40A9-B4D4-5FA4EE223720}"/>
              </a:ext>
            </a:extLst>
          </p:cNvPr>
          <p:cNvSpPr txBox="1">
            <a:spLocks/>
          </p:cNvSpPr>
          <p:nvPr/>
        </p:nvSpPr>
        <p:spPr>
          <a:xfrm>
            <a:off x="609600" y="1600201"/>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a:p>
        </p:txBody>
      </p:sp>
      <p:sp>
        <p:nvSpPr>
          <p:cNvPr id="19" name="Content Placeholder 11">
            <a:extLst>
              <a:ext uri="{FF2B5EF4-FFF2-40B4-BE49-F238E27FC236}">
                <a16:creationId xmlns:a16="http://schemas.microsoft.com/office/drawing/2014/main" id="{FAB532C1-0943-40A8-BDC6-3416376C39C2}"/>
              </a:ext>
            </a:extLst>
          </p:cNvPr>
          <p:cNvSpPr txBox="1">
            <a:spLocks/>
          </p:cNvSpPr>
          <p:nvPr/>
        </p:nvSpPr>
        <p:spPr>
          <a:xfrm>
            <a:off x="2305454" y="2519464"/>
            <a:ext cx="3714885" cy="31754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b="1"/>
              <a:t> </a:t>
            </a:r>
          </a:p>
        </p:txBody>
      </p:sp>
      <p:sp>
        <p:nvSpPr>
          <p:cNvPr id="17" name="Content Placeholder 14">
            <a:extLst>
              <a:ext uri="{FF2B5EF4-FFF2-40B4-BE49-F238E27FC236}">
                <a16:creationId xmlns:a16="http://schemas.microsoft.com/office/drawing/2014/main" id="{BA6F6F29-F5D8-45EC-9ED6-C35EDB58F471}"/>
              </a:ext>
            </a:extLst>
          </p:cNvPr>
          <p:cNvSpPr txBox="1">
            <a:spLocks/>
          </p:cNvSpPr>
          <p:nvPr/>
        </p:nvSpPr>
        <p:spPr>
          <a:xfrm>
            <a:off x="6096000" y="1535130"/>
            <a:ext cx="5201472" cy="31153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b="1"/>
              <a:t>Integrate and Arrange The Used Apps</a:t>
            </a:r>
          </a:p>
        </p:txBody>
      </p:sp>
      <p:sp>
        <p:nvSpPr>
          <p:cNvPr id="23" name="TextBox 22">
            <a:extLst>
              <a:ext uri="{FF2B5EF4-FFF2-40B4-BE49-F238E27FC236}">
                <a16:creationId xmlns:a16="http://schemas.microsoft.com/office/drawing/2014/main" id="{02BB8E72-FC39-42C2-9BC2-BE3CB43089F1}"/>
              </a:ext>
            </a:extLst>
          </p:cNvPr>
          <p:cNvSpPr txBox="1"/>
          <p:nvPr/>
        </p:nvSpPr>
        <p:spPr>
          <a:xfrm>
            <a:off x="14445454" y="3434095"/>
            <a:ext cx="1656711" cy="646331"/>
          </a:xfrm>
          <a:prstGeom prst="rect">
            <a:avLst/>
          </a:prstGeom>
          <a:solidFill>
            <a:srgbClr val="F9BB75"/>
          </a:solidFill>
        </p:spPr>
        <p:txBody>
          <a:bodyPr wrap="square" rtlCol="0">
            <a:spAutoFit/>
          </a:bodyPr>
          <a:lstStyle/>
          <a:p>
            <a:pPr algn="ctr"/>
            <a:r>
              <a:rPr lang="en-US"/>
              <a:t>Integrate The API</a:t>
            </a:r>
          </a:p>
        </p:txBody>
      </p:sp>
      <p:pic>
        <p:nvPicPr>
          <p:cNvPr id="24" name="Picture 23" descr="A picture containing text, monitor, electronics, screenshot&#10;&#10;Description automatically generated">
            <a:extLst>
              <a:ext uri="{FF2B5EF4-FFF2-40B4-BE49-F238E27FC236}">
                <a16:creationId xmlns:a16="http://schemas.microsoft.com/office/drawing/2014/main" id="{A084F9CD-B1DA-4A0D-8091-55A62949EC38}"/>
              </a:ext>
            </a:extLst>
          </p:cNvPr>
          <p:cNvPicPr>
            <a:picLocks noChangeAspect="1"/>
          </p:cNvPicPr>
          <p:nvPr/>
        </p:nvPicPr>
        <p:blipFill rotWithShape="1">
          <a:blip r:embed="rId4">
            <a:extLst>
              <a:ext uri="{28A0092B-C50C-407E-A947-70E740481C1C}">
                <a14:useLocalDpi xmlns:a14="http://schemas.microsoft.com/office/drawing/2010/main" val="0"/>
              </a:ext>
            </a:extLst>
          </a:blip>
          <a:srcRect l="541" t="6695" r="1122" b="10103"/>
          <a:stretch/>
        </p:blipFill>
        <p:spPr>
          <a:xfrm>
            <a:off x="5799162" y="2443287"/>
            <a:ext cx="5838300" cy="3327794"/>
          </a:xfrm>
          <a:prstGeom prst="rect">
            <a:avLst/>
          </a:prstGeom>
        </p:spPr>
      </p:pic>
      <p:sp>
        <p:nvSpPr>
          <p:cNvPr id="25" name="TextBox 24">
            <a:extLst>
              <a:ext uri="{FF2B5EF4-FFF2-40B4-BE49-F238E27FC236}">
                <a16:creationId xmlns:a16="http://schemas.microsoft.com/office/drawing/2014/main" id="{A6260BD3-304A-4BD5-97EA-3A9A78ABF395}"/>
              </a:ext>
            </a:extLst>
          </p:cNvPr>
          <p:cNvSpPr txBox="1"/>
          <p:nvPr/>
        </p:nvSpPr>
        <p:spPr>
          <a:xfrm>
            <a:off x="8775523" y="5902829"/>
            <a:ext cx="2357974" cy="369332"/>
          </a:xfrm>
          <a:prstGeom prst="rect">
            <a:avLst/>
          </a:prstGeom>
          <a:solidFill>
            <a:srgbClr val="F9BB75"/>
          </a:solidFill>
        </p:spPr>
        <p:txBody>
          <a:bodyPr wrap="square" rtlCol="0">
            <a:spAutoFit/>
          </a:bodyPr>
          <a:lstStyle/>
          <a:p>
            <a:pPr algn="ctr"/>
            <a:r>
              <a:rPr lang="en-US"/>
              <a:t>Integrate The API</a:t>
            </a:r>
          </a:p>
        </p:txBody>
      </p:sp>
      <p:cxnSp>
        <p:nvCxnSpPr>
          <p:cNvPr id="26" name="Straight Arrow Connector 25">
            <a:extLst>
              <a:ext uri="{FF2B5EF4-FFF2-40B4-BE49-F238E27FC236}">
                <a16:creationId xmlns:a16="http://schemas.microsoft.com/office/drawing/2014/main" id="{B0EA9864-AFBE-4432-9C84-A9E71930BCFB}"/>
              </a:ext>
            </a:extLst>
          </p:cNvPr>
          <p:cNvCxnSpPr>
            <a:cxnSpLocks/>
            <a:stCxn id="25" idx="1"/>
          </p:cNvCxnSpPr>
          <p:nvPr/>
        </p:nvCxnSpPr>
        <p:spPr>
          <a:xfrm flipH="1" flipV="1">
            <a:off x="7811311" y="3307405"/>
            <a:ext cx="964212" cy="2780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158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5" name="Content Placeholder 14">
            <a:extLst>
              <a:ext uri="{FF2B5EF4-FFF2-40B4-BE49-F238E27FC236}">
                <a16:creationId xmlns:a16="http://schemas.microsoft.com/office/drawing/2014/main" id="{15C92D86-7FEF-41DB-939C-0F65B30B5252}"/>
              </a:ext>
            </a:extLst>
          </p:cNvPr>
          <p:cNvSpPr>
            <a:spLocks noGrp="1"/>
          </p:cNvSpPr>
          <p:nvPr>
            <p:ph sz="half" idx="1"/>
          </p:nvPr>
        </p:nvSpPr>
        <p:spPr>
          <a:xfrm>
            <a:off x="927634" y="1006312"/>
            <a:ext cx="7403184" cy="4525963"/>
          </a:xfrm>
        </p:spPr>
        <p:txBody>
          <a:bodyPr/>
          <a:lstStyle/>
          <a:p>
            <a:r>
              <a:rPr lang="en-US" b="1"/>
              <a:t>Arrange The Used Apps</a:t>
            </a:r>
          </a:p>
        </p:txBody>
      </p:sp>
      <p:sp>
        <p:nvSpPr>
          <p:cNvPr id="26" name="TextBox 25">
            <a:extLst>
              <a:ext uri="{FF2B5EF4-FFF2-40B4-BE49-F238E27FC236}">
                <a16:creationId xmlns:a16="http://schemas.microsoft.com/office/drawing/2014/main" id="{A39E3CD9-28C8-4AC1-8346-1D45A2B0E1C0}"/>
              </a:ext>
            </a:extLst>
          </p:cNvPr>
          <p:cNvSpPr txBox="1"/>
          <p:nvPr/>
        </p:nvSpPr>
        <p:spPr>
          <a:xfrm>
            <a:off x="9516411" y="3345126"/>
            <a:ext cx="2357974" cy="1477328"/>
          </a:xfrm>
          <a:prstGeom prst="rect">
            <a:avLst/>
          </a:prstGeom>
          <a:solidFill>
            <a:srgbClr val="F9BB75"/>
          </a:solidFill>
        </p:spPr>
        <p:txBody>
          <a:bodyPr wrap="square" rtlCol="0">
            <a:spAutoFit/>
          </a:bodyPr>
          <a:lstStyle/>
          <a:p>
            <a:pPr algn="ctr"/>
            <a:r>
              <a:rPr lang="en-US"/>
              <a:t>Arrange in to Social and gamming app and system apps and other apps will be ignored</a:t>
            </a:r>
          </a:p>
        </p:txBody>
      </p:sp>
      <p:sp>
        <p:nvSpPr>
          <p:cNvPr id="30" name="TextBox 29">
            <a:extLst>
              <a:ext uri="{FF2B5EF4-FFF2-40B4-BE49-F238E27FC236}">
                <a16:creationId xmlns:a16="http://schemas.microsoft.com/office/drawing/2014/main" id="{17CAA700-F456-4FE1-8D75-027B4807663B}"/>
              </a:ext>
            </a:extLst>
          </p:cNvPr>
          <p:cNvSpPr txBox="1"/>
          <p:nvPr/>
        </p:nvSpPr>
        <p:spPr>
          <a:xfrm>
            <a:off x="9392904" y="1742671"/>
            <a:ext cx="2357974" cy="369332"/>
          </a:xfrm>
          <a:prstGeom prst="rect">
            <a:avLst/>
          </a:prstGeom>
          <a:solidFill>
            <a:srgbClr val="F9BB75"/>
          </a:solidFill>
        </p:spPr>
        <p:txBody>
          <a:bodyPr wrap="square" rtlCol="0">
            <a:spAutoFit/>
          </a:bodyPr>
          <a:lstStyle/>
          <a:p>
            <a:pPr algn="ctr"/>
            <a:r>
              <a:rPr lang="en-US"/>
              <a:t>Apps Total duration</a:t>
            </a:r>
          </a:p>
        </p:txBody>
      </p:sp>
      <p:pic>
        <p:nvPicPr>
          <p:cNvPr id="3" name="Picture 2" descr="A picture containing text, monitor, computer, electronics&#10;&#10;Description automatically generated">
            <a:extLst>
              <a:ext uri="{FF2B5EF4-FFF2-40B4-BE49-F238E27FC236}">
                <a16:creationId xmlns:a16="http://schemas.microsoft.com/office/drawing/2014/main" id="{4A1C6753-8FA9-4C24-904F-248136CFCC8A}"/>
              </a:ext>
            </a:extLst>
          </p:cNvPr>
          <p:cNvPicPr>
            <a:picLocks noChangeAspect="1"/>
          </p:cNvPicPr>
          <p:nvPr/>
        </p:nvPicPr>
        <p:blipFill rotWithShape="1">
          <a:blip r:embed="rId3">
            <a:extLst>
              <a:ext uri="{28A0092B-C50C-407E-A947-70E740481C1C}">
                <a14:useLocalDpi xmlns:a14="http://schemas.microsoft.com/office/drawing/2010/main" val="0"/>
              </a:ext>
            </a:extLst>
          </a:blip>
          <a:srcRect l="436" t="5802" r="1503" b="5297"/>
          <a:stretch/>
        </p:blipFill>
        <p:spPr>
          <a:xfrm>
            <a:off x="75425" y="1606191"/>
            <a:ext cx="8588777" cy="4379830"/>
          </a:xfrm>
          <a:prstGeom prst="rect">
            <a:avLst/>
          </a:prstGeom>
        </p:spPr>
      </p:pic>
      <p:cxnSp>
        <p:nvCxnSpPr>
          <p:cNvPr id="31" name="Straight Arrow Connector 30">
            <a:extLst>
              <a:ext uri="{FF2B5EF4-FFF2-40B4-BE49-F238E27FC236}">
                <a16:creationId xmlns:a16="http://schemas.microsoft.com/office/drawing/2014/main" id="{53B220A6-AA68-4B33-BF46-12B978710882}"/>
              </a:ext>
            </a:extLst>
          </p:cNvPr>
          <p:cNvCxnSpPr>
            <a:cxnSpLocks/>
            <a:stCxn id="30" idx="1"/>
          </p:cNvCxnSpPr>
          <p:nvPr/>
        </p:nvCxnSpPr>
        <p:spPr>
          <a:xfrm flipH="1">
            <a:off x="5043340" y="1927337"/>
            <a:ext cx="4349564" cy="913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132A74-6752-4AF2-A756-F3B05B6DC32A}"/>
              </a:ext>
            </a:extLst>
          </p:cNvPr>
          <p:cNvCxnSpPr>
            <a:cxnSpLocks/>
          </p:cNvCxnSpPr>
          <p:nvPr/>
        </p:nvCxnSpPr>
        <p:spPr>
          <a:xfrm flipH="1">
            <a:off x="5195740" y="2079737"/>
            <a:ext cx="4349564" cy="2492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EC917B-99EB-44ED-B308-B414DC743B9F}"/>
              </a:ext>
            </a:extLst>
          </p:cNvPr>
          <p:cNvCxnSpPr>
            <a:cxnSpLocks/>
            <a:stCxn id="26" idx="1"/>
          </p:cNvCxnSpPr>
          <p:nvPr/>
        </p:nvCxnSpPr>
        <p:spPr>
          <a:xfrm flipH="1" flipV="1">
            <a:off x="4769965" y="3906454"/>
            <a:ext cx="4746446" cy="17733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7E8F5444-B817-4174-8480-B1F229F8D28E}"/>
              </a:ext>
            </a:extLst>
          </p:cNvPr>
          <p:cNvCxnSpPr>
            <a:cxnSpLocks/>
            <a:stCxn id="26" idx="1"/>
          </p:cNvCxnSpPr>
          <p:nvPr/>
        </p:nvCxnSpPr>
        <p:spPr>
          <a:xfrm flipH="1" flipV="1">
            <a:off x="5195741" y="2296670"/>
            <a:ext cx="4320670" cy="178712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12269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Graphical user interface, application, table&#10;&#10;Description automatically generated">
            <a:extLst>
              <a:ext uri="{FF2B5EF4-FFF2-40B4-BE49-F238E27FC236}">
                <a16:creationId xmlns:a16="http://schemas.microsoft.com/office/drawing/2014/main" id="{6B9C2E15-03CA-4D43-990F-E22A2247DFE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24454" y="3260581"/>
            <a:ext cx="4096407" cy="3058984"/>
          </a:xfrm>
          <a:prstGeom prst="rect">
            <a:avLst/>
          </a:prstGeom>
          <a:noFill/>
          <a:ln w="12700">
            <a:solidFill>
              <a:schemeClr val="tx1"/>
            </a:solidFill>
          </a:ln>
        </p:spPr>
      </p:pic>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3"/>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4"/>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4"/>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4"/>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4"/>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67128"/>
            <a:ext cx="5052418" cy="5052437"/>
          </a:xfrm>
        </p:spPr>
        <p:txBody>
          <a:bodyPr>
            <a:normAutofit/>
          </a:bodyPr>
          <a:lstStyle/>
          <a:p>
            <a:pPr marL="0" indent="0">
              <a:buNone/>
            </a:pPr>
            <a:endParaRPr lang="en-US" sz="2400"/>
          </a:p>
          <a:p>
            <a:pPr marL="0" indent="0">
              <a:buNone/>
            </a:pPr>
            <a:r>
              <a:rPr lang="en-US" sz="3200" b="1"/>
              <a:t>Firebase Integration and Store Data.  </a:t>
            </a:r>
          </a:p>
          <a:p>
            <a:r>
              <a:rPr lang="en-US" sz="2400"/>
              <a:t>The Arranged data have store in the firebase.</a:t>
            </a:r>
          </a:p>
          <a:p>
            <a:pPr marL="0" indent="0">
              <a:buNone/>
            </a:pPr>
            <a:endParaRPr lang="en-US" sz="2400"/>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1" name="Content Placeholder 11">
            <a:extLst>
              <a:ext uri="{FF2B5EF4-FFF2-40B4-BE49-F238E27FC236}">
                <a16:creationId xmlns:a16="http://schemas.microsoft.com/office/drawing/2014/main" id="{D8283765-3A7E-40A9-B4D4-5FA4EE223720}"/>
              </a:ext>
            </a:extLst>
          </p:cNvPr>
          <p:cNvSpPr txBox="1">
            <a:spLocks/>
          </p:cNvSpPr>
          <p:nvPr/>
        </p:nvSpPr>
        <p:spPr>
          <a:xfrm>
            <a:off x="609600" y="1600201"/>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a:p>
        </p:txBody>
      </p:sp>
      <p:sp>
        <p:nvSpPr>
          <p:cNvPr id="19" name="Content Placeholder 11">
            <a:extLst>
              <a:ext uri="{FF2B5EF4-FFF2-40B4-BE49-F238E27FC236}">
                <a16:creationId xmlns:a16="http://schemas.microsoft.com/office/drawing/2014/main" id="{FAB532C1-0943-40A8-BDC6-3416376C39C2}"/>
              </a:ext>
            </a:extLst>
          </p:cNvPr>
          <p:cNvSpPr txBox="1">
            <a:spLocks/>
          </p:cNvSpPr>
          <p:nvPr/>
        </p:nvSpPr>
        <p:spPr>
          <a:xfrm>
            <a:off x="2305454" y="2519464"/>
            <a:ext cx="3714885" cy="31754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b="1"/>
              <a:t> </a:t>
            </a:r>
          </a:p>
        </p:txBody>
      </p:sp>
      <p:sp>
        <p:nvSpPr>
          <p:cNvPr id="17" name="Content Placeholder 14">
            <a:extLst>
              <a:ext uri="{FF2B5EF4-FFF2-40B4-BE49-F238E27FC236}">
                <a16:creationId xmlns:a16="http://schemas.microsoft.com/office/drawing/2014/main" id="{BA6F6F29-F5D8-45EC-9ED6-C35EDB58F471}"/>
              </a:ext>
            </a:extLst>
          </p:cNvPr>
          <p:cNvSpPr txBox="1">
            <a:spLocks/>
          </p:cNvSpPr>
          <p:nvPr/>
        </p:nvSpPr>
        <p:spPr>
          <a:xfrm>
            <a:off x="6001202" y="1015869"/>
            <a:ext cx="5201472" cy="31153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b="1"/>
              <a:t>Integrate and Arrange The Used Apps</a:t>
            </a:r>
          </a:p>
        </p:txBody>
      </p:sp>
      <p:sp>
        <p:nvSpPr>
          <p:cNvPr id="23" name="TextBox 22">
            <a:extLst>
              <a:ext uri="{FF2B5EF4-FFF2-40B4-BE49-F238E27FC236}">
                <a16:creationId xmlns:a16="http://schemas.microsoft.com/office/drawing/2014/main" id="{02BB8E72-FC39-42C2-9BC2-BE3CB43089F1}"/>
              </a:ext>
            </a:extLst>
          </p:cNvPr>
          <p:cNvSpPr txBox="1"/>
          <p:nvPr/>
        </p:nvSpPr>
        <p:spPr>
          <a:xfrm>
            <a:off x="14445454" y="3434095"/>
            <a:ext cx="1656711" cy="646331"/>
          </a:xfrm>
          <a:prstGeom prst="rect">
            <a:avLst/>
          </a:prstGeom>
          <a:solidFill>
            <a:srgbClr val="F9BB75"/>
          </a:solidFill>
        </p:spPr>
        <p:txBody>
          <a:bodyPr wrap="square" rtlCol="0">
            <a:spAutoFit/>
          </a:bodyPr>
          <a:lstStyle/>
          <a:p>
            <a:pPr algn="ctr"/>
            <a:r>
              <a:rPr lang="en-US"/>
              <a:t>Integrate The API</a:t>
            </a:r>
          </a:p>
        </p:txBody>
      </p:sp>
      <p:sp>
        <p:nvSpPr>
          <p:cNvPr id="18" name="TextBox 17">
            <a:extLst>
              <a:ext uri="{FF2B5EF4-FFF2-40B4-BE49-F238E27FC236}">
                <a16:creationId xmlns:a16="http://schemas.microsoft.com/office/drawing/2014/main" id="{AF7B2497-0076-45D6-82F6-1CB1CAF6F291}"/>
              </a:ext>
            </a:extLst>
          </p:cNvPr>
          <p:cNvSpPr txBox="1"/>
          <p:nvPr/>
        </p:nvSpPr>
        <p:spPr>
          <a:xfrm>
            <a:off x="7561318" y="5080545"/>
            <a:ext cx="3421210" cy="369332"/>
          </a:xfrm>
          <a:prstGeom prst="rect">
            <a:avLst/>
          </a:prstGeom>
          <a:solidFill>
            <a:srgbClr val="F9BB75"/>
          </a:solidFill>
        </p:spPr>
        <p:txBody>
          <a:bodyPr wrap="square" rtlCol="0">
            <a:spAutoFit/>
          </a:bodyPr>
          <a:lstStyle/>
          <a:p>
            <a:pPr algn="ctr"/>
            <a:r>
              <a:rPr lang="en-US"/>
              <a:t>Firebase Packages and Files </a:t>
            </a:r>
          </a:p>
        </p:txBody>
      </p:sp>
      <p:pic>
        <p:nvPicPr>
          <p:cNvPr id="20" name="Picture 19" descr="A picture containing text, monitor, screenshot, computer&#10;&#10;Description automatically generated">
            <a:extLst>
              <a:ext uri="{FF2B5EF4-FFF2-40B4-BE49-F238E27FC236}">
                <a16:creationId xmlns:a16="http://schemas.microsoft.com/office/drawing/2014/main" id="{F5E2A548-EE74-474D-9FC3-A8A090D91435}"/>
              </a:ext>
            </a:extLst>
          </p:cNvPr>
          <p:cNvPicPr>
            <a:picLocks noChangeAspect="1"/>
          </p:cNvPicPr>
          <p:nvPr/>
        </p:nvPicPr>
        <p:blipFill rotWithShape="1">
          <a:blip r:embed="rId5">
            <a:extLst>
              <a:ext uri="{28A0092B-C50C-407E-A947-70E740481C1C}">
                <a14:useLocalDpi xmlns:a14="http://schemas.microsoft.com/office/drawing/2010/main" val="0"/>
              </a:ext>
            </a:extLst>
          </a:blip>
          <a:srcRect l="619" t="5910" r="721" b="6530"/>
          <a:stretch/>
        </p:blipFill>
        <p:spPr>
          <a:xfrm>
            <a:off x="6146800" y="1954990"/>
            <a:ext cx="5361498" cy="2965661"/>
          </a:xfrm>
          <a:prstGeom prst="rect">
            <a:avLst/>
          </a:prstGeom>
        </p:spPr>
      </p:pic>
      <p:sp>
        <p:nvSpPr>
          <p:cNvPr id="22" name="TextBox 21">
            <a:extLst>
              <a:ext uri="{FF2B5EF4-FFF2-40B4-BE49-F238E27FC236}">
                <a16:creationId xmlns:a16="http://schemas.microsoft.com/office/drawing/2014/main" id="{EB02B9F4-8138-4C83-8BA4-D7FEC64C1128}"/>
              </a:ext>
            </a:extLst>
          </p:cNvPr>
          <p:cNvSpPr txBox="1"/>
          <p:nvPr/>
        </p:nvSpPr>
        <p:spPr>
          <a:xfrm>
            <a:off x="278738" y="5429418"/>
            <a:ext cx="2357974" cy="646331"/>
          </a:xfrm>
          <a:prstGeom prst="rect">
            <a:avLst/>
          </a:prstGeom>
          <a:solidFill>
            <a:srgbClr val="F9BB75"/>
          </a:solidFill>
        </p:spPr>
        <p:txBody>
          <a:bodyPr wrap="square" rtlCol="0">
            <a:spAutoFit/>
          </a:bodyPr>
          <a:lstStyle/>
          <a:p>
            <a:pPr algn="ctr"/>
            <a:r>
              <a:rPr lang="en-US"/>
              <a:t>Stored data in Firebase</a:t>
            </a:r>
          </a:p>
        </p:txBody>
      </p:sp>
    </p:spTree>
    <p:extLst>
      <p:ext uri="{BB962C8B-B14F-4D97-AF65-F5344CB8AC3E}">
        <p14:creationId xmlns:p14="http://schemas.microsoft.com/office/powerpoint/2010/main" val="641283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A794E1-9DC7-4FD8-9366-15FCD2654694}"/>
              </a:ext>
            </a:extLst>
          </p:cNvPr>
          <p:cNvPicPr>
            <a:picLocks noChangeAspect="1"/>
          </p:cNvPicPr>
          <p:nvPr/>
        </p:nvPicPr>
        <p:blipFill>
          <a:blip r:embed="rId2"/>
          <a:stretch>
            <a:fillRect/>
          </a:stretch>
        </p:blipFill>
        <p:spPr>
          <a:xfrm>
            <a:off x="-1198880" y="4648200"/>
            <a:ext cx="1600200" cy="1439069"/>
          </a:xfrm>
          <a:prstGeom prst="rect">
            <a:avLst/>
          </a:prstGeom>
        </p:spPr>
      </p:pic>
      <p:pic>
        <p:nvPicPr>
          <p:cNvPr id="8" name="Picture 7">
            <a:extLst>
              <a:ext uri="{FF2B5EF4-FFF2-40B4-BE49-F238E27FC236}">
                <a16:creationId xmlns:a16="http://schemas.microsoft.com/office/drawing/2014/main" id="{2F111967-2D35-4893-9E44-918FD32516F7}"/>
              </a:ext>
            </a:extLst>
          </p:cNvPr>
          <p:cNvPicPr>
            <a:picLocks noChangeAspect="1"/>
          </p:cNvPicPr>
          <p:nvPr/>
        </p:nvPicPr>
        <p:blipFill>
          <a:blip r:embed="rId2"/>
          <a:stretch>
            <a:fillRect/>
          </a:stretch>
        </p:blipFill>
        <p:spPr>
          <a:xfrm>
            <a:off x="10058400" y="685800"/>
            <a:ext cx="2033569" cy="1828800"/>
          </a:xfrm>
          <a:prstGeom prst="rect">
            <a:avLst/>
          </a:prstGeom>
        </p:spPr>
      </p:pic>
      <p:pic>
        <p:nvPicPr>
          <p:cNvPr id="6" name="Picture 5">
            <a:extLst>
              <a:ext uri="{FF2B5EF4-FFF2-40B4-BE49-F238E27FC236}">
                <a16:creationId xmlns:a16="http://schemas.microsoft.com/office/drawing/2014/main" id="{24A38E6D-E842-4D07-B9B5-A170351966E5}"/>
              </a:ext>
            </a:extLst>
          </p:cNvPr>
          <p:cNvPicPr>
            <a:picLocks noChangeAspect="1"/>
          </p:cNvPicPr>
          <p:nvPr/>
        </p:nvPicPr>
        <p:blipFill>
          <a:blip r:embed="rId2"/>
          <a:stretch>
            <a:fillRect/>
          </a:stretch>
        </p:blipFill>
        <p:spPr>
          <a:xfrm>
            <a:off x="-1524000" y="-879150"/>
            <a:ext cx="2594000" cy="2332799"/>
          </a:xfrm>
          <a:prstGeom prst="rect">
            <a:avLst/>
          </a:prstGeom>
        </p:spPr>
      </p:pic>
      <p:pic>
        <p:nvPicPr>
          <p:cNvPr id="5" name="Content Placeholder 4">
            <a:extLst>
              <a:ext uri="{FF2B5EF4-FFF2-40B4-BE49-F238E27FC236}">
                <a16:creationId xmlns:a16="http://schemas.microsoft.com/office/drawing/2014/main" id="{34655D9B-C172-4F5C-91EA-5F4534A0848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47666" y="1143000"/>
            <a:ext cx="10207690" cy="5181600"/>
          </a:xfrm>
          <a:ln>
            <a:solidFill>
              <a:srgbClr val="FF0000"/>
            </a:solidFill>
          </a:ln>
        </p:spPr>
      </p:pic>
      <p:sp>
        <p:nvSpPr>
          <p:cNvPr id="4" name="Google Shape;463;p37">
            <a:extLst>
              <a:ext uri="{FF2B5EF4-FFF2-40B4-BE49-F238E27FC236}">
                <a16:creationId xmlns:a16="http://schemas.microsoft.com/office/drawing/2014/main" id="{74609314-C850-44A7-8758-385AD69C51B4}"/>
              </a:ext>
            </a:extLst>
          </p:cNvPr>
          <p:cNvSpPr txBox="1">
            <a:spLocks/>
          </p:cNvSpPr>
          <p:nvPr/>
        </p:nvSpPr>
        <p:spPr>
          <a:xfrm>
            <a:off x="2667000" y="287250"/>
            <a:ext cx="6858000"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Overall System Diagram </a:t>
            </a:r>
          </a:p>
        </p:txBody>
      </p:sp>
    </p:spTree>
    <p:extLst>
      <p:ext uri="{BB962C8B-B14F-4D97-AF65-F5344CB8AC3E}">
        <p14:creationId xmlns:p14="http://schemas.microsoft.com/office/powerpoint/2010/main" val="3476886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67128"/>
            <a:ext cx="5052418" cy="5052437"/>
          </a:xfrm>
        </p:spPr>
        <p:txBody>
          <a:bodyPr>
            <a:normAutofit/>
          </a:bodyPr>
          <a:lstStyle/>
          <a:p>
            <a:pPr marL="0" indent="0">
              <a:buNone/>
            </a:pPr>
            <a:endParaRPr lang="en-US" sz="2400"/>
          </a:p>
          <a:p>
            <a:pPr marL="0" indent="0">
              <a:buNone/>
            </a:pPr>
            <a:r>
              <a:rPr lang="en-US" sz="3200" b="1"/>
              <a:t>14 days analysis calculation.  </a:t>
            </a:r>
          </a:p>
          <a:p>
            <a:pPr marL="0" indent="0">
              <a:buNone/>
            </a:pPr>
            <a:endParaRPr lang="en-US" sz="3200" b="1"/>
          </a:p>
          <a:p>
            <a:pPr algn="just"/>
            <a:r>
              <a:rPr lang="en-US" sz="2400"/>
              <a:t>The stored data have accessed, and calculations have conducted for get 14days average usage data. </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1" name="Content Placeholder 11">
            <a:extLst>
              <a:ext uri="{FF2B5EF4-FFF2-40B4-BE49-F238E27FC236}">
                <a16:creationId xmlns:a16="http://schemas.microsoft.com/office/drawing/2014/main" id="{D8283765-3A7E-40A9-B4D4-5FA4EE223720}"/>
              </a:ext>
            </a:extLst>
          </p:cNvPr>
          <p:cNvSpPr txBox="1">
            <a:spLocks/>
          </p:cNvSpPr>
          <p:nvPr/>
        </p:nvSpPr>
        <p:spPr>
          <a:xfrm>
            <a:off x="609600" y="1600201"/>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a:p>
        </p:txBody>
      </p:sp>
      <p:sp>
        <p:nvSpPr>
          <p:cNvPr id="19" name="Content Placeholder 11">
            <a:extLst>
              <a:ext uri="{FF2B5EF4-FFF2-40B4-BE49-F238E27FC236}">
                <a16:creationId xmlns:a16="http://schemas.microsoft.com/office/drawing/2014/main" id="{FAB532C1-0943-40A8-BDC6-3416376C39C2}"/>
              </a:ext>
            </a:extLst>
          </p:cNvPr>
          <p:cNvSpPr txBox="1">
            <a:spLocks/>
          </p:cNvSpPr>
          <p:nvPr/>
        </p:nvSpPr>
        <p:spPr>
          <a:xfrm>
            <a:off x="2305454" y="2519464"/>
            <a:ext cx="3714885" cy="31754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b="1"/>
              <a:t> </a:t>
            </a:r>
          </a:p>
        </p:txBody>
      </p:sp>
      <p:sp>
        <p:nvSpPr>
          <p:cNvPr id="23" name="TextBox 22">
            <a:extLst>
              <a:ext uri="{FF2B5EF4-FFF2-40B4-BE49-F238E27FC236}">
                <a16:creationId xmlns:a16="http://schemas.microsoft.com/office/drawing/2014/main" id="{02BB8E72-FC39-42C2-9BC2-BE3CB43089F1}"/>
              </a:ext>
            </a:extLst>
          </p:cNvPr>
          <p:cNvSpPr txBox="1"/>
          <p:nvPr/>
        </p:nvSpPr>
        <p:spPr>
          <a:xfrm>
            <a:off x="14445454" y="3434095"/>
            <a:ext cx="1656711" cy="646331"/>
          </a:xfrm>
          <a:prstGeom prst="rect">
            <a:avLst/>
          </a:prstGeom>
          <a:solidFill>
            <a:srgbClr val="F9BB75"/>
          </a:solidFill>
        </p:spPr>
        <p:txBody>
          <a:bodyPr wrap="square" rtlCol="0">
            <a:spAutoFit/>
          </a:bodyPr>
          <a:lstStyle/>
          <a:p>
            <a:pPr algn="ctr"/>
            <a:r>
              <a:rPr lang="en-US"/>
              <a:t>Integrate The API</a:t>
            </a:r>
          </a:p>
        </p:txBody>
      </p:sp>
      <p:sp>
        <p:nvSpPr>
          <p:cNvPr id="17" name="TextBox 16">
            <a:extLst>
              <a:ext uri="{FF2B5EF4-FFF2-40B4-BE49-F238E27FC236}">
                <a16:creationId xmlns:a16="http://schemas.microsoft.com/office/drawing/2014/main" id="{73B114D5-8078-4F27-B0AB-94EF7167E39C}"/>
              </a:ext>
            </a:extLst>
          </p:cNvPr>
          <p:cNvSpPr txBox="1"/>
          <p:nvPr/>
        </p:nvSpPr>
        <p:spPr>
          <a:xfrm>
            <a:off x="7497627" y="5863976"/>
            <a:ext cx="2357974" cy="369332"/>
          </a:xfrm>
          <a:prstGeom prst="rect">
            <a:avLst/>
          </a:prstGeom>
          <a:solidFill>
            <a:srgbClr val="F9BB75"/>
          </a:solidFill>
        </p:spPr>
        <p:txBody>
          <a:bodyPr wrap="square" rtlCol="0">
            <a:spAutoFit/>
          </a:bodyPr>
          <a:lstStyle/>
          <a:p>
            <a:pPr algn="ctr"/>
            <a:r>
              <a:rPr lang="en-US"/>
              <a:t>14 Days Calculation</a:t>
            </a:r>
          </a:p>
        </p:txBody>
      </p:sp>
      <p:pic>
        <p:nvPicPr>
          <p:cNvPr id="12" name="Picture 11" descr="Text&#10;&#10;Description automatically generated">
            <a:extLst>
              <a:ext uri="{FF2B5EF4-FFF2-40B4-BE49-F238E27FC236}">
                <a16:creationId xmlns:a16="http://schemas.microsoft.com/office/drawing/2014/main" id="{0EAD969D-9093-48F3-91BA-44A6BF7C9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767" y="1207239"/>
            <a:ext cx="6387695" cy="4529053"/>
          </a:xfrm>
          <a:prstGeom prst="rect">
            <a:avLst/>
          </a:prstGeom>
        </p:spPr>
      </p:pic>
    </p:spTree>
    <p:extLst>
      <p:ext uri="{BB962C8B-B14F-4D97-AF65-F5344CB8AC3E}">
        <p14:creationId xmlns:p14="http://schemas.microsoft.com/office/powerpoint/2010/main" val="22546165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67128"/>
            <a:ext cx="5052418" cy="5052437"/>
          </a:xfrm>
        </p:spPr>
        <p:txBody>
          <a:bodyPr>
            <a:normAutofit/>
          </a:bodyPr>
          <a:lstStyle/>
          <a:p>
            <a:pPr marL="0" indent="0">
              <a:buNone/>
            </a:pPr>
            <a:endParaRPr lang="en-US" sz="2400"/>
          </a:p>
          <a:p>
            <a:pPr marL="0" indent="0">
              <a:buNone/>
            </a:pPr>
            <a:r>
              <a:rPr lang="en-US" sz="3200" b="1"/>
              <a:t>Modal API Integration.  </a:t>
            </a:r>
          </a:p>
          <a:p>
            <a:pPr algn="just"/>
            <a:r>
              <a:rPr lang="en-US" sz="2400"/>
              <a:t>Implemented model API integrated to the mobile application for analysis.</a:t>
            </a:r>
          </a:p>
          <a:p>
            <a:pPr marL="0" indent="0" algn="just">
              <a:buNone/>
            </a:pPr>
            <a:endParaRPr lang="en-US" sz="2400"/>
          </a:p>
          <a:p>
            <a:pPr algn="just"/>
            <a:r>
              <a:rPr lang="en-US" sz="2400"/>
              <a:t>The 14 days calculated average data pass to API for analysis. </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1" name="Content Placeholder 11">
            <a:extLst>
              <a:ext uri="{FF2B5EF4-FFF2-40B4-BE49-F238E27FC236}">
                <a16:creationId xmlns:a16="http://schemas.microsoft.com/office/drawing/2014/main" id="{D8283765-3A7E-40A9-B4D4-5FA4EE223720}"/>
              </a:ext>
            </a:extLst>
          </p:cNvPr>
          <p:cNvSpPr txBox="1">
            <a:spLocks/>
          </p:cNvSpPr>
          <p:nvPr/>
        </p:nvSpPr>
        <p:spPr>
          <a:xfrm>
            <a:off x="609600" y="1600201"/>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a:p>
        </p:txBody>
      </p:sp>
      <p:sp>
        <p:nvSpPr>
          <p:cNvPr id="19" name="Content Placeholder 11">
            <a:extLst>
              <a:ext uri="{FF2B5EF4-FFF2-40B4-BE49-F238E27FC236}">
                <a16:creationId xmlns:a16="http://schemas.microsoft.com/office/drawing/2014/main" id="{FAB532C1-0943-40A8-BDC6-3416376C39C2}"/>
              </a:ext>
            </a:extLst>
          </p:cNvPr>
          <p:cNvSpPr txBox="1">
            <a:spLocks/>
          </p:cNvSpPr>
          <p:nvPr/>
        </p:nvSpPr>
        <p:spPr>
          <a:xfrm>
            <a:off x="2305454" y="2519464"/>
            <a:ext cx="3714885" cy="31754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b="1"/>
              <a:t> </a:t>
            </a:r>
          </a:p>
        </p:txBody>
      </p:sp>
      <p:sp>
        <p:nvSpPr>
          <p:cNvPr id="23" name="TextBox 22">
            <a:extLst>
              <a:ext uri="{FF2B5EF4-FFF2-40B4-BE49-F238E27FC236}">
                <a16:creationId xmlns:a16="http://schemas.microsoft.com/office/drawing/2014/main" id="{02BB8E72-FC39-42C2-9BC2-BE3CB43089F1}"/>
              </a:ext>
            </a:extLst>
          </p:cNvPr>
          <p:cNvSpPr txBox="1"/>
          <p:nvPr/>
        </p:nvSpPr>
        <p:spPr>
          <a:xfrm>
            <a:off x="14445454" y="3434095"/>
            <a:ext cx="1656711" cy="646331"/>
          </a:xfrm>
          <a:prstGeom prst="rect">
            <a:avLst/>
          </a:prstGeom>
          <a:solidFill>
            <a:srgbClr val="F9BB75"/>
          </a:solidFill>
        </p:spPr>
        <p:txBody>
          <a:bodyPr wrap="square" rtlCol="0">
            <a:spAutoFit/>
          </a:bodyPr>
          <a:lstStyle/>
          <a:p>
            <a:pPr algn="ctr"/>
            <a:r>
              <a:rPr lang="en-US"/>
              <a:t>Integrate The API</a:t>
            </a:r>
          </a:p>
        </p:txBody>
      </p:sp>
      <p:sp>
        <p:nvSpPr>
          <p:cNvPr id="15" name="TextBox 14">
            <a:extLst>
              <a:ext uri="{FF2B5EF4-FFF2-40B4-BE49-F238E27FC236}">
                <a16:creationId xmlns:a16="http://schemas.microsoft.com/office/drawing/2014/main" id="{314DAC1D-E90E-40C1-B1CC-053C5C07439D}"/>
              </a:ext>
            </a:extLst>
          </p:cNvPr>
          <p:cNvSpPr txBox="1"/>
          <p:nvPr/>
        </p:nvSpPr>
        <p:spPr>
          <a:xfrm>
            <a:off x="8801462" y="5998112"/>
            <a:ext cx="2357974" cy="369332"/>
          </a:xfrm>
          <a:prstGeom prst="rect">
            <a:avLst/>
          </a:prstGeom>
          <a:solidFill>
            <a:srgbClr val="F9BB75"/>
          </a:solidFill>
        </p:spPr>
        <p:txBody>
          <a:bodyPr wrap="square" rtlCol="0">
            <a:spAutoFit/>
          </a:bodyPr>
          <a:lstStyle/>
          <a:p>
            <a:pPr algn="ctr"/>
            <a:r>
              <a:rPr lang="en-US"/>
              <a:t>Integrate The API</a:t>
            </a:r>
          </a:p>
        </p:txBody>
      </p:sp>
      <p:pic>
        <p:nvPicPr>
          <p:cNvPr id="16" name="Picture 15" descr="Text&#10;&#10;Description automatically generated">
            <a:extLst>
              <a:ext uri="{FF2B5EF4-FFF2-40B4-BE49-F238E27FC236}">
                <a16:creationId xmlns:a16="http://schemas.microsoft.com/office/drawing/2014/main" id="{8BDFACA5-82F2-42BF-84EC-F9D74E24FF7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2468" y="1406800"/>
            <a:ext cx="6621110" cy="3919942"/>
          </a:xfrm>
          <a:prstGeom prst="rect">
            <a:avLst/>
          </a:prstGeom>
          <a:noFill/>
          <a:ln w="12700">
            <a:solidFill>
              <a:schemeClr val="tx1"/>
            </a:solidFill>
          </a:ln>
        </p:spPr>
      </p:pic>
      <p:cxnSp>
        <p:nvCxnSpPr>
          <p:cNvPr id="17" name="Straight Arrow Connector 16">
            <a:extLst>
              <a:ext uri="{FF2B5EF4-FFF2-40B4-BE49-F238E27FC236}">
                <a16:creationId xmlns:a16="http://schemas.microsoft.com/office/drawing/2014/main" id="{C6285CF7-1D07-4309-9A7E-06B5420DCC0E}"/>
              </a:ext>
            </a:extLst>
          </p:cNvPr>
          <p:cNvCxnSpPr>
            <a:cxnSpLocks/>
            <a:stCxn id="15" idx="1"/>
          </p:cNvCxnSpPr>
          <p:nvPr/>
        </p:nvCxnSpPr>
        <p:spPr>
          <a:xfrm flipH="1" flipV="1">
            <a:off x="7811311" y="2519464"/>
            <a:ext cx="990151" cy="366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6260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3"/>
          <a:stretch>
            <a:fillRect/>
          </a:stretch>
        </p:blipFill>
        <p:spPr>
          <a:xfrm>
            <a:off x="-2040602" y="2827501"/>
            <a:ext cx="4054224" cy="3645986"/>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Mobile Implementation.</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67128"/>
            <a:ext cx="5052418" cy="5052437"/>
          </a:xfrm>
        </p:spPr>
        <p:txBody>
          <a:bodyPr>
            <a:normAutofit/>
          </a:bodyPr>
          <a:lstStyle/>
          <a:p>
            <a:pPr marL="0" indent="0">
              <a:buNone/>
            </a:pPr>
            <a:endParaRPr lang="en-US" sz="2400"/>
          </a:p>
          <a:p>
            <a:pPr marL="0" indent="0">
              <a:buNone/>
            </a:pPr>
            <a:r>
              <a:rPr lang="en-US" sz="3200" b="1"/>
              <a:t>Front end design and data Rendering.  </a:t>
            </a:r>
          </a:p>
          <a:p>
            <a:pPr marL="0" indent="0">
              <a:buNone/>
            </a:pPr>
            <a:endParaRPr lang="en-US" sz="3200" b="1"/>
          </a:p>
          <a:p>
            <a:pPr algn="just"/>
            <a:r>
              <a:rPr lang="en-US" sz="2400"/>
              <a:t>The calculated summary have passed to the front end.</a:t>
            </a:r>
          </a:p>
          <a:p>
            <a:pPr marL="0" indent="0" algn="just">
              <a:buNone/>
            </a:pPr>
            <a:endParaRPr lang="en-US" sz="2400"/>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1" name="Content Placeholder 11">
            <a:extLst>
              <a:ext uri="{FF2B5EF4-FFF2-40B4-BE49-F238E27FC236}">
                <a16:creationId xmlns:a16="http://schemas.microsoft.com/office/drawing/2014/main" id="{D8283765-3A7E-40A9-B4D4-5FA4EE223720}"/>
              </a:ext>
            </a:extLst>
          </p:cNvPr>
          <p:cNvSpPr txBox="1">
            <a:spLocks/>
          </p:cNvSpPr>
          <p:nvPr/>
        </p:nvSpPr>
        <p:spPr>
          <a:xfrm>
            <a:off x="609600" y="1600201"/>
            <a:ext cx="538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a:p>
        </p:txBody>
      </p:sp>
      <p:sp>
        <p:nvSpPr>
          <p:cNvPr id="23" name="TextBox 22">
            <a:extLst>
              <a:ext uri="{FF2B5EF4-FFF2-40B4-BE49-F238E27FC236}">
                <a16:creationId xmlns:a16="http://schemas.microsoft.com/office/drawing/2014/main" id="{02BB8E72-FC39-42C2-9BC2-BE3CB43089F1}"/>
              </a:ext>
            </a:extLst>
          </p:cNvPr>
          <p:cNvSpPr txBox="1"/>
          <p:nvPr/>
        </p:nvSpPr>
        <p:spPr>
          <a:xfrm>
            <a:off x="14445454" y="3434095"/>
            <a:ext cx="1656711" cy="646331"/>
          </a:xfrm>
          <a:prstGeom prst="rect">
            <a:avLst/>
          </a:prstGeom>
          <a:solidFill>
            <a:srgbClr val="F9BB75"/>
          </a:solidFill>
        </p:spPr>
        <p:txBody>
          <a:bodyPr wrap="square" rtlCol="0">
            <a:spAutoFit/>
          </a:bodyPr>
          <a:lstStyle/>
          <a:p>
            <a:pPr algn="ctr"/>
            <a:r>
              <a:rPr lang="en-US"/>
              <a:t>Integrate The API</a:t>
            </a:r>
          </a:p>
        </p:txBody>
      </p:sp>
      <p:sp>
        <p:nvSpPr>
          <p:cNvPr id="17" name="TextBox 16">
            <a:extLst>
              <a:ext uri="{FF2B5EF4-FFF2-40B4-BE49-F238E27FC236}">
                <a16:creationId xmlns:a16="http://schemas.microsoft.com/office/drawing/2014/main" id="{28E41225-EE45-47D2-8FA8-8C3093437356}"/>
              </a:ext>
            </a:extLst>
          </p:cNvPr>
          <p:cNvSpPr txBox="1"/>
          <p:nvPr/>
        </p:nvSpPr>
        <p:spPr>
          <a:xfrm>
            <a:off x="7610411" y="5802998"/>
            <a:ext cx="3516556" cy="646331"/>
          </a:xfrm>
          <a:prstGeom prst="rect">
            <a:avLst/>
          </a:prstGeom>
          <a:solidFill>
            <a:srgbClr val="F9BB75"/>
          </a:solidFill>
        </p:spPr>
        <p:txBody>
          <a:bodyPr wrap="square" rtlCol="0">
            <a:spAutoFit/>
          </a:bodyPr>
          <a:lstStyle/>
          <a:p>
            <a:pPr algn="ctr"/>
            <a:r>
              <a:rPr lang="en-US"/>
              <a:t>Code segments to use arrange and render Out puts</a:t>
            </a:r>
          </a:p>
        </p:txBody>
      </p:sp>
      <p:pic>
        <p:nvPicPr>
          <p:cNvPr id="13" name="Picture 12" descr="Text&#10;&#10;Description automatically generated">
            <a:extLst>
              <a:ext uri="{FF2B5EF4-FFF2-40B4-BE49-F238E27FC236}">
                <a16:creationId xmlns:a16="http://schemas.microsoft.com/office/drawing/2014/main" id="{68532D74-1BF0-4F4D-A442-EC6108C991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687" y="1430035"/>
            <a:ext cx="5783087" cy="4182602"/>
          </a:xfrm>
          <a:prstGeom prst="rect">
            <a:avLst/>
          </a:prstGeom>
        </p:spPr>
      </p:pic>
    </p:spTree>
    <p:extLst>
      <p:ext uri="{BB962C8B-B14F-4D97-AF65-F5344CB8AC3E}">
        <p14:creationId xmlns:p14="http://schemas.microsoft.com/office/powerpoint/2010/main" val="2843624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Phone Usage Analysis Summary</a:t>
            </a:r>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4" name="Picture 3" descr="Graphical user interface, application&#10;&#10;Description automatically generated">
            <a:extLst>
              <a:ext uri="{FF2B5EF4-FFF2-40B4-BE49-F238E27FC236}">
                <a16:creationId xmlns:a16="http://schemas.microsoft.com/office/drawing/2014/main" id="{29488245-E814-45EE-9E3F-44ACBFD12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040" y="1073556"/>
            <a:ext cx="2179261" cy="4721732"/>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ABB72D9C-CF56-4788-9C87-7FB9BEB69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950" y="1096962"/>
            <a:ext cx="2169472" cy="4700523"/>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401A2071-3EB3-4DC9-B155-03AFE199E8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8039" y="1094766"/>
            <a:ext cx="2169472" cy="4700522"/>
          </a:xfrm>
          <a:prstGeom prst="rect">
            <a:avLst/>
          </a:prstGeom>
        </p:spPr>
      </p:pic>
      <p:sp>
        <p:nvSpPr>
          <p:cNvPr id="14" name="TextBox 13">
            <a:extLst>
              <a:ext uri="{FF2B5EF4-FFF2-40B4-BE49-F238E27FC236}">
                <a16:creationId xmlns:a16="http://schemas.microsoft.com/office/drawing/2014/main" id="{2EB4B460-1B8F-4111-AE6E-4AEDE6B98129}"/>
              </a:ext>
            </a:extLst>
          </p:cNvPr>
          <p:cNvSpPr txBox="1"/>
          <p:nvPr/>
        </p:nvSpPr>
        <p:spPr>
          <a:xfrm>
            <a:off x="1036948" y="6043471"/>
            <a:ext cx="10009353" cy="307777"/>
          </a:xfrm>
          <a:prstGeom prst="rect">
            <a:avLst/>
          </a:prstGeom>
          <a:solidFill>
            <a:srgbClr val="F9BB75"/>
          </a:solidFill>
        </p:spPr>
        <p:txBody>
          <a:bodyPr wrap="square" rtlCol="0">
            <a:spAutoFit/>
          </a:bodyPr>
          <a:lstStyle/>
          <a:p>
            <a:r>
              <a:rPr lang="en-US" sz="1400"/>
              <a:t>Phone usage analysis                                             Total Phone usage summary                                                          14 days usage monitoring </a:t>
            </a:r>
          </a:p>
        </p:txBody>
      </p:sp>
    </p:spTree>
    <p:extLst>
      <p:ext uri="{BB962C8B-B14F-4D97-AF65-F5344CB8AC3E}">
        <p14:creationId xmlns:p14="http://schemas.microsoft.com/office/powerpoint/2010/main" val="2701983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Work Breakdown Structure</a:t>
            </a:r>
          </a:p>
        </p:txBody>
      </p:sp>
      <p:pic>
        <p:nvPicPr>
          <p:cNvPr id="3" name="Picture 2" descr="Graphical user interface, application&#10;&#10;Description automatically generated">
            <a:extLst>
              <a:ext uri="{FF2B5EF4-FFF2-40B4-BE49-F238E27FC236}">
                <a16:creationId xmlns:a16="http://schemas.microsoft.com/office/drawing/2014/main" id="{93E91DAD-7871-416B-B55E-709F324CD235}"/>
              </a:ext>
            </a:extLst>
          </p:cNvPr>
          <p:cNvPicPr>
            <a:picLocks noChangeAspect="1"/>
          </p:cNvPicPr>
          <p:nvPr/>
        </p:nvPicPr>
        <p:blipFill rotWithShape="1">
          <a:blip r:embed="rId2">
            <a:extLst>
              <a:ext uri="{28A0092B-C50C-407E-A947-70E740481C1C}">
                <a14:useLocalDpi xmlns:a14="http://schemas.microsoft.com/office/drawing/2010/main" val="0"/>
              </a:ext>
            </a:extLst>
          </a:blip>
          <a:srcRect l="31657" t="4191" r="6554" b="33332"/>
          <a:stretch/>
        </p:blipFill>
        <p:spPr>
          <a:xfrm>
            <a:off x="1371600" y="990600"/>
            <a:ext cx="9982200" cy="5419531"/>
          </a:xfrm>
          <a:prstGeom prst="rect">
            <a:avLst/>
          </a:prstGeom>
          <a:ln>
            <a:solidFill>
              <a:srgbClr val="C00000"/>
            </a:solidFill>
          </a:ln>
        </p:spPr>
      </p:pic>
      <p:pic>
        <p:nvPicPr>
          <p:cNvPr id="4" name="Picture 3">
            <a:extLst>
              <a:ext uri="{FF2B5EF4-FFF2-40B4-BE49-F238E27FC236}">
                <a16:creationId xmlns:a16="http://schemas.microsoft.com/office/drawing/2014/main" id="{476EC86D-E586-4AB9-9A97-98F24009E128}"/>
              </a:ext>
            </a:extLst>
          </p:cNvPr>
          <p:cNvPicPr>
            <a:picLocks noChangeAspect="1"/>
          </p:cNvPicPr>
          <p:nvPr/>
        </p:nvPicPr>
        <p:blipFill>
          <a:blip r:embed="rId3"/>
          <a:stretch>
            <a:fillRect/>
          </a:stretch>
        </p:blipFill>
        <p:spPr>
          <a:xfrm>
            <a:off x="0" y="-133620"/>
            <a:ext cx="1841152" cy="1121761"/>
          </a:xfrm>
          <a:prstGeom prst="rect">
            <a:avLst/>
          </a:prstGeom>
        </p:spPr>
      </p:pic>
      <p:sp>
        <p:nvSpPr>
          <p:cNvPr id="6" name="TextBox 5">
            <a:extLst>
              <a:ext uri="{FF2B5EF4-FFF2-40B4-BE49-F238E27FC236}">
                <a16:creationId xmlns:a16="http://schemas.microsoft.com/office/drawing/2014/main" id="{63EAFEF0-658B-4AD9-859B-5A34D161C04A}"/>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Tree>
    <p:extLst>
      <p:ext uri="{BB962C8B-B14F-4D97-AF65-F5344CB8AC3E}">
        <p14:creationId xmlns:p14="http://schemas.microsoft.com/office/powerpoint/2010/main" val="5948210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sz="4000" b="1" kern="0">
                <a:solidFill>
                  <a:srgbClr val="61878C"/>
                </a:solidFill>
                <a:latin typeface="+mn-lt"/>
              </a:rPr>
              <a:t>Individual Progress</a:t>
            </a:r>
          </a:p>
        </p:txBody>
      </p:sp>
      <p:sp>
        <p:nvSpPr>
          <p:cNvPr id="4" name="TextBox 3">
            <a:extLst>
              <a:ext uri="{FF2B5EF4-FFF2-40B4-BE49-F238E27FC236}">
                <a16:creationId xmlns:a16="http://schemas.microsoft.com/office/drawing/2014/main" id="{7B34D3DC-FBBB-4E3F-941F-505D2C8A2DD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a:t>
            </a:r>
            <a:r>
              <a:rPr lang="en-GB" b="1" err="1"/>
              <a:t>Yashodhika</a:t>
            </a:r>
            <a:r>
              <a:rPr lang="en-GB" b="1"/>
              <a:t> G. B. </a:t>
            </a:r>
            <a:r>
              <a:rPr lang="en-GB"/>
              <a:t>| 2021-073</a:t>
            </a:r>
            <a:endParaRPr lang="en-US"/>
          </a:p>
        </p:txBody>
      </p:sp>
      <p:pic>
        <p:nvPicPr>
          <p:cNvPr id="2" name="Picture 1">
            <a:extLst>
              <a:ext uri="{FF2B5EF4-FFF2-40B4-BE49-F238E27FC236}">
                <a16:creationId xmlns:a16="http://schemas.microsoft.com/office/drawing/2014/main" id="{FFABF1A5-1DB1-4957-846B-5400FC7D6DDD}"/>
              </a:ext>
            </a:extLst>
          </p:cNvPr>
          <p:cNvPicPr>
            <a:picLocks noChangeAspect="1"/>
          </p:cNvPicPr>
          <p:nvPr/>
        </p:nvPicPr>
        <p:blipFill>
          <a:blip r:embed="rId2"/>
          <a:stretch>
            <a:fillRect/>
          </a:stretch>
        </p:blipFill>
        <p:spPr>
          <a:xfrm>
            <a:off x="0" y="-133620"/>
            <a:ext cx="1841152" cy="1121761"/>
          </a:xfrm>
          <a:prstGeom prst="rect">
            <a:avLst/>
          </a:prstGeom>
        </p:spPr>
      </p:pic>
      <p:graphicFrame>
        <p:nvGraphicFramePr>
          <p:cNvPr id="11" name="Content Placeholder 2">
            <a:extLst>
              <a:ext uri="{FF2B5EF4-FFF2-40B4-BE49-F238E27FC236}">
                <a16:creationId xmlns:a16="http://schemas.microsoft.com/office/drawing/2014/main" id="{18D424EE-34AA-4DDE-AC56-126AB0A0CAE2}"/>
              </a:ext>
            </a:extLst>
          </p:cNvPr>
          <p:cNvGraphicFramePr>
            <a:graphicFrameLocks noGrp="1"/>
          </p:cNvGraphicFramePr>
          <p:nvPr/>
        </p:nvGraphicFramePr>
        <p:xfrm>
          <a:off x="1841152" y="1426561"/>
          <a:ext cx="5902865" cy="4544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C38578B3-A550-4C50-A684-4CCE9080CB91}"/>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8" name="Picture 7" descr="Table&#10;&#10;Description automatically generated">
            <a:extLst>
              <a:ext uri="{FF2B5EF4-FFF2-40B4-BE49-F238E27FC236}">
                <a16:creationId xmlns:a16="http://schemas.microsoft.com/office/drawing/2014/main" id="{85377AC0-A32D-49FF-B4F0-44FD25900E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2819" y="1426561"/>
            <a:ext cx="3096057" cy="1810003"/>
          </a:xfrm>
          <a:prstGeom prst="rect">
            <a:avLst/>
          </a:prstGeom>
        </p:spPr>
      </p:pic>
      <p:pic>
        <p:nvPicPr>
          <p:cNvPr id="10" name="Picture 9" descr="Table&#10;&#10;Description automatically generated">
            <a:extLst>
              <a:ext uri="{FF2B5EF4-FFF2-40B4-BE49-F238E27FC236}">
                <a16:creationId xmlns:a16="http://schemas.microsoft.com/office/drawing/2014/main" id="{6C48C1CC-55FE-41FA-972D-07C14D25B8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09855" y="4218068"/>
            <a:ext cx="3105583" cy="1752845"/>
          </a:xfrm>
          <a:prstGeom prst="rect">
            <a:avLst/>
          </a:prstGeom>
        </p:spPr>
      </p:pic>
    </p:spTree>
    <p:extLst>
      <p:ext uri="{BB962C8B-B14F-4D97-AF65-F5344CB8AC3E}">
        <p14:creationId xmlns:p14="http://schemas.microsoft.com/office/powerpoint/2010/main" val="33595603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76A80D-EA6E-4483-87D3-1B1525A10327}"/>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5" name="Picture 4">
            <a:extLst>
              <a:ext uri="{FF2B5EF4-FFF2-40B4-BE49-F238E27FC236}">
                <a16:creationId xmlns:a16="http://schemas.microsoft.com/office/drawing/2014/main" id="{08DDB834-4A53-432F-BC90-0CA0401DC054}"/>
              </a:ext>
            </a:extLst>
          </p:cNvPr>
          <p:cNvPicPr>
            <a:picLocks noChangeAspect="1"/>
          </p:cNvPicPr>
          <p:nvPr/>
        </p:nvPicPr>
        <p:blipFill>
          <a:blip r:embed="rId3"/>
          <a:stretch>
            <a:fillRect/>
          </a:stretch>
        </p:blipFill>
        <p:spPr>
          <a:xfrm>
            <a:off x="-54860" y="-132409"/>
            <a:ext cx="1841152" cy="1121761"/>
          </a:xfrm>
          <a:prstGeom prst="rect">
            <a:avLst/>
          </a:prstGeom>
        </p:spPr>
      </p:pic>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normAutofit/>
          </a:bodyPr>
          <a:lstStyle/>
          <a:p>
            <a:pPr algn="ctr"/>
            <a:r>
              <a:rPr lang="en-US" kern="0">
                <a:solidFill>
                  <a:srgbClr val="61878C"/>
                </a:solidFill>
                <a:latin typeface="+mn-lt"/>
              </a:rPr>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sz="half" idx="1"/>
          </p:nvPr>
        </p:nvSpPr>
        <p:spPr/>
        <p:txBody>
          <a:bodyPr>
            <a:normAutofit fontScale="62500" lnSpcReduction="20000"/>
          </a:bodyPr>
          <a:lstStyle/>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[31] K. </a:t>
            </a:r>
            <a:r>
              <a:rPr lang="en-US" sz="1800" err="1">
                <a:solidFill>
                  <a:schemeClr val="tx1"/>
                </a:solidFill>
                <a:latin typeface="Times New Roman" panose="02020603050405020304" pitchFamily="18" charset="0"/>
                <a:cs typeface="Times New Roman" panose="02020603050405020304" pitchFamily="18" charset="0"/>
              </a:rPr>
              <a:t>Demirci</a:t>
            </a:r>
            <a:r>
              <a:rPr lang="en-US" sz="1800">
                <a:solidFill>
                  <a:schemeClr val="tx1"/>
                </a:solidFill>
                <a:latin typeface="Times New Roman" panose="02020603050405020304" pitchFamily="18" charset="0"/>
                <a:cs typeface="Times New Roman" panose="02020603050405020304" pitchFamily="18" charset="0"/>
              </a:rPr>
              <a:t>, M. </a:t>
            </a:r>
            <a:r>
              <a:rPr lang="en-US" sz="1800" err="1">
                <a:solidFill>
                  <a:schemeClr val="tx1"/>
                </a:solidFill>
                <a:latin typeface="Times New Roman" panose="02020603050405020304" pitchFamily="18" charset="0"/>
                <a:cs typeface="Times New Roman" panose="02020603050405020304" pitchFamily="18" charset="0"/>
              </a:rPr>
              <a:t>Akgönül</a:t>
            </a:r>
            <a:r>
              <a:rPr lang="en-US" sz="1800">
                <a:solidFill>
                  <a:schemeClr val="tx1"/>
                </a:solidFill>
                <a:latin typeface="Times New Roman" panose="02020603050405020304" pitchFamily="18" charset="0"/>
                <a:cs typeface="Times New Roman" panose="02020603050405020304" pitchFamily="18" charset="0"/>
              </a:rPr>
              <a:t> and A. </a:t>
            </a:r>
            <a:r>
              <a:rPr lang="en-US" sz="1800" err="1">
                <a:solidFill>
                  <a:schemeClr val="tx1"/>
                </a:solidFill>
                <a:latin typeface="Times New Roman" panose="02020603050405020304" pitchFamily="18" charset="0"/>
                <a:cs typeface="Times New Roman" panose="02020603050405020304" pitchFamily="18" charset="0"/>
              </a:rPr>
              <a:t>Akpinar</a:t>
            </a:r>
            <a:r>
              <a:rPr lang="en-US" sz="1800">
                <a:solidFill>
                  <a:schemeClr val="tx1"/>
                </a:solidFill>
                <a:latin typeface="Times New Roman" panose="02020603050405020304" pitchFamily="18" charset="0"/>
                <a:cs typeface="Times New Roman" panose="02020603050405020304" pitchFamily="18" charset="0"/>
              </a:rPr>
              <a:t>, "Relationship of smartphone use severity with sleep quality, depression, and anxiety in university students," </a:t>
            </a:r>
            <a:r>
              <a:rPr lang="en-US" sz="1800" i="1">
                <a:solidFill>
                  <a:schemeClr val="tx1"/>
                </a:solidFill>
                <a:latin typeface="Times New Roman" panose="02020603050405020304" pitchFamily="18" charset="0"/>
                <a:cs typeface="Times New Roman" panose="02020603050405020304" pitchFamily="18" charset="0"/>
              </a:rPr>
              <a:t>Journal of Behavioral Addictions, </a:t>
            </a:r>
            <a:r>
              <a:rPr lang="en-US" sz="1800">
                <a:solidFill>
                  <a:schemeClr val="tx1"/>
                </a:solidFill>
                <a:latin typeface="Times New Roman" panose="02020603050405020304" pitchFamily="18" charset="0"/>
                <a:cs typeface="Times New Roman" panose="02020603050405020304" pitchFamily="18" charset="0"/>
              </a:rPr>
              <a:t>vol. 4, no. 2, pp. 85-92, 2015.</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a:t>
            </a:r>
            <a:r>
              <a:rPr lang="en-US" sz="1800">
                <a:latin typeface="Times New Roman" panose="02020603050405020304" pitchFamily="18" charset="0"/>
                <a:cs typeface="Times New Roman" panose="02020603050405020304" pitchFamily="18" charset="0"/>
              </a:rPr>
              <a:t>32</a:t>
            </a:r>
            <a:r>
              <a:rPr lang="en-US" sz="1800">
                <a:solidFill>
                  <a:schemeClr val="tx1"/>
                </a:solidFill>
                <a:latin typeface="Times New Roman" panose="02020603050405020304" pitchFamily="18" charset="0"/>
                <a:cs typeface="Times New Roman" panose="02020603050405020304" pitchFamily="18" charset="0"/>
              </a:rPr>
              <a:t>] A. </a:t>
            </a:r>
            <a:r>
              <a:rPr lang="en-US" sz="1800" err="1">
                <a:solidFill>
                  <a:schemeClr val="tx1"/>
                </a:solidFill>
                <a:latin typeface="Times New Roman" panose="02020603050405020304" pitchFamily="18" charset="0"/>
                <a:cs typeface="Times New Roman" panose="02020603050405020304" pitchFamily="18" charset="0"/>
              </a:rPr>
              <a:t>Višnjić</a:t>
            </a:r>
            <a:r>
              <a:rPr lang="en-US" sz="1800">
                <a:solidFill>
                  <a:schemeClr val="tx1"/>
                </a:solidFill>
                <a:latin typeface="Times New Roman" panose="02020603050405020304" pitchFamily="18" charset="0"/>
                <a:cs typeface="Times New Roman" panose="02020603050405020304" pitchFamily="18" charset="0"/>
              </a:rPr>
              <a:t>, V. </a:t>
            </a:r>
            <a:r>
              <a:rPr lang="en-US" sz="1800" err="1">
                <a:solidFill>
                  <a:schemeClr val="tx1"/>
                </a:solidFill>
                <a:latin typeface="Times New Roman" panose="02020603050405020304" pitchFamily="18" charset="0"/>
                <a:cs typeface="Times New Roman" panose="02020603050405020304" pitchFamily="18" charset="0"/>
              </a:rPr>
              <a:t>Veličković</a:t>
            </a:r>
            <a:r>
              <a:rPr lang="en-US" sz="1800">
                <a:solidFill>
                  <a:schemeClr val="tx1"/>
                </a:solidFill>
                <a:latin typeface="Times New Roman" panose="02020603050405020304" pitchFamily="18" charset="0"/>
                <a:cs typeface="Times New Roman" panose="02020603050405020304" pitchFamily="18" charset="0"/>
              </a:rPr>
              <a:t>, D. </a:t>
            </a:r>
            <a:r>
              <a:rPr lang="en-US" sz="1800" err="1">
                <a:solidFill>
                  <a:schemeClr val="tx1"/>
                </a:solidFill>
                <a:latin typeface="Times New Roman" panose="02020603050405020304" pitchFamily="18" charset="0"/>
                <a:cs typeface="Times New Roman" panose="02020603050405020304" pitchFamily="18" charset="0"/>
              </a:rPr>
              <a:t>Sokolović</a:t>
            </a:r>
            <a:r>
              <a:rPr lang="en-US" sz="1800">
                <a:solidFill>
                  <a:schemeClr val="tx1"/>
                </a:solidFill>
                <a:latin typeface="Times New Roman" panose="02020603050405020304" pitchFamily="18" charset="0"/>
                <a:cs typeface="Times New Roman" panose="02020603050405020304" pitchFamily="18" charset="0"/>
              </a:rPr>
              <a:t>, M. </a:t>
            </a:r>
            <a:r>
              <a:rPr lang="en-US" sz="1800" err="1">
                <a:solidFill>
                  <a:schemeClr val="tx1"/>
                </a:solidFill>
                <a:latin typeface="Times New Roman" panose="02020603050405020304" pitchFamily="18" charset="0"/>
                <a:cs typeface="Times New Roman" panose="02020603050405020304" pitchFamily="18" charset="0"/>
              </a:rPr>
              <a:t>Stanković</a:t>
            </a:r>
            <a:r>
              <a:rPr lang="en-US" sz="1800">
                <a:solidFill>
                  <a:schemeClr val="tx1"/>
                </a:solidFill>
                <a:latin typeface="Times New Roman" panose="02020603050405020304" pitchFamily="18" charset="0"/>
                <a:cs typeface="Times New Roman" panose="02020603050405020304" pitchFamily="18" charset="0"/>
              </a:rPr>
              <a:t>, K. </a:t>
            </a:r>
            <a:r>
              <a:rPr lang="en-US" sz="1800" err="1">
                <a:solidFill>
                  <a:schemeClr val="tx1"/>
                </a:solidFill>
                <a:latin typeface="Times New Roman" panose="02020603050405020304" pitchFamily="18" charset="0"/>
                <a:cs typeface="Times New Roman" panose="02020603050405020304" pitchFamily="18" charset="0"/>
              </a:rPr>
              <a:t>Mijatović</a:t>
            </a:r>
            <a:r>
              <a:rPr lang="en-US" sz="1800">
                <a:solidFill>
                  <a:schemeClr val="tx1"/>
                </a:solidFill>
                <a:latin typeface="Times New Roman" panose="02020603050405020304" pitchFamily="18" charset="0"/>
                <a:cs typeface="Times New Roman" panose="02020603050405020304" pitchFamily="18" charset="0"/>
              </a:rPr>
              <a:t>, M. </a:t>
            </a:r>
            <a:r>
              <a:rPr lang="en-US" sz="1800" err="1">
                <a:solidFill>
                  <a:schemeClr val="tx1"/>
                </a:solidFill>
                <a:latin typeface="Times New Roman" panose="02020603050405020304" pitchFamily="18" charset="0"/>
                <a:cs typeface="Times New Roman" panose="02020603050405020304" pitchFamily="18" charset="0"/>
              </a:rPr>
              <a:t>Stojanović</a:t>
            </a:r>
            <a:r>
              <a:rPr lang="en-US" sz="1800">
                <a:solidFill>
                  <a:schemeClr val="tx1"/>
                </a:solidFill>
                <a:latin typeface="Times New Roman" panose="02020603050405020304" pitchFamily="18" charset="0"/>
                <a:cs typeface="Times New Roman" panose="02020603050405020304" pitchFamily="18" charset="0"/>
              </a:rPr>
              <a:t>, Z. </a:t>
            </a:r>
            <a:r>
              <a:rPr lang="en-US" sz="1800" err="1">
                <a:solidFill>
                  <a:schemeClr val="tx1"/>
                </a:solidFill>
                <a:latin typeface="Times New Roman" panose="02020603050405020304" pitchFamily="18" charset="0"/>
                <a:cs typeface="Times New Roman" panose="02020603050405020304" pitchFamily="18" charset="0"/>
              </a:rPr>
              <a:t>Milošević</a:t>
            </a:r>
            <a:r>
              <a:rPr lang="en-US" sz="1800">
                <a:solidFill>
                  <a:schemeClr val="tx1"/>
                </a:solidFill>
                <a:latin typeface="Times New Roman" panose="02020603050405020304" pitchFamily="18" charset="0"/>
                <a:cs typeface="Times New Roman" panose="02020603050405020304" pitchFamily="18" charset="0"/>
              </a:rPr>
              <a:t> and O. </a:t>
            </a:r>
            <a:r>
              <a:rPr lang="en-US" sz="1800" err="1">
                <a:solidFill>
                  <a:schemeClr val="tx1"/>
                </a:solidFill>
                <a:latin typeface="Times New Roman" panose="02020603050405020304" pitchFamily="18" charset="0"/>
                <a:cs typeface="Times New Roman" panose="02020603050405020304" pitchFamily="18" charset="0"/>
              </a:rPr>
              <a:t>Radulović</a:t>
            </a:r>
            <a:r>
              <a:rPr lang="en-US" sz="1800">
                <a:solidFill>
                  <a:schemeClr val="tx1"/>
                </a:solidFill>
                <a:latin typeface="Times New Roman" panose="02020603050405020304" pitchFamily="18" charset="0"/>
                <a:cs typeface="Times New Roman" panose="02020603050405020304" pitchFamily="18" charset="0"/>
              </a:rPr>
              <a:t>, "Relationship between the Manner of Mobile Phone Use and Depression, Anxiety, and Stress in University Students," </a:t>
            </a:r>
            <a:r>
              <a:rPr lang="en-US" sz="1800" i="1">
                <a:solidFill>
                  <a:schemeClr val="tx1"/>
                </a:solidFill>
                <a:latin typeface="Times New Roman" panose="02020603050405020304" pitchFamily="18" charset="0"/>
                <a:cs typeface="Times New Roman" panose="02020603050405020304" pitchFamily="18" charset="0"/>
              </a:rPr>
              <a:t>International Journal of Environmental Research and Public Health, </a:t>
            </a:r>
            <a:r>
              <a:rPr lang="en-US" sz="1800">
                <a:solidFill>
                  <a:schemeClr val="tx1"/>
                </a:solidFill>
                <a:latin typeface="Times New Roman" panose="02020603050405020304" pitchFamily="18" charset="0"/>
                <a:cs typeface="Times New Roman" panose="02020603050405020304" pitchFamily="18" charset="0"/>
              </a:rPr>
              <a:t>vol. 15, no. 4, p. 697, 2015.</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a:t>
            </a:r>
            <a:r>
              <a:rPr lang="en-US" sz="1800">
                <a:latin typeface="Times New Roman" panose="02020603050405020304" pitchFamily="18" charset="0"/>
                <a:cs typeface="Times New Roman" panose="02020603050405020304" pitchFamily="18" charset="0"/>
              </a:rPr>
              <a:t>33</a:t>
            </a:r>
            <a:r>
              <a:rPr lang="en-US" sz="1800">
                <a:solidFill>
                  <a:schemeClr val="tx1"/>
                </a:solidFill>
                <a:latin typeface="Times New Roman" panose="02020603050405020304" pitchFamily="18" charset="0"/>
                <a:cs typeface="Times New Roman" panose="02020603050405020304" pitchFamily="18" charset="0"/>
              </a:rPr>
              <a:t>] S. </a:t>
            </a:r>
            <a:r>
              <a:rPr lang="en-US" sz="1800" err="1">
                <a:solidFill>
                  <a:schemeClr val="tx1"/>
                </a:solidFill>
                <a:latin typeface="Times New Roman" panose="02020603050405020304" pitchFamily="18" charset="0"/>
                <a:cs typeface="Times New Roman" panose="02020603050405020304" pitchFamily="18" charset="0"/>
              </a:rPr>
              <a:t>Thomée</a:t>
            </a:r>
            <a:r>
              <a:rPr lang="en-US" sz="1800">
                <a:solidFill>
                  <a:schemeClr val="tx1"/>
                </a:solidFill>
                <a:latin typeface="Times New Roman" panose="02020603050405020304" pitchFamily="18" charset="0"/>
                <a:cs typeface="Times New Roman" panose="02020603050405020304" pitchFamily="18" charset="0"/>
              </a:rPr>
              <a:t>, A. </a:t>
            </a:r>
            <a:r>
              <a:rPr lang="en-US" sz="1800" err="1">
                <a:solidFill>
                  <a:schemeClr val="tx1"/>
                </a:solidFill>
                <a:latin typeface="Times New Roman" panose="02020603050405020304" pitchFamily="18" charset="0"/>
                <a:cs typeface="Times New Roman" panose="02020603050405020304" pitchFamily="18" charset="0"/>
              </a:rPr>
              <a:t>Härenstam</a:t>
            </a:r>
            <a:r>
              <a:rPr lang="en-US" sz="1800">
                <a:solidFill>
                  <a:schemeClr val="tx1"/>
                </a:solidFill>
                <a:latin typeface="Times New Roman" panose="02020603050405020304" pitchFamily="18" charset="0"/>
                <a:cs typeface="Times New Roman" panose="02020603050405020304" pitchFamily="18" charset="0"/>
              </a:rPr>
              <a:t> and M. Hagberg, "Mobile phone use and stress, sleep disturbances, and symptoms of depression among young adults - a prospective cohort study," 2020. </a:t>
            </a:r>
          </a:p>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a:t>
            </a:r>
            <a:r>
              <a:rPr lang="en-US" sz="1800">
                <a:latin typeface="Times New Roman" panose="02020603050405020304" pitchFamily="18" charset="0"/>
                <a:cs typeface="Times New Roman" panose="02020603050405020304" pitchFamily="18" charset="0"/>
              </a:rPr>
              <a:t>34</a:t>
            </a:r>
            <a:r>
              <a:rPr lang="en-US" sz="1800">
                <a:solidFill>
                  <a:schemeClr val="tx1"/>
                </a:solidFill>
                <a:latin typeface="Times New Roman" panose="02020603050405020304" pitchFamily="18" charset="0"/>
                <a:cs typeface="Times New Roman" panose="02020603050405020304" pitchFamily="18" charset="0"/>
              </a:rPr>
              <a:t>] E. Hoare, K. Milton, C. Foster and S. Allender, "Depression, psychological distress and Internet use among community-based Australian adolescents: a cross-sectional study," </a:t>
            </a:r>
            <a:r>
              <a:rPr lang="en-US" sz="1800" i="1">
                <a:solidFill>
                  <a:schemeClr val="tx1"/>
                </a:solidFill>
                <a:latin typeface="Times New Roman" panose="02020603050405020304" pitchFamily="18" charset="0"/>
                <a:cs typeface="Times New Roman" panose="02020603050405020304" pitchFamily="18" charset="0"/>
              </a:rPr>
              <a:t>BMC Public Health, </a:t>
            </a:r>
            <a:r>
              <a:rPr lang="en-US" sz="1800">
                <a:solidFill>
                  <a:schemeClr val="tx1"/>
                </a:solidFill>
                <a:latin typeface="Times New Roman" panose="02020603050405020304" pitchFamily="18" charset="0"/>
                <a:cs typeface="Times New Roman" panose="02020603050405020304" pitchFamily="18" charset="0"/>
              </a:rPr>
              <a:t>vol. 17, no. 1, 2017.</a:t>
            </a:r>
          </a:p>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a:t>
            </a:r>
            <a:r>
              <a:rPr lang="en-US" sz="1800">
                <a:latin typeface="Times New Roman" panose="02020603050405020304" pitchFamily="18" charset="0"/>
                <a:cs typeface="Times New Roman" panose="02020603050405020304" pitchFamily="18" charset="0"/>
              </a:rPr>
              <a:t>35</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Chowdhry</a:t>
            </a:r>
            <a:r>
              <a:rPr lang="en-US" sz="1800">
                <a:solidFill>
                  <a:schemeClr val="tx1"/>
                </a:solidFill>
                <a:latin typeface="Times New Roman" panose="02020603050405020304" pitchFamily="18" charset="0"/>
                <a:cs typeface="Times New Roman" panose="02020603050405020304" pitchFamily="18" charset="0"/>
              </a:rPr>
              <a:t> , "Research Links Heavy Facebook And Social Media Usage To Depression," 2017.</a:t>
            </a:r>
          </a:p>
          <a:p>
            <a:pPr>
              <a:lnSpc>
                <a:spcPct val="115000"/>
              </a:lnSpc>
              <a:spcBef>
                <a:spcPts val="0"/>
              </a:spcBef>
              <a:spcAft>
                <a:spcPts val="800"/>
              </a:spcAft>
            </a:pPr>
            <a:r>
              <a:rPr lang="en-US" sz="1800">
                <a:solidFill>
                  <a:schemeClr val="tx1"/>
                </a:solidFill>
                <a:latin typeface="Times New Roman" panose="02020603050405020304" pitchFamily="18" charset="0"/>
                <a:cs typeface="Times New Roman" panose="02020603050405020304" pitchFamily="18" charset="0"/>
              </a:rPr>
              <a:t>[36] R.-E. </a:t>
            </a:r>
            <a:r>
              <a:rPr lang="en-US" sz="1800" err="1">
                <a:solidFill>
                  <a:schemeClr val="tx1"/>
                </a:solidFill>
                <a:latin typeface="Times New Roman" panose="02020603050405020304" pitchFamily="18" charset="0"/>
                <a:cs typeface="Times New Roman" panose="02020603050405020304" pitchFamily="18" charset="0"/>
              </a:rPr>
              <a:t>Mastoras</a:t>
            </a:r>
            <a:r>
              <a:rPr lang="en-US" sz="1800">
                <a:solidFill>
                  <a:schemeClr val="tx1"/>
                </a:solidFill>
                <a:latin typeface="Times New Roman" panose="02020603050405020304" pitchFamily="18" charset="0"/>
                <a:cs typeface="Times New Roman" panose="02020603050405020304" pitchFamily="18" charset="0"/>
              </a:rPr>
              <a:t>, D. </a:t>
            </a:r>
            <a:r>
              <a:rPr lang="en-US" sz="1800" err="1">
                <a:solidFill>
                  <a:schemeClr val="tx1"/>
                </a:solidFill>
                <a:latin typeface="Times New Roman" panose="02020603050405020304" pitchFamily="18" charset="0"/>
                <a:cs typeface="Times New Roman" panose="02020603050405020304" pitchFamily="18" charset="0"/>
              </a:rPr>
              <a:t>Iakovakis</a:t>
            </a:r>
            <a:r>
              <a:rPr lang="en-US" sz="1800">
                <a:solidFill>
                  <a:schemeClr val="tx1"/>
                </a:solidFill>
                <a:latin typeface="Times New Roman" panose="02020603050405020304" pitchFamily="18" charset="0"/>
                <a:cs typeface="Times New Roman" panose="02020603050405020304" pitchFamily="18" charset="0"/>
              </a:rPr>
              <a:t>, S. </a:t>
            </a:r>
            <a:r>
              <a:rPr lang="en-US" sz="1800" err="1">
                <a:solidFill>
                  <a:schemeClr val="tx1"/>
                </a:solidFill>
                <a:latin typeface="Times New Roman" panose="02020603050405020304" pitchFamily="18" charset="0"/>
                <a:cs typeface="Times New Roman" panose="02020603050405020304" pitchFamily="18" charset="0"/>
              </a:rPr>
              <a:t>Hadjidimitriou</a:t>
            </a:r>
            <a:r>
              <a:rPr lang="en-US" sz="1800">
                <a:solidFill>
                  <a:schemeClr val="tx1"/>
                </a:solidFill>
                <a:latin typeface="Times New Roman" panose="02020603050405020304" pitchFamily="18" charset="0"/>
                <a:cs typeface="Times New Roman" panose="02020603050405020304" pitchFamily="18" charset="0"/>
              </a:rPr>
              <a:t>, V. </a:t>
            </a:r>
            <a:r>
              <a:rPr lang="en-US" sz="1800" err="1">
                <a:solidFill>
                  <a:schemeClr val="tx1"/>
                </a:solidFill>
                <a:latin typeface="Times New Roman" panose="02020603050405020304" pitchFamily="18" charset="0"/>
                <a:cs typeface="Times New Roman" panose="02020603050405020304" pitchFamily="18" charset="0"/>
              </a:rPr>
              <a:t>Charisis</a:t>
            </a:r>
            <a:r>
              <a:rPr lang="en-US" sz="1800">
                <a:solidFill>
                  <a:schemeClr val="tx1"/>
                </a:solidFill>
                <a:latin typeface="Times New Roman" panose="02020603050405020304" pitchFamily="18" charset="0"/>
                <a:cs typeface="Times New Roman" panose="02020603050405020304" pitchFamily="18" charset="0"/>
              </a:rPr>
              <a:t>, S. Kassie, T. </a:t>
            </a:r>
            <a:r>
              <a:rPr lang="en-US" sz="1800" err="1">
                <a:solidFill>
                  <a:schemeClr val="tx1"/>
                </a:solidFill>
                <a:latin typeface="Times New Roman" panose="02020603050405020304" pitchFamily="18" charset="0"/>
                <a:cs typeface="Times New Roman" panose="02020603050405020304" pitchFamily="18" charset="0"/>
              </a:rPr>
              <a:t>Alsaadi</a:t>
            </a:r>
            <a:r>
              <a:rPr lang="en-US" sz="1800">
                <a:solidFill>
                  <a:schemeClr val="tx1"/>
                </a:solidFill>
                <a:latin typeface="Times New Roman" panose="02020603050405020304" pitchFamily="18" charset="0"/>
                <a:cs typeface="Times New Roman" panose="02020603050405020304" pitchFamily="18" charset="0"/>
              </a:rPr>
              <a:t>, A. </a:t>
            </a:r>
            <a:r>
              <a:rPr lang="en-US" sz="1800" err="1">
                <a:solidFill>
                  <a:schemeClr val="tx1"/>
                </a:solidFill>
                <a:latin typeface="Times New Roman" panose="02020603050405020304" pitchFamily="18" charset="0"/>
                <a:cs typeface="Times New Roman" panose="02020603050405020304" pitchFamily="18" charset="0"/>
              </a:rPr>
              <a:t>Khandoker</a:t>
            </a:r>
            <a:r>
              <a:rPr lang="en-US" sz="1800">
                <a:solidFill>
                  <a:schemeClr val="tx1"/>
                </a:solidFill>
                <a:latin typeface="Times New Roman" panose="02020603050405020304" pitchFamily="18" charset="0"/>
                <a:cs typeface="Times New Roman" panose="02020603050405020304" pitchFamily="18" charset="0"/>
              </a:rPr>
              <a:t> and L. J. </a:t>
            </a:r>
            <a:r>
              <a:rPr lang="en-US" sz="1800" err="1">
                <a:solidFill>
                  <a:schemeClr val="tx1"/>
                </a:solidFill>
                <a:latin typeface="Times New Roman" panose="02020603050405020304" pitchFamily="18" charset="0"/>
                <a:cs typeface="Times New Roman" panose="02020603050405020304" pitchFamily="18" charset="0"/>
              </a:rPr>
              <a:t>Hadjileontiadis</a:t>
            </a:r>
            <a:r>
              <a:rPr lang="en-US" sz="1800">
                <a:solidFill>
                  <a:schemeClr val="tx1"/>
                </a:solidFill>
                <a:latin typeface="Times New Roman" panose="02020603050405020304" pitchFamily="18" charset="0"/>
                <a:cs typeface="Times New Roman" panose="02020603050405020304" pitchFamily="18" charset="0"/>
              </a:rPr>
              <a:t>, "Touchscreen typing pattern analysis for remote detection of the depressive tendency," </a:t>
            </a:r>
            <a:r>
              <a:rPr lang="en-US" sz="1800" i="1">
                <a:solidFill>
                  <a:schemeClr val="tx1"/>
                </a:solidFill>
                <a:latin typeface="Times New Roman" panose="02020603050405020304" pitchFamily="18" charset="0"/>
                <a:cs typeface="Times New Roman" panose="02020603050405020304" pitchFamily="18" charset="0"/>
              </a:rPr>
              <a:t>Scientific Reports, </a:t>
            </a:r>
            <a:r>
              <a:rPr lang="en-US" sz="1800">
                <a:solidFill>
                  <a:schemeClr val="tx1"/>
                </a:solidFill>
                <a:latin typeface="Times New Roman" panose="02020603050405020304" pitchFamily="18" charset="0"/>
                <a:cs typeface="Times New Roman" panose="02020603050405020304" pitchFamily="18" charset="0"/>
              </a:rPr>
              <a:t>no. 1, 2019. </a:t>
            </a:r>
            <a:endParaRPr lang="en-US" sz="18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DEBC6B2-203A-4689-926F-9E82E19E8C73}"/>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7" name="Picture 4">
            <a:extLst>
              <a:ext uri="{FF2B5EF4-FFF2-40B4-BE49-F238E27FC236}">
                <a16:creationId xmlns:a16="http://schemas.microsoft.com/office/drawing/2014/main" id="{92A45FF5-A11E-4BE7-A7AB-A9C08A3FBE0F}"/>
              </a:ext>
            </a:extLst>
          </p:cNvPr>
          <p:cNvPicPr>
            <a:picLocks noChangeAspect="1"/>
          </p:cNvPicPr>
          <p:nvPr/>
        </p:nvPicPr>
        <p:blipFill>
          <a:blip r:embed="rId2"/>
          <a:stretch>
            <a:fillRect/>
          </a:stretch>
        </p:blipFill>
        <p:spPr>
          <a:xfrm>
            <a:off x="6373635" y="1600201"/>
            <a:ext cx="5032730" cy="4525963"/>
          </a:xfrm>
          <a:prstGeom prst="rect">
            <a:avLst/>
          </a:prstGeom>
          <a:noFill/>
        </p:spPr>
      </p:pic>
      <p:pic>
        <p:nvPicPr>
          <p:cNvPr id="8" name="Graphic 5">
            <a:extLst>
              <a:ext uri="{FF2B5EF4-FFF2-40B4-BE49-F238E27FC236}">
                <a16:creationId xmlns:a16="http://schemas.microsoft.com/office/drawing/2014/main" id="{B7E2017A-0D03-4561-B73B-F98C33E15A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4224" y="1600201"/>
            <a:ext cx="4931551" cy="4143983"/>
          </a:xfrm>
          <a:prstGeom prst="rect">
            <a:avLst/>
          </a:prstGeom>
        </p:spPr>
      </p:pic>
    </p:spTree>
    <p:extLst>
      <p:ext uri="{BB962C8B-B14F-4D97-AF65-F5344CB8AC3E}">
        <p14:creationId xmlns:p14="http://schemas.microsoft.com/office/powerpoint/2010/main" val="3077107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C7DF9E-E388-4890-974E-3C091FACAA1E}"/>
              </a:ext>
            </a:extLst>
          </p:cNvPr>
          <p:cNvPicPr>
            <a:picLocks noChangeAspect="1"/>
          </p:cNvPicPr>
          <p:nvPr/>
        </p:nvPicPr>
        <p:blipFill>
          <a:blip r:embed="rId2"/>
          <a:stretch>
            <a:fillRect/>
          </a:stretch>
        </p:blipFill>
        <p:spPr>
          <a:xfrm>
            <a:off x="-1143000" y="-901225"/>
            <a:ext cx="6170789" cy="5549425"/>
          </a:xfrm>
          <a:prstGeom prst="rect">
            <a:avLst/>
          </a:prstGeom>
        </p:spPr>
      </p:pic>
      <p:pic>
        <p:nvPicPr>
          <p:cNvPr id="12" name="Picture 11">
            <a:extLst>
              <a:ext uri="{FF2B5EF4-FFF2-40B4-BE49-F238E27FC236}">
                <a16:creationId xmlns:a16="http://schemas.microsoft.com/office/drawing/2014/main" id="{C564E684-6F42-4973-B8E0-7465215169E5}"/>
              </a:ext>
            </a:extLst>
          </p:cNvPr>
          <p:cNvPicPr>
            <a:picLocks noChangeAspect="1"/>
          </p:cNvPicPr>
          <p:nvPr/>
        </p:nvPicPr>
        <p:blipFill>
          <a:blip r:embed="rId3"/>
          <a:stretch>
            <a:fillRect/>
          </a:stretch>
        </p:blipFill>
        <p:spPr>
          <a:xfrm>
            <a:off x="379887" y="762000"/>
            <a:ext cx="4647902" cy="4607890"/>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595562"/>
            <a:ext cx="10363200" cy="1362075"/>
          </a:xfrm>
        </p:spPr>
        <p:txBody>
          <a:bodyPr/>
          <a:lstStyle/>
          <a:p>
            <a:r>
              <a:rPr lang="en-US"/>
              <a:t>IT18119572 |</a:t>
            </a:r>
            <a:r>
              <a:rPr lang="en-US" err="1"/>
              <a:t>ChathurAnga</a:t>
            </a:r>
            <a:r>
              <a:rPr lang="en-US"/>
              <a:t> W.W.P.K</a:t>
            </a:r>
            <a:endParaRPr lang="en-US">
              <a:latin typeface="+mn-lt"/>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solidFill>
                  <a:schemeClr val="tx1"/>
                </a:solidFill>
              </a:rPr>
              <a:t>Information Technology</a:t>
            </a:r>
          </a:p>
          <a:p>
            <a:endParaRPr lang="en-US"/>
          </a:p>
          <a:p>
            <a:endParaRPr lang="en-US"/>
          </a:p>
          <a:p>
            <a:endParaRPr lang="en-US"/>
          </a:p>
        </p:txBody>
      </p:sp>
      <p:sp>
        <p:nvSpPr>
          <p:cNvPr id="2" name="TextBox 1">
            <a:extLst>
              <a:ext uri="{FF2B5EF4-FFF2-40B4-BE49-F238E27FC236}">
                <a16:creationId xmlns:a16="http://schemas.microsoft.com/office/drawing/2014/main" id="{A4EF436F-904B-49AD-BD7C-52E1F85F8C2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pic>
        <p:nvPicPr>
          <p:cNvPr id="8" name="Picture 7">
            <a:extLst>
              <a:ext uri="{FF2B5EF4-FFF2-40B4-BE49-F238E27FC236}">
                <a16:creationId xmlns:a16="http://schemas.microsoft.com/office/drawing/2014/main" id="{AC6FE4AC-451D-44E4-9AB9-B107E000DC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04" t="16339" r="21757" b="25532"/>
          <a:stretch/>
        </p:blipFill>
        <p:spPr>
          <a:xfrm>
            <a:off x="10145949" y="147787"/>
            <a:ext cx="2046051" cy="2296414"/>
          </a:xfrm>
          <a:prstGeom prst="rect">
            <a:avLst/>
          </a:prstGeom>
        </p:spPr>
      </p:pic>
    </p:spTree>
    <p:extLst>
      <p:ext uri="{BB962C8B-B14F-4D97-AF65-F5344CB8AC3E}">
        <p14:creationId xmlns:p14="http://schemas.microsoft.com/office/powerpoint/2010/main" val="12572898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1371600" y="3605213"/>
            <a:ext cx="10363200" cy="1500187"/>
          </a:xfrm>
        </p:spPr>
        <p:txBody>
          <a:bodyPr>
            <a:noAutofit/>
          </a:bodyPr>
          <a:lstStyle/>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solidFill>
                  <a:schemeClr val="tx1"/>
                </a:solidFill>
              </a:rPr>
              <a:t>Research Question</a:t>
            </a:r>
          </a:p>
          <a:p>
            <a:pPr marL="342900" indent="-342900">
              <a:buFont typeface="Arial" panose="020B0604020202020204" pitchFamily="34" charset="0"/>
              <a:buChar char="•"/>
            </a:pPr>
            <a:r>
              <a:rPr lang="en-US" sz="2400">
                <a:solidFill>
                  <a:schemeClr val="tx1"/>
                </a:solidFill>
              </a:rPr>
              <a:t>Specific and Sub Objectives</a:t>
            </a:r>
          </a:p>
          <a:p>
            <a:pPr marL="342900" indent="-342900">
              <a:buFont typeface="Arial" panose="020B0604020202020204" pitchFamily="34" charset="0"/>
              <a:buChar char="•"/>
            </a:pPr>
            <a:r>
              <a:rPr lang="en-US" sz="2400">
                <a:solidFill>
                  <a:schemeClr val="tx1"/>
                </a:solidFill>
              </a:rPr>
              <a:t>Evidences for the Completion</a:t>
            </a:r>
          </a:p>
        </p:txBody>
      </p:sp>
      <p:pic>
        <p:nvPicPr>
          <p:cNvPr id="7" name="Picture 6">
            <a:extLst>
              <a:ext uri="{FF2B5EF4-FFF2-40B4-BE49-F238E27FC236}">
                <a16:creationId xmlns:a16="http://schemas.microsoft.com/office/drawing/2014/main" id="{BE6D4969-ECF9-4293-9A6E-C9D7853385AF}"/>
              </a:ext>
            </a:extLst>
          </p:cNvPr>
          <p:cNvPicPr>
            <a:picLocks noChangeAspect="1"/>
          </p:cNvPicPr>
          <p:nvPr/>
        </p:nvPicPr>
        <p:blipFill>
          <a:blip r:embed="rId2"/>
          <a:stretch>
            <a:fillRect/>
          </a:stretch>
        </p:blipFill>
        <p:spPr>
          <a:xfrm>
            <a:off x="6392839" y="-568035"/>
            <a:ext cx="7551463" cy="6791073"/>
          </a:xfrm>
          <a:prstGeom prst="rect">
            <a:avLst/>
          </a:prstGeom>
        </p:spPr>
      </p:pic>
      <p:pic>
        <p:nvPicPr>
          <p:cNvPr id="8" name="Picture 7">
            <a:extLst>
              <a:ext uri="{FF2B5EF4-FFF2-40B4-BE49-F238E27FC236}">
                <a16:creationId xmlns:a16="http://schemas.microsoft.com/office/drawing/2014/main" id="{3DA19219-0BB8-4C44-BD43-220D921FF745}"/>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10" name="Google Shape;1868;p77">
            <a:extLst>
              <a:ext uri="{FF2B5EF4-FFF2-40B4-BE49-F238E27FC236}">
                <a16:creationId xmlns:a16="http://schemas.microsoft.com/office/drawing/2014/main" id="{73C4D231-54C3-4A78-B849-098988D8A357}"/>
              </a:ext>
            </a:extLst>
          </p:cNvPr>
          <p:cNvSpPr/>
          <p:nvPr/>
        </p:nvSpPr>
        <p:spPr>
          <a:xfrm rot="-8099923">
            <a:off x="6839220" y="2041543"/>
            <a:ext cx="4858688" cy="4042988"/>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 name="Google Shape;1869;p77">
            <a:extLst>
              <a:ext uri="{FF2B5EF4-FFF2-40B4-BE49-F238E27FC236}">
                <a16:creationId xmlns:a16="http://schemas.microsoft.com/office/drawing/2014/main" id="{216B9874-E239-47A3-9FBB-32AC15F33609}"/>
              </a:ext>
            </a:extLst>
          </p:cNvPr>
          <p:cNvPicPr preferRelativeResize="0"/>
          <p:nvPr/>
        </p:nvPicPr>
        <p:blipFill>
          <a:blip r:embed="rId4">
            <a:extLst>
              <a:ext uri="{28A0092B-C50C-407E-A947-70E740481C1C}">
                <a14:useLocalDpi xmlns:a14="http://schemas.microsoft.com/office/drawing/2010/main" val="0"/>
              </a:ext>
            </a:extLst>
          </a:blip>
          <a:srcRect l="21597" r="21597"/>
          <a:stretch/>
        </p:blipFill>
        <p:spPr>
          <a:xfrm>
            <a:off x="7058969" y="1637091"/>
            <a:ext cx="4190089" cy="4143190"/>
          </a:xfrm>
          <a:prstGeom prst="ellipse">
            <a:avLst/>
          </a:prstGeom>
          <a:noFill/>
          <a:ln>
            <a:noFill/>
          </a:ln>
        </p:spPr>
      </p:pic>
      <p:sp>
        <p:nvSpPr>
          <p:cNvPr id="12" name="Google Shape;1871;p77">
            <a:extLst>
              <a:ext uri="{FF2B5EF4-FFF2-40B4-BE49-F238E27FC236}">
                <a16:creationId xmlns:a16="http://schemas.microsoft.com/office/drawing/2014/main" id="{7BCD102C-608A-4CF6-84D9-490C44DAD41A}"/>
              </a:ext>
            </a:extLst>
          </p:cNvPr>
          <p:cNvSpPr txBox="1">
            <a:spLocks/>
          </p:cNvSpPr>
          <p:nvPr/>
        </p:nvSpPr>
        <p:spPr>
          <a:xfrm>
            <a:off x="939753" y="1248080"/>
            <a:ext cx="7261776" cy="13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Neucha"/>
              <a:buNone/>
              <a:defRPr sz="3000" b="1" i="0" u="none" strike="noStrike" cap="none">
                <a:solidFill>
                  <a:schemeClr val="accent5"/>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2pPr>
            <a:lvl3pPr marR="0" lvl="2"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3pPr>
            <a:lvl4pPr marR="0" lvl="3"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4pPr>
            <a:lvl5pPr marR="0" lvl="4"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5pPr>
            <a:lvl6pPr marR="0" lvl="5"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6pPr>
            <a:lvl7pPr marR="0" lvl="6"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7pPr>
            <a:lvl8pPr marR="0" lvl="7"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8pPr>
            <a:lvl9pPr marR="0" lvl="8" algn="l" rtl="0">
              <a:lnSpc>
                <a:spcPct val="100000"/>
              </a:lnSpc>
              <a:spcBef>
                <a:spcPts val="0"/>
              </a:spcBef>
              <a:spcAft>
                <a:spcPts val="0"/>
              </a:spcAft>
              <a:buClr>
                <a:schemeClr val="accent5"/>
              </a:buClr>
              <a:buSzPts val="3000"/>
              <a:buFont typeface="Neucha"/>
              <a:buNone/>
              <a:defRPr sz="3000" b="0" i="0" u="none" strike="noStrike" cap="none">
                <a:solidFill>
                  <a:schemeClr val="accent5"/>
                </a:solidFill>
                <a:latin typeface="Neucha"/>
                <a:ea typeface="Neucha"/>
                <a:cs typeface="Neucha"/>
                <a:sym typeface="Neucha"/>
              </a:defRPr>
            </a:lvl9pPr>
          </a:lstStyle>
          <a:p>
            <a:pPr marL="0" marR="0" lvl="0" indent="0" algn="l" defTabSz="914400" rtl="0" eaLnBrk="1" fontAlgn="auto" latinLnBrk="0" hangingPunct="1">
              <a:lnSpc>
                <a:spcPct val="100000"/>
              </a:lnSpc>
              <a:spcBef>
                <a:spcPts val="0"/>
              </a:spcBef>
              <a:spcAft>
                <a:spcPts val="0"/>
              </a:spcAft>
              <a:buClr>
                <a:srgbClr val="413243"/>
              </a:buClr>
              <a:buSzPts val="3000"/>
              <a:buFont typeface="Neucha"/>
              <a:buNone/>
              <a:tabLst/>
              <a:defRPr/>
            </a:pPr>
            <a:r>
              <a:rPr kumimoji="0" lang="en-US" sz="3200" b="1" i="0" u="none" strike="noStrike" kern="0" cap="none" spc="0" normalizeH="0" baseline="0" noProof="0">
                <a:ln>
                  <a:noFill/>
                </a:ln>
                <a:solidFill>
                  <a:srgbClr val="413243"/>
                </a:solidFill>
                <a:effectLst/>
                <a:uLnTx/>
                <a:uFillTx/>
                <a:latin typeface="+mn-lt"/>
                <a:sym typeface="Neucha"/>
              </a:rPr>
              <a:t>INVASIVE &amp; NON – INVASIVE METHODS TO EARLY IDENTIFICATION OF DEPRESSIVE DISORDER </a:t>
            </a:r>
          </a:p>
        </p:txBody>
      </p:sp>
      <p:pic>
        <p:nvPicPr>
          <p:cNvPr id="13" name="Picture 12">
            <a:extLst>
              <a:ext uri="{FF2B5EF4-FFF2-40B4-BE49-F238E27FC236}">
                <a16:creationId xmlns:a16="http://schemas.microsoft.com/office/drawing/2014/main" id="{8D66E254-565B-4C6B-A803-A436171E7A5C}"/>
              </a:ext>
            </a:extLst>
          </p:cNvPr>
          <p:cNvPicPr>
            <a:picLocks noChangeAspect="1"/>
          </p:cNvPicPr>
          <p:nvPr/>
        </p:nvPicPr>
        <p:blipFill>
          <a:blip r:embed="rId5"/>
          <a:stretch>
            <a:fillRect/>
          </a:stretch>
        </p:blipFill>
        <p:spPr>
          <a:xfrm rot="5400000">
            <a:off x="62586" y="-99161"/>
            <a:ext cx="1461539" cy="1613687"/>
          </a:xfrm>
          <a:prstGeom prst="rect">
            <a:avLst/>
          </a:prstGeom>
        </p:spPr>
      </p:pic>
      <p:sp>
        <p:nvSpPr>
          <p:cNvPr id="15" name="TextBox 14">
            <a:extLst>
              <a:ext uri="{FF2B5EF4-FFF2-40B4-BE49-F238E27FC236}">
                <a16:creationId xmlns:a16="http://schemas.microsoft.com/office/drawing/2014/main" id="{C2CE0721-0BAA-468E-9BD2-AD0C327D2DC2}"/>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2338366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998231E-7C3D-4D2E-96D9-7405DC1C25C4}"/>
              </a:ext>
            </a:extLst>
          </p:cNvPr>
          <p:cNvPicPr>
            <a:picLocks noChangeAspect="1"/>
          </p:cNvPicPr>
          <p:nvPr/>
        </p:nvPicPr>
        <p:blipFill>
          <a:blip r:embed="rId2"/>
          <a:stretch>
            <a:fillRect/>
          </a:stretch>
        </p:blipFill>
        <p:spPr>
          <a:xfrm rot="840084">
            <a:off x="10708710" y="-651586"/>
            <a:ext cx="3504902" cy="3474730"/>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76858" y="863724"/>
            <a:ext cx="7015295" cy="3400510"/>
          </a:xfrm>
        </p:spPr>
        <p:txBody>
          <a:bodyPr>
            <a:noAutofit/>
          </a:bodyPr>
          <a:lstStyle/>
          <a:p>
            <a:pPr marL="342900" marR="0" lvl="0" indent="-342900" algn="just">
              <a:lnSpc>
                <a:spcPct val="150000"/>
              </a:lnSpc>
              <a:spcBef>
                <a:spcPts val="0"/>
              </a:spcBef>
              <a:spcAft>
                <a:spcPts val="0"/>
              </a:spcAft>
              <a:buFont typeface="Symbol" panose="05050102010706020507" pitchFamily="18" charset="2"/>
              <a:buChar char=""/>
            </a:pPr>
            <a:endParaRPr lang="en-US" sz="2200">
              <a:effectLst/>
              <a:latin typeface="Times New Roman" panose="02020603050405020304" pitchFamily="18" charset="0"/>
              <a:ea typeface="Times New Roman" panose="02020603050405020304" pitchFamily="18"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Lack of the automated applications that focus on identify early depression disorder using both invasive and non - invasive methods.</a:t>
            </a:r>
            <a:endParaRPr lang="en-US" sz="2200">
              <a:effectLst/>
              <a:ea typeface="Calibri" panose="020F0502020204030204" pitchFamily="34" charset="0"/>
              <a:cs typeface="Iskoola Pota"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Lack of systems that acquire data without the user’s contribution.</a:t>
            </a:r>
          </a:p>
          <a:p>
            <a:pPr marL="342900" marR="0" lvl="0" indent="-342900" algn="just">
              <a:lnSpc>
                <a:spcPct val="150000"/>
              </a:lnSpc>
              <a:spcBef>
                <a:spcPts val="0"/>
              </a:spcBef>
              <a:spcAft>
                <a:spcPts val="0"/>
              </a:spcAft>
              <a:buFont typeface="Symbol" panose="05050102010706020507" pitchFamily="18" charset="2"/>
              <a:buChar char=""/>
            </a:pPr>
            <a:r>
              <a:rPr lang="en-US" sz="2200">
                <a:effectLst/>
                <a:ea typeface="Calibri" panose="020F0502020204030204" pitchFamily="34" charset="0"/>
                <a:cs typeface="Iskoola Pota" panose="020B0502040204020203" pitchFamily="34" charset="0"/>
              </a:rPr>
              <a:t>Difficulties of two weeks manual monitoring individuals.</a:t>
            </a:r>
          </a:p>
          <a:p>
            <a:pPr marL="342900" marR="0" lvl="0" indent="-342900" algn="just">
              <a:lnSpc>
                <a:spcPct val="150000"/>
              </a:lnSpc>
              <a:spcBef>
                <a:spcPts val="0"/>
              </a:spcBef>
              <a:spcAft>
                <a:spcPts val="800"/>
              </a:spcAft>
              <a:buFont typeface="Symbol" panose="05050102010706020507" pitchFamily="18" charset="2"/>
              <a:buChar char=""/>
            </a:pPr>
            <a:r>
              <a:rPr lang="en-US" sz="2200">
                <a:effectLst/>
                <a:ea typeface="Times New Roman" panose="02020603050405020304" pitchFamily="18" charset="0"/>
                <a:cs typeface="Iskoola Pota" panose="020B0502040204020203" pitchFamily="34" charset="0"/>
              </a:rPr>
              <a:t>The social impact that makes individuals avoid medication and understand symptoms.</a:t>
            </a:r>
            <a:endParaRPr lang="en-US" sz="2200">
              <a:effectLst/>
              <a:ea typeface="Calibri" panose="020F0502020204030204" pitchFamily="34" charset="0"/>
              <a:cs typeface="Iskoola Pota" panose="020B0502040204020203" pitchFamily="34" charset="0"/>
            </a:endParaRPr>
          </a:p>
        </p:txBody>
      </p:sp>
      <p:sp>
        <p:nvSpPr>
          <p:cNvPr id="26" name="Google Shape;1081;p52">
            <a:extLst>
              <a:ext uri="{FF2B5EF4-FFF2-40B4-BE49-F238E27FC236}">
                <a16:creationId xmlns:a16="http://schemas.microsoft.com/office/drawing/2014/main" id="{18FB87C4-4F46-4589-805B-79122CFCFD53}"/>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 name="Google Shape;1087;p52">
            <a:extLst>
              <a:ext uri="{FF2B5EF4-FFF2-40B4-BE49-F238E27FC236}">
                <a16:creationId xmlns:a16="http://schemas.microsoft.com/office/drawing/2014/main" id="{8A894FF7-C08F-4B84-9895-B845C9E68B30}"/>
              </a:ext>
            </a:extLst>
          </p:cNvPr>
          <p:cNvGrpSpPr/>
          <p:nvPr/>
        </p:nvGrpSpPr>
        <p:grpSpPr>
          <a:xfrm>
            <a:off x="9124129" y="1374462"/>
            <a:ext cx="2716225" cy="3673539"/>
            <a:chOff x="3501576" y="1617527"/>
            <a:chExt cx="1984452" cy="2631802"/>
          </a:xfrm>
        </p:grpSpPr>
        <p:sp>
          <p:nvSpPr>
            <p:cNvPr id="28" name="Google Shape;1088;p52">
              <a:extLst>
                <a:ext uri="{FF2B5EF4-FFF2-40B4-BE49-F238E27FC236}">
                  <a16:creationId xmlns:a16="http://schemas.microsoft.com/office/drawing/2014/main" id="{253BB4AA-81DC-4BA3-BAFC-D8032F44847B}"/>
                </a:ext>
              </a:extLst>
            </p:cNvPr>
            <p:cNvSpPr/>
            <p:nvPr/>
          </p:nvSpPr>
          <p:spPr>
            <a:xfrm>
              <a:off x="3501576" y="4002204"/>
              <a:ext cx="1984452" cy="247125"/>
            </a:xfrm>
            <a:custGeom>
              <a:avLst/>
              <a:gdLst/>
              <a:ahLst/>
              <a:cxnLst/>
              <a:rect l="l" t="t" r="r" b="b"/>
              <a:pathLst>
                <a:path w="45788" h="5702" extrusionOk="0">
                  <a:moveTo>
                    <a:pt x="22894" y="0"/>
                  </a:moveTo>
                  <a:cubicBezTo>
                    <a:pt x="10247" y="0"/>
                    <a:pt x="1" y="1274"/>
                    <a:pt x="1" y="2837"/>
                  </a:cubicBezTo>
                  <a:cubicBezTo>
                    <a:pt x="1" y="4428"/>
                    <a:pt x="10247" y="5702"/>
                    <a:pt x="22894" y="5702"/>
                  </a:cubicBezTo>
                  <a:cubicBezTo>
                    <a:pt x="35542" y="5702"/>
                    <a:pt x="45788" y="4428"/>
                    <a:pt x="45788" y="2837"/>
                  </a:cubicBezTo>
                  <a:cubicBezTo>
                    <a:pt x="45788" y="1274"/>
                    <a:pt x="35542" y="0"/>
                    <a:pt x="22894" y="0"/>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089;p52">
              <a:extLst>
                <a:ext uri="{FF2B5EF4-FFF2-40B4-BE49-F238E27FC236}">
                  <a16:creationId xmlns:a16="http://schemas.microsoft.com/office/drawing/2014/main" id="{E6C5B112-282C-4D5C-913E-035079A10D54}"/>
                </a:ext>
              </a:extLst>
            </p:cNvPr>
            <p:cNvSpPr/>
            <p:nvPr/>
          </p:nvSpPr>
          <p:spPr>
            <a:xfrm>
              <a:off x="4079865" y="1648992"/>
              <a:ext cx="540667" cy="1194970"/>
            </a:xfrm>
            <a:custGeom>
              <a:avLst/>
              <a:gdLst/>
              <a:ahLst/>
              <a:cxnLst/>
              <a:rect l="l" t="t" r="r" b="b"/>
              <a:pathLst>
                <a:path w="12475" h="27572" extrusionOk="0">
                  <a:moveTo>
                    <a:pt x="10246" y="0"/>
                  </a:moveTo>
                  <a:lnTo>
                    <a:pt x="10246" y="0"/>
                  </a:lnTo>
                  <a:cubicBezTo>
                    <a:pt x="8336" y="1129"/>
                    <a:pt x="2866" y="405"/>
                    <a:pt x="1419" y="3849"/>
                  </a:cubicBezTo>
                  <a:cubicBezTo>
                    <a:pt x="0" y="7323"/>
                    <a:pt x="2258" y="16613"/>
                    <a:pt x="1940" y="21215"/>
                  </a:cubicBezTo>
                  <a:cubicBezTo>
                    <a:pt x="1638" y="25600"/>
                    <a:pt x="2738" y="27572"/>
                    <a:pt x="5019" y="27572"/>
                  </a:cubicBezTo>
                  <a:cubicBezTo>
                    <a:pt x="5146" y="27572"/>
                    <a:pt x="5278" y="27566"/>
                    <a:pt x="5413" y="27553"/>
                  </a:cubicBezTo>
                  <a:cubicBezTo>
                    <a:pt x="9841" y="27177"/>
                    <a:pt x="12475" y="19710"/>
                    <a:pt x="12475" y="19710"/>
                  </a:cubicBezTo>
                  <a:lnTo>
                    <a:pt x="9580" y="839"/>
                  </a:lnTo>
                  <a:lnTo>
                    <a:pt x="10246" y="0"/>
                  </a:ln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090;p52">
              <a:extLst>
                <a:ext uri="{FF2B5EF4-FFF2-40B4-BE49-F238E27FC236}">
                  <a16:creationId xmlns:a16="http://schemas.microsoft.com/office/drawing/2014/main" id="{9CA89B73-3FCB-4D1C-BF78-599FAB0B7DAB}"/>
                </a:ext>
              </a:extLst>
            </p:cNvPr>
            <p:cNvSpPr/>
            <p:nvPr/>
          </p:nvSpPr>
          <p:spPr>
            <a:xfrm>
              <a:off x="4323221" y="2525075"/>
              <a:ext cx="1076869" cy="1329975"/>
            </a:xfrm>
            <a:custGeom>
              <a:avLst/>
              <a:gdLst/>
              <a:ahLst/>
              <a:cxnLst/>
              <a:rect l="l" t="t" r="r" b="b"/>
              <a:pathLst>
                <a:path w="24847" h="30687" extrusionOk="0">
                  <a:moveTo>
                    <a:pt x="9935" y="0"/>
                  </a:moveTo>
                  <a:cubicBezTo>
                    <a:pt x="7364" y="0"/>
                    <a:pt x="4676" y="244"/>
                    <a:pt x="3184" y="914"/>
                  </a:cubicBezTo>
                  <a:cubicBezTo>
                    <a:pt x="0" y="2303"/>
                    <a:pt x="116" y="9047"/>
                    <a:pt x="116" y="9047"/>
                  </a:cubicBezTo>
                  <a:cubicBezTo>
                    <a:pt x="116" y="9047"/>
                    <a:pt x="18193" y="30686"/>
                    <a:pt x="23343" y="30686"/>
                  </a:cubicBezTo>
                  <a:cubicBezTo>
                    <a:pt x="24334" y="30686"/>
                    <a:pt x="24846" y="29885"/>
                    <a:pt x="24659" y="27975"/>
                  </a:cubicBezTo>
                  <a:cubicBezTo>
                    <a:pt x="23502" y="16167"/>
                    <a:pt x="17655" y="1290"/>
                    <a:pt x="16266" y="654"/>
                  </a:cubicBezTo>
                  <a:cubicBezTo>
                    <a:pt x="15518" y="303"/>
                    <a:pt x="12800" y="0"/>
                    <a:pt x="9935" y="0"/>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1091;p52">
              <a:extLst>
                <a:ext uri="{FF2B5EF4-FFF2-40B4-BE49-F238E27FC236}">
                  <a16:creationId xmlns:a16="http://schemas.microsoft.com/office/drawing/2014/main" id="{FE85863A-DAAB-4425-8C6D-F2A24D2A1056}"/>
                </a:ext>
              </a:extLst>
            </p:cNvPr>
            <p:cNvSpPr/>
            <p:nvPr/>
          </p:nvSpPr>
          <p:spPr>
            <a:xfrm>
              <a:off x="4196537" y="1808268"/>
              <a:ext cx="539410" cy="661455"/>
            </a:xfrm>
            <a:custGeom>
              <a:avLst/>
              <a:gdLst/>
              <a:ahLst/>
              <a:cxnLst/>
              <a:rect l="l" t="t" r="r" b="b"/>
              <a:pathLst>
                <a:path w="12446" h="15262" extrusionOk="0">
                  <a:moveTo>
                    <a:pt x="6957" y="1"/>
                  </a:moveTo>
                  <a:cubicBezTo>
                    <a:pt x="6331" y="1"/>
                    <a:pt x="5627" y="48"/>
                    <a:pt x="4833" y="145"/>
                  </a:cubicBezTo>
                  <a:cubicBezTo>
                    <a:pt x="4833" y="145"/>
                    <a:pt x="0" y="1043"/>
                    <a:pt x="116" y="5616"/>
                  </a:cubicBezTo>
                  <a:cubicBezTo>
                    <a:pt x="241" y="9709"/>
                    <a:pt x="1391" y="15261"/>
                    <a:pt x="4793" y="15261"/>
                  </a:cubicBezTo>
                  <a:cubicBezTo>
                    <a:pt x="5312" y="15261"/>
                    <a:pt x="5884" y="15132"/>
                    <a:pt x="6512" y="14848"/>
                  </a:cubicBezTo>
                  <a:cubicBezTo>
                    <a:pt x="10998" y="12851"/>
                    <a:pt x="12445" y="8973"/>
                    <a:pt x="12272" y="6773"/>
                  </a:cubicBezTo>
                  <a:cubicBezTo>
                    <a:pt x="11965" y="2731"/>
                    <a:pt x="11726" y="1"/>
                    <a:pt x="695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092;p52">
              <a:extLst>
                <a:ext uri="{FF2B5EF4-FFF2-40B4-BE49-F238E27FC236}">
                  <a16:creationId xmlns:a16="http://schemas.microsoft.com/office/drawing/2014/main" id="{0E20A1DA-39BC-4384-B4E1-018320FE1DD0}"/>
                </a:ext>
              </a:extLst>
            </p:cNvPr>
            <p:cNvSpPr/>
            <p:nvPr/>
          </p:nvSpPr>
          <p:spPr>
            <a:xfrm>
              <a:off x="4207805" y="2135661"/>
              <a:ext cx="87850" cy="69041"/>
            </a:xfrm>
            <a:custGeom>
              <a:avLst/>
              <a:gdLst/>
              <a:ahLst/>
              <a:cxnLst/>
              <a:rect l="l" t="t" r="r" b="b"/>
              <a:pathLst>
                <a:path w="2027" h="1593" extrusionOk="0">
                  <a:moveTo>
                    <a:pt x="1621" y="1"/>
                  </a:moveTo>
                  <a:cubicBezTo>
                    <a:pt x="1621" y="30"/>
                    <a:pt x="1679" y="1158"/>
                    <a:pt x="1071" y="1274"/>
                  </a:cubicBezTo>
                  <a:cubicBezTo>
                    <a:pt x="985" y="1274"/>
                    <a:pt x="869" y="1245"/>
                    <a:pt x="811" y="1187"/>
                  </a:cubicBezTo>
                  <a:cubicBezTo>
                    <a:pt x="493" y="985"/>
                    <a:pt x="348" y="348"/>
                    <a:pt x="319" y="117"/>
                  </a:cubicBezTo>
                  <a:lnTo>
                    <a:pt x="0" y="145"/>
                  </a:lnTo>
                  <a:cubicBezTo>
                    <a:pt x="0" y="261"/>
                    <a:pt x="145" y="1130"/>
                    <a:pt x="608" y="1448"/>
                  </a:cubicBezTo>
                  <a:cubicBezTo>
                    <a:pt x="724" y="1535"/>
                    <a:pt x="869" y="1593"/>
                    <a:pt x="1013" y="1593"/>
                  </a:cubicBezTo>
                  <a:lnTo>
                    <a:pt x="1129" y="1593"/>
                  </a:lnTo>
                  <a:cubicBezTo>
                    <a:pt x="2026" y="1448"/>
                    <a:pt x="1969" y="59"/>
                    <a:pt x="1969"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1093;p52">
              <a:extLst>
                <a:ext uri="{FF2B5EF4-FFF2-40B4-BE49-F238E27FC236}">
                  <a16:creationId xmlns:a16="http://schemas.microsoft.com/office/drawing/2014/main" id="{AF3BE615-F48D-49AC-BD3B-FB7B944262F1}"/>
                </a:ext>
              </a:extLst>
            </p:cNvPr>
            <p:cNvSpPr/>
            <p:nvPr/>
          </p:nvSpPr>
          <p:spPr>
            <a:xfrm>
              <a:off x="4364611" y="2135661"/>
              <a:ext cx="87850" cy="69041"/>
            </a:xfrm>
            <a:custGeom>
              <a:avLst/>
              <a:gdLst/>
              <a:ahLst/>
              <a:cxnLst/>
              <a:rect l="l" t="t" r="r" b="b"/>
              <a:pathLst>
                <a:path w="2027" h="1593" extrusionOk="0">
                  <a:moveTo>
                    <a:pt x="1650" y="1"/>
                  </a:moveTo>
                  <a:cubicBezTo>
                    <a:pt x="1650" y="30"/>
                    <a:pt x="1679" y="1158"/>
                    <a:pt x="1071" y="1274"/>
                  </a:cubicBezTo>
                  <a:cubicBezTo>
                    <a:pt x="984" y="1274"/>
                    <a:pt x="869" y="1245"/>
                    <a:pt x="811" y="1187"/>
                  </a:cubicBezTo>
                  <a:cubicBezTo>
                    <a:pt x="521" y="985"/>
                    <a:pt x="377" y="348"/>
                    <a:pt x="348" y="117"/>
                  </a:cubicBezTo>
                  <a:lnTo>
                    <a:pt x="0" y="145"/>
                  </a:lnTo>
                  <a:cubicBezTo>
                    <a:pt x="29" y="261"/>
                    <a:pt x="145" y="1130"/>
                    <a:pt x="608" y="1448"/>
                  </a:cubicBezTo>
                  <a:cubicBezTo>
                    <a:pt x="724" y="1535"/>
                    <a:pt x="869" y="1593"/>
                    <a:pt x="1013" y="1593"/>
                  </a:cubicBezTo>
                  <a:lnTo>
                    <a:pt x="1158" y="1593"/>
                  </a:lnTo>
                  <a:cubicBezTo>
                    <a:pt x="2026" y="1448"/>
                    <a:pt x="1968" y="59"/>
                    <a:pt x="1968" y="1"/>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1094;p52">
              <a:extLst>
                <a:ext uri="{FF2B5EF4-FFF2-40B4-BE49-F238E27FC236}">
                  <a16:creationId xmlns:a16="http://schemas.microsoft.com/office/drawing/2014/main" id="{23B2B137-8228-470B-95D8-C6F6D193B7C6}"/>
                </a:ext>
              </a:extLst>
            </p:cNvPr>
            <p:cNvSpPr/>
            <p:nvPr/>
          </p:nvSpPr>
          <p:spPr>
            <a:xfrm>
              <a:off x="4350785" y="2041613"/>
              <a:ext cx="178171" cy="58986"/>
            </a:xfrm>
            <a:custGeom>
              <a:avLst/>
              <a:gdLst/>
              <a:ahLst/>
              <a:cxnLst/>
              <a:rect l="l" t="t" r="r" b="b"/>
              <a:pathLst>
                <a:path w="4111" h="1361" extrusionOk="0">
                  <a:moveTo>
                    <a:pt x="261" y="0"/>
                  </a:moveTo>
                  <a:lnTo>
                    <a:pt x="1" y="203"/>
                  </a:lnTo>
                  <a:cubicBezTo>
                    <a:pt x="30" y="261"/>
                    <a:pt x="927" y="1360"/>
                    <a:pt x="3445" y="1360"/>
                  </a:cubicBezTo>
                  <a:cubicBezTo>
                    <a:pt x="3677" y="1360"/>
                    <a:pt x="3879" y="1360"/>
                    <a:pt x="4111" y="1331"/>
                  </a:cubicBezTo>
                  <a:lnTo>
                    <a:pt x="4111" y="984"/>
                  </a:lnTo>
                  <a:cubicBezTo>
                    <a:pt x="3885" y="1000"/>
                    <a:pt x="3672" y="1007"/>
                    <a:pt x="3469" y="1007"/>
                  </a:cubicBezTo>
                  <a:cubicBezTo>
                    <a:pt x="1097" y="1007"/>
                    <a:pt x="261" y="0"/>
                    <a:pt x="261" y="0"/>
                  </a:cubicBez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095;p52">
              <a:extLst>
                <a:ext uri="{FF2B5EF4-FFF2-40B4-BE49-F238E27FC236}">
                  <a16:creationId xmlns:a16="http://schemas.microsoft.com/office/drawing/2014/main" id="{A45077F5-3548-46F0-8C17-24B706F4B836}"/>
                </a:ext>
              </a:extLst>
            </p:cNvPr>
            <p:cNvSpPr/>
            <p:nvPr/>
          </p:nvSpPr>
          <p:spPr>
            <a:xfrm>
              <a:off x="4186482" y="2042870"/>
              <a:ext cx="111687" cy="54002"/>
            </a:xfrm>
            <a:custGeom>
              <a:avLst/>
              <a:gdLst/>
              <a:ahLst/>
              <a:cxnLst/>
              <a:rect l="l" t="t" r="r" b="b"/>
              <a:pathLst>
                <a:path w="2577" h="1246" extrusionOk="0">
                  <a:moveTo>
                    <a:pt x="2287" y="0"/>
                  </a:moveTo>
                  <a:cubicBezTo>
                    <a:pt x="1807" y="581"/>
                    <a:pt x="1107" y="919"/>
                    <a:pt x="360" y="919"/>
                  </a:cubicBezTo>
                  <a:cubicBezTo>
                    <a:pt x="250" y="919"/>
                    <a:pt x="140" y="912"/>
                    <a:pt x="29" y="897"/>
                  </a:cubicBezTo>
                  <a:lnTo>
                    <a:pt x="0" y="1245"/>
                  </a:lnTo>
                  <a:lnTo>
                    <a:pt x="290" y="1245"/>
                  </a:lnTo>
                  <a:cubicBezTo>
                    <a:pt x="320" y="1246"/>
                    <a:pt x="350" y="1246"/>
                    <a:pt x="380" y="1246"/>
                  </a:cubicBezTo>
                  <a:cubicBezTo>
                    <a:pt x="1243" y="1246"/>
                    <a:pt x="2045" y="845"/>
                    <a:pt x="2576" y="174"/>
                  </a:cubicBezTo>
                  <a:lnTo>
                    <a:pt x="2287" y="0"/>
                  </a:lnTo>
                  <a:close/>
                </a:path>
              </a:pathLst>
            </a:custGeom>
            <a:solidFill>
              <a:srgbClr val="2318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1096;p52">
              <a:extLst>
                <a:ext uri="{FF2B5EF4-FFF2-40B4-BE49-F238E27FC236}">
                  <a16:creationId xmlns:a16="http://schemas.microsoft.com/office/drawing/2014/main" id="{423BCBE2-2018-4A98-B34B-6C73EEC6E641}"/>
                </a:ext>
              </a:extLst>
            </p:cNvPr>
            <p:cNvSpPr/>
            <p:nvPr/>
          </p:nvSpPr>
          <p:spPr>
            <a:xfrm>
              <a:off x="4274289" y="2079232"/>
              <a:ext cx="61499" cy="204478"/>
            </a:xfrm>
            <a:custGeom>
              <a:avLst/>
              <a:gdLst/>
              <a:ahLst/>
              <a:cxnLst/>
              <a:rect l="l" t="t" r="r" b="b"/>
              <a:pathLst>
                <a:path w="1419" h="4718" extrusionOk="0">
                  <a:moveTo>
                    <a:pt x="724" y="0"/>
                  </a:moveTo>
                  <a:cubicBezTo>
                    <a:pt x="724" y="29"/>
                    <a:pt x="666" y="3329"/>
                    <a:pt x="116" y="4342"/>
                  </a:cubicBezTo>
                  <a:lnTo>
                    <a:pt x="0" y="4544"/>
                  </a:lnTo>
                  <a:lnTo>
                    <a:pt x="1390" y="4718"/>
                  </a:lnTo>
                  <a:lnTo>
                    <a:pt x="1419" y="4371"/>
                  </a:lnTo>
                  <a:lnTo>
                    <a:pt x="521" y="4255"/>
                  </a:lnTo>
                  <a:cubicBezTo>
                    <a:pt x="1013" y="3010"/>
                    <a:pt x="1071" y="116"/>
                    <a:pt x="107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097;p52">
              <a:extLst>
                <a:ext uri="{FF2B5EF4-FFF2-40B4-BE49-F238E27FC236}">
                  <a16:creationId xmlns:a16="http://schemas.microsoft.com/office/drawing/2014/main" id="{6CBE3C74-18F5-4DC4-89A9-D2382190285B}"/>
                </a:ext>
              </a:extLst>
            </p:cNvPr>
            <p:cNvSpPr/>
            <p:nvPr/>
          </p:nvSpPr>
          <p:spPr>
            <a:xfrm>
              <a:off x="4304411" y="2318168"/>
              <a:ext cx="120442" cy="32028"/>
            </a:xfrm>
            <a:custGeom>
              <a:avLst/>
              <a:gdLst/>
              <a:ahLst/>
              <a:cxnLst/>
              <a:rect l="l" t="t" r="r" b="b"/>
              <a:pathLst>
                <a:path w="2779" h="739" extrusionOk="0">
                  <a:moveTo>
                    <a:pt x="1305" y="1"/>
                  </a:moveTo>
                  <a:cubicBezTo>
                    <a:pt x="453" y="1"/>
                    <a:pt x="0" y="507"/>
                    <a:pt x="0" y="507"/>
                  </a:cubicBezTo>
                  <a:lnTo>
                    <a:pt x="261" y="710"/>
                  </a:lnTo>
                  <a:cubicBezTo>
                    <a:pt x="279" y="691"/>
                    <a:pt x="608" y="326"/>
                    <a:pt x="1269" y="326"/>
                  </a:cubicBezTo>
                  <a:cubicBezTo>
                    <a:pt x="1620" y="326"/>
                    <a:pt x="2064" y="428"/>
                    <a:pt x="2605" y="739"/>
                  </a:cubicBezTo>
                  <a:lnTo>
                    <a:pt x="2779" y="450"/>
                  </a:lnTo>
                  <a:cubicBezTo>
                    <a:pt x="2202" y="115"/>
                    <a:pt x="1709" y="1"/>
                    <a:pt x="1305"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098;p52">
              <a:extLst>
                <a:ext uri="{FF2B5EF4-FFF2-40B4-BE49-F238E27FC236}">
                  <a16:creationId xmlns:a16="http://schemas.microsoft.com/office/drawing/2014/main" id="{405F7004-0B92-4F34-BB8C-9E9A277977FD}"/>
                </a:ext>
              </a:extLst>
            </p:cNvPr>
            <p:cNvSpPr/>
            <p:nvPr/>
          </p:nvSpPr>
          <p:spPr>
            <a:xfrm>
              <a:off x="4362097" y="1617527"/>
              <a:ext cx="819126" cy="1230639"/>
            </a:xfrm>
            <a:custGeom>
              <a:avLst/>
              <a:gdLst/>
              <a:ahLst/>
              <a:cxnLst/>
              <a:rect l="l" t="t" r="r" b="b"/>
              <a:pathLst>
                <a:path w="18900" h="28395" extrusionOk="0">
                  <a:moveTo>
                    <a:pt x="7001" y="0"/>
                  </a:moveTo>
                  <a:cubicBezTo>
                    <a:pt x="4624" y="0"/>
                    <a:pt x="1946" y="1566"/>
                    <a:pt x="1187" y="2492"/>
                  </a:cubicBezTo>
                  <a:cubicBezTo>
                    <a:pt x="0" y="3939"/>
                    <a:pt x="927" y="7267"/>
                    <a:pt x="927" y="7267"/>
                  </a:cubicBezTo>
                  <a:cubicBezTo>
                    <a:pt x="927" y="7267"/>
                    <a:pt x="1448" y="10682"/>
                    <a:pt x="3068" y="19423"/>
                  </a:cubicBezTo>
                  <a:cubicBezTo>
                    <a:pt x="4492" y="26993"/>
                    <a:pt x="7469" y="28395"/>
                    <a:pt x="10342" y="28395"/>
                  </a:cubicBezTo>
                  <a:cubicBezTo>
                    <a:pt x="10797" y="28395"/>
                    <a:pt x="11250" y="28360"/>
                    <a:pt x="11693" y="28308"/>
                  </a:cubicBezTo>
                  <a:cubicBezTo>
                    <a:pt x="14587" y="27990"/>
                    <a:pt x="13661" y="21709"/>
                    <a:pt x="15369" y="21594"/>
                  </a:cubicBezTo>
                  <a:cubicBezTo>
                    <a:pt x="15462" y="21582"/>
                    <a:pt x="15554" y="21577"/>
                    <a:pt x="15646" y="21577"/>
                  </a:cubicBezTo>
                  <a:cubicBezTo>
                    <a:pt x="16494" y="21577"/>
                    <a:pt x="17263" y="22052"/>
                    <a:pt x="17655" y="22809"/>
                  </a:cubicBezTo>
                  <a:cubicBezTo>
                    <a:pt x="17655" y="22809"/>
                    <a:pt x="18900" y="18641"/>
                    <a:pt x="15572" y="17339"/>
                  </a:cubicBezTo>
                  <a:cubicBezTo>
                    <a:pt x="12214" y="16037"/>
                    <a:pt x="12446" y="5733"/>
                    <a:pt x="10333" y="1884"/>
                  </a:cubicBezTo>
                  <a:cubicBezTo>
                    <a:pt x="9582" y="497"/>
                    <a:pt x="8339" y="0"/>
                    <a:pt x="7001" y="0"/>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099;p52">
              <a:extLst>
                <a:ext uri="{FF2B5EF4-FFF2-40B4-BE49-F238E27FC236}">
                  <a16:creationId xmlns:a16="http://schemas.microsoft.com/office/drawing/2014/main" id="{C36CA8BA-5437-47C7-B197-6C70D13FE495}"/>
                </a:ext>
              </a:extLst>
            </p:cNvPr>
            <p:cNvSpPr/>
            <p:nvPr/>
          </p:nvSpPr>
          <p:spPr>
            <a:xfrm>
              <a:off x="4288072" y="3100289"/>
              <a:ext cx="1014849" cy="1108681"/>
            </a:xfrm>
            <a:custGeom>
              <a:avLst/>
              <a:gdLst/>
              <a:ahLst/>
              <a:cxnLst/>
              <a:rect l="l" t="t" r="r" b="b"/>
              <a:pathLst>
                <a:path w="23416" h="25581" extrusionOk="0">
                  <a:moveTo>
                    <a:pt x="9176" y="1"/>
                  </a:moveTo>
                  <a:cubicBezTo>
                    <a:pt x="8713" y="493"/>
                    <a:pt x="8221" y="956"/>
                    <a:pt x="7728" y="1419"/>
                  </a:cubicBezTo>
                  <a:cubicBezTo>
                    <a:pt x="5124" y="3850"/>
                    <a:pt x="2172" y="6136"/>
                    <a:pt x="1" y="9031"/>
                  </a:cubicBezTo>
                  <a:cubicBezTo>
                    <a:pt x="927" y="12330"/>
                    <a:pt x="3995" y="22315"/>
                    <a:pt x="7352" y="24139"/>
                  </a:cubicBezTo>
                  <a:cubicBezTo>
                    <a:pt x="8836" y="24968"/>
                    <a:pt x="11037" y="25580"/>
                    <a:pt x="13286" y="25580"/>
                  </a:cubicBezTo>
                  <a:cubicBezTo>
                    <a:pt x="15906" y="25580"/>
                    <a:pt x="18592" y="24749"/>
                    <a:pt x="20290" y="22460"/>
                  </a:cubicBezTo>
                  <a:cubicBezTo>
                    <a:pt x="23415" y="18234"/>
                    <a:pt x="18842" y="11491"/>
                    <a:pt x="14935" y="7091"/>
                  </a:cubicBezTo>
                  <a:cubicBezTo>
                    <a:pt x="13401" y="5413"/>
                    <a:pt x="11346" y="2692"/>
                    <a:pt x="9176"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100;p52">
              <a:extLst>
                <a:ext uri="{FF2B5EF4-FFF2-40B4-BE49-F238E27FC236}">
                  <a16:creationId xmlns:a16="http://schemas.microsoft.com/office/drawing/2014/main" id="{C1AAE629-2138-4344-BC58-4956FDD8ACE5}"/>
                </a:ext>
              </a:extLst>
            </p:cNvPr>
            <p:cNvSpPr/>
            <p:nvPr/>
          </p:nvSpPr>
          <p:spPr>
            <a:xfrm>
              <a:off x="3520386" y="2988644"/>
              <a:ext cx="781550" cy="1133904"/>
            </a:xfrm>
            <a:custGeom>
              <a:avLst/>
              <a:gdLst/>
              <a:ahLst/>
              <a:cxnLst/>
              <a:rect l="l" t="t" r="r" b="b"/>
              <a:pathLst>
                <a:path w="18033" h="26163" extrusionOk="0">
                  <a:moveTo>
                    <a:pt x="10797" y="1"/>
                  </a:moveTo>
                  <a:lnTo>
                    <a:pt x="5645" y="24428"/>
                  </a:lnTo>
                  <a:cubicBezTo>
                    <a:pt x="5645" y="24428"/>
                    <a:pt x="1" y="25760"/>
                    <a:pt x="1911" y="25846"/>
                  </a:cubicBezTo>
                  <a:cubicBezTo>
                    <a:pt x="3142" y="25902"/>
                    <a:pt x="5478" y="26162"/>
                    <a:pt x="7139" y="26162"/>
                  </a:cubicBezTo>
                  <a:cubicBezTo>
                    <a:pt x="8056" y="26162"/>
                    <a:pt x="8767" y="26083"/>
                    <a:pt x="8973" y="25846"/>
                  </a:cubicBezTo>
                  <a:cubicBezTo>
                    <a:pt x="9436" y="25325"/>
                    <a:pt x="18032" y="6860"/>
                    <a:pt x="18032" y="5442"/>
                  </a:cubicBezTo>
                  <a:cubicBezTo>
                    <a:pt x="18032" y="4024"/>
                    <a:pt x="10797" y="1"/>
                    <a:pt x="10797"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101;p52">
              <a:extLst>
                <a:ext uri="{FF2B5EF4-FFF2-40B4-BE49-F238E27FC236}">
                  <a16:creationId xmlns:a16="http://schemas.microsoft.com/office/drawing/2014/main" id="{097C74AA-8894-47D8-B4E9-661E5EB3DAFC}"/>
                </a:ext>
              </a:extLst>
            </p:cNvPr>
            <p:cNvSpPr/>
            <p:nvPr/>
          </p:nvSpPr>
          <p:spPr>
            <a:xfrm>
              <a:off x="3785065" y="2830755"/>
              <a:ext cx="543180" cy="844090"/>
            </a:xfrm>
            <a:custGeom>
              <a:avLst/>
              <a:gdLst/>
              <a:ahLst/>
              <a:cxnLst/>
              <a:rect l="l" t="t" r="r" b="b"/>
              <a:pathLst>
                <a:path w="12533" h="19476" extrusionOk="0">
                  <a:moveTo>
                    <a:pt x="7702" y="1"/>
                  </a:moveTo>
                  <a:cubicBezTo>
                    <a:pt x="6886" y="1"/>
                    <a:pt x="6115" y="264"/>
                    <a:pt x="5529" y="981"/>
                  </a:cubicBezTo>
                  <a:cubicBezTo>
                    <a:pt x="3358" y="3644"/>
                    <a:pt x="1" y="17565"/>
                    <a:pt x="1" y="17565"/>
                  </a:cubicBezTo>
                  <a:cubicBezTo>
                    <a:pt x="1" y="17565"/>
                    <a:pt x="4690" y="19475"/>
                    <a:pt x="7236" y="19475"/>
                  </a:cubicBezTo>
                  <a:cubicBezTo>
                    <a:pt x="9812" y="19475"/>
                    <a:pt x="12533" y="1994"/>
                    <a:pt x="12533" y="1994"/>
                  </a:cubicBezTo>
                  <a:cubicBezTo>
                    <a:pt x="12533" y="1994"/>
                    <a:pt x="9948" y="1"/>
                    <a:pt x="7702" y="1"/>
                  </a:cubicBezTo>
                  <a:close/>
                </a:path>
              </a:pathLst>
            </a:custGeom>
            <a:solidFill>
              <a:srgbClr val="4132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1102;p52">
              <a:extLst>
                <a:ext uri="{FF2B5EF4-FFF2-40B4-BE49-F238E27FC236}">
                  <a16:creationId xmlns:a16="http://schemas.microsoft.com/office/drawing/2014/main" id="{FA09CBE7-2B31-4F52-BAA5-CBDF8AE0CB88}"/>
                </a:ext>
              </a:extLst>
            </p:cNvPr>
            <p:cNvSpPr/>
            <p:nvPr/>
          </p:nvSpPr>
          <p:spPr>
            <a:xfrm>
              <a:off x="3727379" y="3071425"/>
              <a:ext cx="780250" cy="1134208"/>
            </a:xfrm>
            <a:custGeom>
              <a:avLst/>
              <a:gdLst/>
              <a:ahLst/>
              <a:cxnLst/>
              <a:rect l="l" t="t" r="r" b="b"/>
              <a:pathLst>
                <a:path w="18003" h="26170" extrusionOk="0">
                  <a:moveTo>
                    <a:pt x="10796" y="1"/>
                  </a:moveTo>
                  <a:lnTo>
                    <a:pt x="5644" y="24399"/>
                  </a:lnTo>
                  <a:cubicBezTo>
                    <a:pt x="5644" y="24399"/>
                    <a:pt x="0" y="25731"/>
                    <a:pt x="1911" y="25847"/>
                  </a:cubicBezTo>
                  <a:cubicBezTo>
                    <a:pt x="3127" y="25920"/>
                    <a:pt x="5422" y="26170"/>
                    <a:pt x="7078" y="26170"/>
                  </a:cubicBezTo>
                  <a:cubicBezTo>
                    <a:pt x="8024" y="26170"/>
                    <a:pt x="8762" y="26088"/>
                    <a:pt x="8973" y="25847"/>
                  </a:cubicBezTo>
                  <a:cubicBezTo>
                    <a:pt x="9436" y="25326"/>
                    <a:pt x="18003" y="6889"/>
                    <a:pt x="18003" y="5442"/>
                  </a:cubicBezTo>
                  <a:cubicBezTo>
                    <a:pt x="18003" y="4024"/>
                    <a:pt x="10796" y="1"/>
                    <a:pt x="10796"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1103;p52">
              <a:extLst>
                <a:ext uri="{FF2B5EF4-FFF2-40B4-BE49-F238E27FC236}">
                  <a16:creationId xmlns:a16="http://schemas.microsoft.com/office/drawing/2014/main" id="{6EE2E82D-3537-40DA-A955-A66358833B93}"/>
                </a:ext>
              </a:extLst>
            </p:cNvPr>
            <p:cNvSpPr/>
            <p:nvPr/>
          </p:nvSpPr>
          <p:spPr>
            <a:xfrm>
              <a:off x="3975762" y="2843107"/>
              <a:ext cx="1465152" cy="1363910"/>
            </a:xfrm>
            <a:custGeom>
              <a:avLst/>
              <a:gdLst/>
              <a:ahLst/>
              <a:cxnLst/>
              <a:rect l="l" t="t" r="r" b="b"/>
              <a:pathLst>
                <a:path w="33806" h="31470" extrusionOk="0">
                  <a:moveTo>
                    <a:pt x="8194" y="1"/>
                  </a:moveTo>
                  <a:cubicBezTo>
                    <a:pt x="8062" y="1"/>
                    <a:pt x="7936" y="10"/>
                    <a:pt x="7815" y="30"/>
                  </a:cubicBezTo>
                  <a:cubicBezTo>
                    <a:pt x="3936" y="667"/>
                    <a:pt x="0" y="18988"/>
                    <a:pt x="0" y="18988"/>
                  </a:cubicBezTo>
                  <a:cubicBezTo>
                    <a:pt x="2605" y="20551"/>
                    <a:pt x="5470" y="21621"/>
                    <a:pt x="8480" y="22171"/>
                  </a:cubicBezTo>
                  <a:lnTo>
                    <a:pt x="10651" y="16238"/>
                  </a:lnTo>
                  <a:cubicBezTo>
                    <a:pt x="10651" y="16238"/>
                    <a:pt x="16497" y="29465"/>
                    <a:pt x="20839" y="30970"/>
                  </a:cubicBezTo>
                  <a:cubicBezTo>
                    <a:pt x="21758" y="31292"/>
                    <a:pt x="22761" y="31469"/>
                    <a:pt x="23782" y="31469"/>
                  </a:cubicBezTo>
                  <a:cubicBezTo>
                    <a:pt x="26621" y="31469"/>
                    <a:pt x="29607" y="30097"/>
                    <a:pt x="31374" y="26628"/>
                  </a:cubicBezTo>
                  <a:cubicBezTo>
                    <a:pt x="33805" y="21940"/>
                    <a:pt x="30100" y="16585"/>
                    <a:pt x="25527" y="12881"/>
                  </a:cubicBezTo>
                  <a:cubicBezTo>
                    <a:pt x="21125" y="9320"/>
                    <a:pt x="12269" y="1"/>
                    <a:pt x="8194" y="1"/>
                  </a:cubicBezTo>
                  <a:close/>
                </a:path>
              </a:pathLst>
            </a:custGeom>
            <a:solidFill>
              <a:srgbClr val="6187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104;p52">
              <a:extLst>
                <a:ext uri="{FF2B5EF4-FFF2-40B4-BE49-F238E27FC236}">
                  <a16:creationId xmlns:a16="http://schemas.microsoft.com/office/drawing/2014/main" id="{29085E1E-2B7A-49BC-BF5E-7A9EBE4F3B4B}"/>
                </a:ext>
              </a:extLst>
            </p:cNvPr>
            <p:cNvSpPr/>
            <p:nvPr/>
          </p:nvSpPr>
          <p:spPr>
            <a:xfrm>
              <a:off x="3958166" y="2548869"/>
              <a:ext cx="1284554" cy="900692"/>
            </a:xfrm>
            <a:custGeom>
              <a:avLst/>
              <a:gdLst/>
              <a:ahLst/>
              <a:cxnLst/>
              <a:rect l="l" t="t" r="r" b="b"/>
              <a:pathLst>
                <a:path w="29639" h="20782" extrusionOk="0">
                  <a:moveTo>
                    <a:pt x="24638" y="1"/>
                  </a:moveTo>
                  <a:cubicBezTo>
                    <a:pt x="23818" y="1"/>
                    <a:pt x="22858" y="480"/>
                    <a:pt x="22518" y="2536"/>
                  </a:cubicBezTo>
                  <a:cubicBezTo>
                    <a:pt x="21882" y="6356"/>
                    <a:pt x="22518" y="15994"/>
                    <a:pt x="22518" y="15994"/>
                  </a:cubicBezTo>
                  <a:lnTo>
                    <a:pt x="11462" y="16515"/>
                  </a:lnTo>
                  <a:cubicBezTo>
                    <a:pt x="11462" y="16515"/>
                    <a:pt x="10536" y="16544"/>
                    <a:pt x="9378" y="16573"/>
                  </a:cubicBezTo>
                  <a:cubicBezTo>
                    <a:pt x="8117" y="15603"/>
                    <a:pt x="7579" y="15271"/>
                    <a:pt x="7434" y="15271"/>
                  </a:cubicBezTo>
                  <a:cubicBezTo>
                    <a:pt x="7190" y="15271"/>
                    <a:pt x="8063" y="16213"/>
                    <a:pt x="8481" y="16631"/>
                  </a:cubicBezTo>
                  <a:cubicBezTo>
                    <a:pt x="5905" y="16747"/>
                    <a:pt x="3242" y="16949"/>
                    <a:pt x="7381" y="17268"/>
                  </a:cubicBezTo>
                  <a:cubicBezTo>
                    <a:pt x="7381" y="17268"/>
                    <a:pt x="1" y="17412"/>
                    <a:pt x="7381" y="18049"/>
                  </a:cubicBezTo>
                  <a:cubicBezTo>
                    <a:pt x="7381" y="18049"/>
                    <a:pt x="1159" y="18049"/>
                    <a:pt x="7526" y="18686"/>
                  </a:cubicBezTo>
                  <a:cubicBezTo>
                    <a:pt x="7526" y="18686"/>
                    <a:pt x="6580" y="18617"/>
                    <a:pt x="5897" y="18617"/>
                  </a:cubicBezTo>
                  <a:cubicBezTo>
                    <a:pt x="4978" y="18617"/>
                    <a:pt x="4537" y="18741"/>
                    <a:pt x="7526" y="19322"/>
                  </a:cubicBezTo>
                  <a:cubicBezTo>
                    <a:pt x="10705" y="19923"/>
                    <a:pt x="16728" y="20782"/>
                    <a:pt x="21368" y="20782"/>
                  </a:cubicBezTo>
                  <a:cubicBezTo>
                    <a:pt x="24333" y="20782"/>
                    <a:pt x="26734" y="20431"/>
                    <a:pt x="27467" y="19438"/>
                  </a:cubicBezTo>
                  <a:cubicBezTo>
                    <a:pt x="29378" y="16891"/>
                    <a:pt x="29638" y="2767"/>
                    <a:pt x="25962" y="365"/>
                  </a:cubicBezTo>
                  <a:cubicBezTo>
                    <a:pt x="25962" y="365"/>
                    <a:pt x="25353" y="1"/>
                    <a:pt x="24638" y="1"/>
                  </a:cubicBezTo>
                  <a:close/>
                </a:path>
              </a:pathLst>
            </a:custGeom>
            <a:solidFill>
              <a:srgbClr val="F79A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105;p52">
              <a:extLst>
                <a:ext uri="{FF2B5EF4-FFF2-40B4-BE49-F238E27FC236}">
                  <a16:creationId xmlns:a16="http://schemas.microsoft.com/office/drawing/2014/main" id="{510A0ED6-029D-4035-9977-569FDA321A2F}"/>
                </a:ext>
              </a:extLst>
            </p:cNvPr>
            <p:cNvSpPr/>
            <p:nvPr/>
          </p:nvSpPr>
          <p:spPr>
            <a:xfrm>
              <a:off x="4881400" y="2547092"/>
              <a:ext cx="351271" cy="480641"/>
            </a:xfrm>
            <a:custGeom>
              <a:avLst/>
              <a:gdLst/>
              <a:ahLst/>
              <a:cxnLst/>
              <a:rect l="l" t="t" r="r" b="b"/>
              <a:pathLst>
                <a:path w="8105" h="11090" extrusionOk="0">
                  <a:moveTo>
                    <a:pt x="3344" y="1"/>
                  </a:moveTo>
                  <a:cubicBezTo>
                    <a:pt x="3050" y="1"/>
                    <a:pt x="2754" y="33"/>
                    <a:pt x="2461" y="88"/>
                  </a:cubicBezTo>
                  <a:cubicBezTo>
                    <a:pt x="1" y="551"/>
                    <a:pt x="377" y="10941"/>
                    <a:pt x="377" y="10941"/>
                  </a:cubicBezTo>
                  <a:cubicBezTo>
                    <a:pt x="1138" y="11045"/>
                    <a:pt x="1850" y="11089"/>
                    <a:pt x="2509" y="11089"/>
                  </a:cubicBezTo>
                  <a:cubicBezTo>
                    <a:pt x="6066" y="11089"/>
                    <a:pt x="8105" y="9812"/>
                    <a:pt x="8105" y="9812"/>
                  </a:cubicBezTo>
                  <a:cubicBezTo>
                    <a:pt x="7671" y="1821"/>
                    <a:pt x="5547" y="1"/>
                    <a:pt x="3344" y="1"/>
                  </a:cubicBezTo>
                  <a:close/>
                </a:path>
              </a:pathLst>
            </a:custGeom>
            <a:solidFill>
              <a:srgbClr val="F9BB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6" name="Picture 45">
            <a:extLst>
              <a:ext uri="{FF2B5EF4-FFF2-40B4-BE49-F238E27FC236}">
                <a16:creationId xmlns:a16="http://schemas.microsoft.com/office/drawing/2014/main" id="{73C3CB81-80F3-4FC2-9D7C-069DF05F508F}"/>
              </a:ext>
            </a:extLst>
          </p:cNvPr>
          <p:cNvPicPr>
            <a:picLocks noChangeAspect="1"/>
          </p:cNvPicPr>
          <p:nvPr/>
        </p:nvPicPr>
        <p:blipFill>
          <a:blip r:embed="rId3"/>
          <a:stretch>
            <a:fillRect/>
          </a:stretch>
        </p:blipFill>
        <p:spPr>
          <a:xfrm rot="5400000">
            <a:off x="347630" y="-384207"/>
            <a:ext cx="1120049" cy="1842289"/>
          </a:xfrm>
          <a:prstGeom prst="rect">
            <a:avLst/>
          </a:prstGeom>
        </p:spPr>
      </p:pic>
      <p:sp>
        <p:nvSpPr>
          <p:cNvPr id="47" name="Google Shape;463;p37">
            <a:extLst>
              <a:ext uri="{FF2B5EF4-FFF2-40B4-BE49-F238E27FC236}">
                <a16:creationId xmlns:a16="http://schemas.microsoft.com/office/drawing/2014/main" id="{88119D92-E59D-4BFB-BEA5-E8DDFDB616F9}"/>
              </a:ext>
            </a:extLst>
          </p:cNvPr>
          <p:cNvSpPr txBox="1">
            <a:spLocks/>
          </p:cNvSpPr>
          <p:nvPr/>
        </p:nvSpPr>
        <p:spPr>
          <a:xfrm>
            <a:off x="-13490" y="711053"/>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Research Question</a:t>
            </a:r>
          </a:p>
        </p:txBody>
      </p:sp>
      <p:sp>
        <p:nvSpPr>
          <p:cNvPr id="48" name="TextBox 47">
            <a:extLst>
              <a:ext uri="{FF2B5EF4-FFF2-40B4-BE49-F238E27FC236}">
                <a16:creationId xmlns:a16="http://schemas.microsoft.com/office/drawing/2014/main" id="{AF2DE1BE-DCDA-47A4-A4F1-4D2ECD73E6EB}"/>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a:t>
            </a:r>
            <a:r>
              <a:rPr lang="en-GB" b="1" err="1"/>
              <a:t>Chathuranga</a:t>
            </a:r>
            <a:r>
              <a:rPr lang="en-GB" b="1"/>
              <a:t> W. W. P. K. </a:t>
            </a:r>
            <a:r>
              <a:rPr lang="en-GB"/>
              <a:t>| 2021-073</a:t>
            </a:r>
            <a:endParaRPr lang="en-US"/>
          </a:p>
        </p:txBody>
      </p:sp>
    </p:spTree>
    <p:extLst>
      <p:ext uri="{BB962C8B-B14F-4D97-AF65-F5344CB8AC3E}">
        <p14:creationId xmlns:p14="http://schemas.microsoft.com/office/powerpoint/2010/main" val="3209105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63;p37">
            <a:extLst>
              <a:ext uri="{FF2B5EF4-FFF2-40B4-BE49-F238E27FC236}">
                <a16:creationId xmlns:a16="http://schemas.microsoft.com/office/drawing/2014/main" id="{74609314-C850-44A7-8758-385AD69C51B4}"/>
              </a:ext>
            </a:extLst>
          </p:cNvPr>
          <p:cNvSpPr txBox="1">
            <a:spLocks/>
          </p:cNvSpPr>
          <p:nvPr/>
        </p:nvSpPr>
        <p:spPr>
          <a:xfrm>
            <a:off x="1170039" y="287250"/>
            <a:ext cx="9556955" cy="49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b="1" i="0" u="none" strike="noStrike" kern="0" cap="none" spc="0" normalizeH="0" baseline="0" noProof="0">
                <a:ln>
                  <a:noFill/>
                </a:ln>
                <a:solidFill>
                  <a:srgbClr val="61878C"/>
                </a:solidFill>
                <a:effectLst/>
                <a:uLnTx/>
                <a:uFillTx/>
                <a:latin typeface="+mn-lt"/>
                <a:sym typeface="Neucha"/>
              </a:rPr>
              <a:t>Technologies</a:t>
            </a:r>
            <a:r>
              <a:rPr kumimoji="0" lang="en-US" sz="4400" b="1" i="0" u="none" strike="noStrike" kern="0" cap="none" spc="0" normalizeH="0" baseline="0" noProof="0">
                <a:ln>
                  <a:noFill/>
                </a:ln>
                <a:solidFill>
                  <a:srgbClr val="61878C"/>
                </a:solidFill>
                <a:effectLst/>
                <a:uLnTx/>
                <a:uFillTx/>
                <a:latin typeface="+mn-lt"/>
                <a:sym typeface="Neucha"/>
              </a:rPr>
              <a:t>, </a:t>
            </a:r>
            <a:r>
              <a:rPr kumimoji="0" lang="en-US" b="1" i="0" u="none" strike="noStrike" kern="0" cap="none" spc="0" normalizeH="0" baseline="0" noProof="0">
                <a:ln>
                  <a:noFill/>
                </a:ln>
                <a:solidFill>
                  <a:srgbClr val="61878C"/>
                </a:solidFill>
                <a:effectLst/>
                <a:uLnTx/>
                <a:uFillTx/>
                <a:latin typeface="+mn-lt"/>
                <a:sym typeface="Neucha"/>
              </a:rPr>
              <a:t>Techniques, Algorithms</a:t>
            </a:r>
          </a:p>
        </p:txBody>
      </p:sp>
      <p:pic>
        <p:nvPicPr>
          <p:cNvPr id="10" name="Picture 9">
            <a:extLst>
              <a:ext uri="{FF2B5EF4-FFF2-40B4-BE49-F238E27FC236}">
                <a16:creationId xmlns:a16="http://schemas.microsoft.com/office/drawing/2014/main" id="{0982456E-B1AC-4D62-B572-466B8B387B59}"/>
              </a:ext>
            </a:extLst>
          </p:cNvPr>
          <p:cNvPicPr>
            <a:picLocks noChangeAspect="1"/>
          </p:cNvPicPr>
          <p:nvPr/>
        </p:nvPicPr>
        <p:blipFill>
          <a:blip r:embed="rId2"/>
          <a:stretch>
            <a:fillRect/>
          </a:stretch>
        </p:blipFill>
        <p:spPr>
          <a:xfrm>
            <a:off x="8125837" y="1219822"/>
            <a:ext cx="2896124" cy="875572"/>
          </a:xfrm>
          <a:prstGeom prst="rect">
            <a:avLst/>
          </a:prstGeom>
        </p:spPr>
      </p:pic>
      <p:pic>
        <p:nvPicPr>
          <p:cNvPr id="11" name="Picture 10">
            <a:extLst>
              <a:ext uri="{FF2B5EF4-FFF2-40B4-BE49-F238E27FC236}">
                <a16:creationId xmlns:a16="http://schemas.microsoft.com/office/drawing/2014/main" id="{312C6E3E-A7AD-4141-8FC4-3249EFE678F6}"/>
              </a:ext>
            </a:extLst>
          </p:cNvPr>
          <p:cNvPicPr>
            <a:picLocks noChangeAspect="1"/>
          </p:cNvPicPr>
          <p:nvPr/>
        </p:nvPicPr>
        <p:blipFill>
          <a:blip r:embed="rId3"/>
          <a:stretch>
            <a:fillRect/>
          </a:stretch>
        </p:blipFill>
        <p:spPr>
          <a:xfrm>
            <a:off x="7991713" y="2395109"/>
            <a:ext cx="2896124" cy="801220"/>
          </a:xfrm>
          <a:prstGeom prst="rect">
            <a:avLst/>
          </a:prstGeom>
        </p:spPr>
      </p:pic>
      <p:pic>
        <p:nvPicPr>
          <p:cNvPr id="12" name="Picture 11">
            <a:extLst>
              <a:ext uri="{FF2B5EF4-FFF2-40B4-BE49-F238E27FC236}">
                <a16:creationId xmlns:a16="http://schemas.microsoft.com/office/drawing/2014/main" id="{44E27BFD-8C9C-42AE-9832-E31487BEE0D7}"/>
              </a:ext>
            </a:extLst>
          </p:cNvPr>
          <p:cNvPicPr>
            <a:picLocks noChangeAspect="1"/>
          </p:cNvPicPr>
          <p:nvPr/>
        </p:nvPicPr>
        <p:blipFill>
          <a:blip r:embed="rId4"/>
          <a:stretch>
            <a:fillRect/>
          </a:stretch>
        </p:blipFill>
        <p:spPr>
          <a:xfrm>
            <a:off x="8452855" y="3429000"/>
            <a:ext cx="1973840" cy="801220"/>
          </a:xfrm>
          <a:prstGeom prst="rect">
            <a:avLst/>
          </a:prstGeom>
        </p:spPr>
      </p:pic>
      <p:pic>
        <p:nvPicPr>
          <p:cNvPr id="13" name="Picture 12">
            <a:extLst>
              <a:ext uri="{FF2B5EF4-FFF2-40B4-BE49-F238E27FC236}">
                <a16:creationId xmlns:a16="http://schemas.microsoft.com/office/drawing/2014/main" id="{56D20B25-5F35-4BB6-8B93-37B879025357}"/>
              </a:ext>
            </a:extLst>
          </p:cNvPr>
          <p:cNvPicPr>
            <a:picLocks noChangeAspect="1"/>
          </p:cNvPicPr>
          <p:nvPr/>
        </p:nvPicPr>
        <p:blipFill>
          <a:blip r:embed="rId5"/>
          <a:stretch>
            <a:fillRect/>
          </a:stretch>
        </p:blipFill>
        <p:spPr>
          <a:xfrm>
            <a:off x="8125837" y="4563051"/>
            <a:ext cx="1914310" cy="335309"/>
          </a:xfrm>
          <a:prstGeom prst="rect">
            <a:avLst/>
          </a:prstGeom>
        </p:spPr>
      </p:pic>
      <p:pic>
        <p:nvPicPr>
          <p:cNvPr id="14" name="Picture 13">
            <a:extLst>
              <a:ext uri="{FF2B5EF4-FFF2-40B4-BE49-F238E27FC236}">
                <a16:creationId xmlns:a16="http://schemas.microsoft.com/office/drawing/2014/main" id="{AF740ACC-86C1-4E78-BA23-F7D1AD562831}"/>
              </a:ext>
            </a:extLst>
          </p:cNvPr>
          <p:cNvPicPr>
            <a:picLocks noChangeAspect="1"/>
          </p:cNvPicPr>
          <p:nvPr/>
        </p:nvPicPr>
        <p:blipFill>
          <a:blip r:embed="rId6"/>
          <a:stretch>
            <a:fillRect/>
          </a:stretch>
        </p:blipFill>
        <p:spPr>
          <a:xfrm>
            <a:off x="7991713" y="5003711"/>
            <a:ext cx="996255" cy="871723"/>
          </a:xfrm>
          <a:prstGeom prst="rect">
            <a:avLst/>
          </a:prstGeom>
        </p:spPr>
      </p:pic>
      <p:pic>
        <p:nvPicPr>
          <p:cNvPr id="15" name="Picture 14">
            <a:extLst>
              <a:ext uri="{FF2B5EF4-FFF2-40B4-BE49-F238E27FC236}">
                <a16:creationId xmlns:a16="http://schemas.microsoft.com/office/drawing/2014/main" id="{19B92947-32B7-47BF-9D01-6105031F7A00}"/>
              </a:ext>
            </a:extLst>
          </p:cNvPr>
          <p:cNvPicPr>
            <a:picLocks noChangeAspect="1"/>
          </p:cNvPicPr>
          <p:nvPr/>
        </p:nvPicPr>
        <p:blipFill>
          <a:blip r:embed="rId7"/>
          <a:stretch>
            <a:fillRect/>
          </a:stretch>
        </p:blipFill>
        <p:spPr>
          <a:xfrm>
            <a:off x="9280642" y="5229903"/>
            <a:ext cx="1519009" cy="483761"/>
          </a:xfrm>
          <a:prstGeom prst="rect">
            <a:avLst/>
          </a:prstGeom>
        </p:spPr>
      </p:pic>
      <p:pic>
        <p:nvPicPr>
          <p:cNvPr id="16" name="Picture 15">
            <a:extLst>
              <a:ext uri="{FF2B5EF4-FFF2-40B4-BE49-F238E27FC236}">
                <a16:creationId xmlns:a16="http://schemas.microsoft.com/office/drawing/2014/main" id="{27D197EA-7023-4405-9481-B5C85592C706}"/>
              </a:ext>
            </a:extLst>
          </p:cNvPr>
          <p:cNvPicPr>
            <a:picLocks noChangeAspect="1"/>
          </p:cNvPicPr>
          <p:nvPr/>
        </p:nvPicPr>
        <p:blipFill>
          <a:blip r:embed="rId8"/>
          <a:stretch>
            <a:fillRect/>
          </a:stretch>
        </p:blipFill>
        <p:spPr>
          <a:xfrm>
            <a:off x="-335900" y="-362790"/>
            <a:ext cx="2115495" cy="1792379"/>
          </a:xfrm>
          <a:prstGeom prst="rect">
            <a:avLst/>
          </a:prstGeom>
        </p:spPr>
      </p:pic>
      <p:pic>
        <p:nvPicPr>
          <p:cNvPr id="9" name="Graphic 8">
            <a:extLst>
              <a:ext uri="{FF2B5EF4-FFF2-40B4-BE49-F238E27FC236}">
                <a16:creationId xmlns:a16="http://schemas.microsoft.com/office/drawing/2014/main" id="{8B11F565-0020-420A-89DC-20ADCE3BA5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5567" y="1902981"/>
            <a:ext cx="4081784" cy="3617943"/>
          </a:xfrm>
          <a:prstGeom prst="rect">
            <a:avLst/>
          </a:prstGeom>
        </p:spPr>
      </p:pic>
      <p:sp>
        <p:nvSpPr>
          <p:cNvPr id="18" name="Content Placeholder 2">
            <a:extLst>
              <a:ext uri="{FF2B5EF4-FFF2-40B4-BE49-F238E27FC236}">
                <a16:creationId xmlns:a16="http://schemas.microsoft.com/office/drawing/2014/main" id="{0FEF35B5-6844-4E9D-93BE-0FF66E742636}"/>
              </a:ext>
            </a:extLst>
          </p:cNvPr>
          <p:cNvSpPr>
            <a:spLocks noGrp="1"/>
          </p:cNvSpPr>
          <p:nvPr>
            <p:ph idx="1"/>
          </p:nvPr>
        </p:nvSpPr>
        <p:spPr>
          <a:xfrm>
            <a:off x="304800" y="1143000"/>
            <a:ext cx="11684000" cy="5181600"/>
          </a:xfrm>
        </p:spPr>
        <p:txBody>
          <a:bodyPr>
            <a:normAutofit fontScale="70000" lnSpcReduction="20000"/>
          </a:bodyPr>
          <a:lstStyle/>
          <a:p>
            <a:r>
              <a:rPr lang="en-US"/>
              <a:t>Mobile App Development</a:t>
            </a:r>
          </a:p>
          <a:p>
            <a:pPr lvl="1"/>
            <a:r>
              <a:rPr lang="en-US"/>
              <a:t>Flutter</a:t>
            </a:r>
          </a:p>
          <a:p>
            <a:pPr lvl="1"/>
            <a:r>
              <a:rPr lang="en-US"/>
              <a:t>Dart</a:t>
            </a:r>
          </a:p>
          <a:p>
            <a:pPr marL="457200" lvl="1" indent="0">
              <a:buNone/>
            </a:pPr>
            <a:endParaRPr lang="en-US"/>
          </a:p>
          <a:p>
            <a:r>
              <a:rPr lang="en-US"/>
              <a:t>Development Language</a:t>
            </a:r>
          </a:p>
          <a:p>
            <a:pPr lvl="1"/>
            <a:r>
              <a:rPr lang="en-US"/>
              <a:t>Python</a:t>
            </a:r>
          </a:p>
          <a:p>
            <a:pPr marL="457200" lvl="1" indent="0">
              <a:buNone/>
            </a:pPr>
            <a:endParaRPr lang="en-US"/>
          </a:p>
          <a:p>
            <a:r>
              <a:rPr lang="en-US"/>
              <a:t>Database</a:t>
            </a:r>
          </a:p>
          <a:p>
            <a:pPr lvl="1"/>
            <a:r>
              <a:rPr lang="en-US"/>
              <a:t>Firebase</a:t>
            </a:r>
          </a:p>
          <a:p>
            <a:pPr lvl="1"/>
            <a:r>
              <a:rPr lang="en-US"/>
              <a:t>MongoDB</a:t>
            </a:r>
          </a:p>
          <a:p>
            <a:pPr marL="457200" lvl="1" indent="0">
              <a:buNone/>
            </a:pPr>
            <a:endParaRPr lang="en-US"/>
          </a:p>
          <a:p>
            <a:r>
              <a:rPr lang="en-US"/>
              <a:t>Environment / IDE</a:t>
            </a:r>
          </a:p>
          <a:p>
            <a:pPr lvl="1"/>
            <a:r>
              <a:rPr lang="en-US"/>
              <a:t>Anaconda 3 </a:t>
            </a:r>
          </a:p>
          <a:p>
            <a:pPr lvl="1"/>
            <a:r>
              <a:rPr lang="en-US"/>
              <a:t>Visual Studio Code</a:t>
            </a:r>
          </a:p>
          <a:p>
            <a:pPr lvl="1"/>
            <a:r>
              <a:rPr lang="en-US"/>
              <a:t>Spyder</a:t>
            </a:r>
          </a:p>
          <a:p>
            <a:pPr lvl="1"/>
            <a:r>
              <a:rPr lang="en-US"/>
              <a:t>Android Studio</a:t>
            </a:r>
          </a:p>
          <a:p>
            <a:pPr lvl="1"/>
            <a:endParaRPr lang="en-US"/>
          </a:p>
          <a:p>
            <a:pPr lvl="1"/>
            <a:endParaRPr lang="en-US"/>
          </a:p>
        </p:txBody>
      </p:sp>
    </p:spTree>
    <p:extLst>
      <p:ext uri="{BB962C8B-B14F-4D97-AF65-F5344CB8AC3E}">
        <p14:creationId xmlns:p14="http://schemas.microsoft.com/office/powerpoint/2010/main" val="8793442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lvl="0" algn="ctr">
              <a:buClr>
                <a:srgbClr val="61878C"/>
              </a:buClr>
              <a:defRPr/>
            </a:pPr>
            <a:r>
              <a:rPr lang="en-US" sz="4400" kern="0">
                <a:solidFill>
                  <a:srgbClr val="61878C"/>
                </a:solidFill>
                <a:latin typeface="+mn-lt"/>
              </a:rPr>
              <a:t>Research Gap</a:t>
            </a:r>
          </a:p>
        </p:txBody>
      </p:sp>
      <p:graphicFrame>
        <p:nvGraphicFramePr>
          <p:cNvPr id="31" name="Table 4">
            <a:extLst>
              <a:ext uri="{FF2B5EF4-FFF2-40B4-BE49-F238E27FC236}">
                <a16:creationId xmlns:a16="http://schemas.microsoft.com/office/drawing/2014/main" id="{FA84607B-0AD6-48F0-9332-10E664AACD38}"/>
              </a:ext>
            </a:extLst>
          </p:cNvPr>
          <p:cNvGraphicFramePr>
            <a:graphicFrameLocks/>
          </p:cNvGraphicFramePr>
          <p:nvPr>
            <p:extLst>
              <p:ext uri="{D42A27DB-BD31-4B8C-83A1-F6EECF244321}">
                <p14:modId xmlns:p14="http://schemas.microsoft.com/office/powerpoint/2010/main" val="3155096883"/>
              </p:ext>
            </p:extLst>
          </p:nvPr>
        </p:nvGraphicFramePr>
        <p:xfrm>
          <a:off x="904875" y="1156335"/>
          <a:ext cx="9723115" cy="5171751"/>
        </p:xfrm>
        <a:graphic>
          <a:graphicData uri="http://schemas.openxmlformats.org/drawingml/2006/table">
            <a:tbl>
              <a:tblPr firstRow="1" bandRow="1">
                <a:tableStyleId>{5C22544A-7EE6-4342-B048-85BDC9FD1C3A}</a:tableStyleId>
              </a:tblPr>
              <a:tblGrid>
                <a:gridCol w="4901682">
                  <a:extLst>
                    <a:ext uri="{9D8B030D-6E8A-4147-A177-3AD203B41FA5}">
                      <a16:colId xmlns:a16="http://schemas.microsoft.com/office/drawing/2014/main" val="3819598276"/>
                    </a:ext>
                  </a:extLst>
                </a:gridCol>
                <a:gridCol w="895738">
                  <a:extLst>
                    <a:ext uri="{9D8B030D-6E8A-4147-A177-3AD203B41FA5}">
                      <a16:colId xmlns:a16="http://schemas.microsoft.com/office/drawing/2014/main" val="1267106323"/>
                    </a:ext>
                  </a:extLst>
                </a:gridCol>
                <a:gridCol w="905070">
                  <a:extLst>
                    <a:ext uri="{9D8B030D-6E8A-4147-A177-3AD203B41FA5}">
                      <a16:colId xmlns:a16="http://schemas.microsoft.com/office/drawing/2014/main" val="332701219"/>
                    </a:ext>
                  </a:extLst>
                </a:gridCol>
                <a:gridCol w="867747">
                  <a:extLst>
                    <a:ext uri="{9D8B030D-6E8A-4147-A177-3AD203B41FA5}">
                      <a16:colId xmlns:a16="http://schemas.microsoft.com/office/drawing/2014/main" val="3670689513"/>
                    </a:ext>
                  </a:extLst>
                </a:gridCol>
                <a:gridCol w="951722">
                  <a:extLst>
                    <a:ext uri="{9D8B030D-6E8A-4147-A177-3AD203B41FA5}">
                      <a16:colId xmlns:a16="http://schemas.microsoft.com/office/drawing/2014/main" val="3113223533"/>
                    </a:ext>
                  </a:extLst>
                </a:gridCol>
                <a:gridCol w="1201156">
                  <a:extLst>
                    <a:ext uri="{9D8B030D-6E8A-4147-A177-3AD203B41FA5}">
                      <a16:colId xmlns:a16="http://schemas.microsoft.com/office/drawing/2014/main" val="3900387441"/>
                    </a:ext>
                  </a:extLst>
                </a:gridCol>
              </a:tblGrid>
              <a:tr h="573218">
                <a:tc>
                  <a:txBody>
                    <a:bodyPr/>
                    <a:lstStyle/>
                    <a:p>
                      <a:endParaRPr lang="en-US"/>
                    </a:p>
                  </a:txBody>
                  <a:tcPr/>
                </a:tc>
                <a:tc>
                  <a:txBody>
                    <a:bodyPr/>
                    <a:lstStyle/>
                    <a:p>
                      <a:pPr algn="ctr"/>
                      <a:r>
                        <a:rPr lang="en-US"/>
                        <a:t>[37]</a:t>
                      </a:r>
                    </a:p>
                  </a:txBody>
                  <a:tcPr anchor="ctr"/>
                </a:tc>
                <a:tc>
                  <a:txBody>
                    <a:bodyPr/>
                    <a:lstStyle/>
                    <a:p>
                      <a:pPr algn="ctr"/>
                      <a:r>
                        <a:rPr lang="en-US"/>
                        <a:t>[38]</a:t>
                      </a:r>
                    </a:p>
                  </a:txBody>
                  <a:tcPr anchor="ctr"/>
                </a:tc>
                <a:tc>
                  <a:txBody>
                    <a:bodyPr/>
                    <a:lstStyle/>
                    <a:p>
                      <a:pPr algn="ctr"/>
                      <a:r>
                        <a:rPr lang="en-US"/>
                        <a:t>[39]</a:t>
                      </a:r>
                    </a:p>
                  </a:txBody>
                  <a:tcPr anchor="ctr"/>
                </a:tc>
                <a:tc>
                  <a:txBody>
                    <a:bodyPr/>
                    <a:lstStyle/>
                    <a:p>
                      <a:pPr algn="ctr"/>
                      <a:r>
                        <a:rPr lang="en-US"/>
                        <a:t>[40]</a:t>
                      </a:r>
                    </a:p>
                  </a:txBody>
                  <a:tcPr anchor="ctr"/>
                </a:tc>
                <a:tc>
                  <a:txBody>
                    <a:bodyPr/>
                    <a:lstStyle/>
                    <a:p>
                      <a:pPr algn="ctr"/>
                      <a:r>
                        <a:rPr lang="en-US" sz="1600"/>
                        <a:t>Proposed System</a:t>
                      </a:r>
                    </a:p>
                  </a:txBody>
                  <a:tcPr anchor="ctr"/>
                </a:tc>
                <a:extLst>
                  <a:ext uri="{0D108BD9-81ED-4DB2-BD59-A6C34878D82A}">
                    <a16:rowId xmlns:a16="http://schemas.microsoft.com/office/drawing/2014/main" val="835172071"/>
                  </a:ext>
                </a:extLst>
              </a:tr>
              <a:tr h="687977">
                <a:tc>
                  <a:txBody>
                    <a:bodyPr/>
                    <a:lstStyle/>
                    <a:p>
                      <a:pPr lvl="0" algn="l">
                        <a:lnSpc>
                          <a:spcPct val="100000"/>
                        </a:lnSpc>
                        <a:spcBef>
                          <a:spcPts val="0"/>
                        </a:spcBef>
                        <a:spcAft>
                          <a:spcPts val="0"/>
                        </a:spcAft>
                        <a:buNone/>
                      </a:pPr>
                      <a:r>
                        <a:rPr lang="en-US" sz="1800" b="0" i="0" u="none" strike="noStrike" noProof="0">
                          <a:latin typeface="Cambria"/>
                        </a:rPr>
                        <a:t> Depression analysis base on biometrical parameter changes. </a:t>
                      </a:r>
                    </a:p>
                    <a:p>
                      <a:pPr marL="0" marR="0" lvl="0" indent="0" algn="l" defTabSz="914400">
                        <a:lnSpc>
                          <a:spcPct val="100000"/>
                        </a:lnSpc>
                        <a:spcBef>
                          <a:spcPts val="0"/>
                        </a:spcBef>
                        <a:spcAft>
                          <a:spcPts val="0"/>
                        </a:spcAft>
                        <a:buClrTx/>
                        <a:buSzTx/>
                        <a:buFontTx/>
                        <a:buNone/>
                        <a:tabLst/>
                        <a:defRPr/>
                      </a:pP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19645293"/>
                  </a:ext>
                </a:extLst>
              </a:tr>
              <a:tr h="681031">
                <a:tc>
                  <a:txBody>
                    <a:bodyPr/>
                    <a:lstStyle/>
                    <a:p>
                      <a:pPr marL="0" marR="0" lvl="0" indent="0" algn="l">
                        <a:lnSpc>
                          <a:spcPct val="100000"/>
                        </a:lnSpc>
                        <a:spcBef>
                          <a:spcPts val="0"/>
                        </a:spcBef>
                        <a:spcAft>
                          <a:spcPts val="0"/>
                        </a:spcAft>
                        <a:buNone/>
                      </a:pPr>
                      <a:r>
                        <a:rPr lang="en-US" sz="1800" b="0" i="0" u="none" strike="noStrike" noProof="0">
                          <a:latin typeface="Cambria"/>
                        </a:rPr>
                        <a:t>Screen and track depression using data that acquired using wearable</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7257765"/>
                  </a:ext>
                </a:extLst>
              </a:tr>
              <a:tr h="681031">
                <a:tc>
                  <a:txBody>
                    <a:bodyPr/>
                    <a:lstStyle/>
                    <a:p>
                      <a:pPr marL="0" lvl="0" indent="0" algn="l">
                        <a:lnSpc>
                          <a:spcPct val="100000"/>
                        </a:lnSpc>
                        <a:spcBef>
                          <a:spcPts val="0"/>
                        </a:spcBef>
                        <a:spcAft>
                          <a:spcPts val="0"/>
                        </a:spcAft>
                        <a:buNone/>
                      </a:pPr>
                      <a:r>
                        <a:rPr lang="en-US" sz="1800" b="0" i="0" u="none" strike="noStrike" noProof="0"/>
                        <a:t>Explore which data can be collected  using a wearable to predict depression. </a:t>
                      </a: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304319585"/>
                  </a:ext>
                </a:extLst>
              </a:tr>
              <a:tr h="681031">
                <a:tc>
                  <a:txBody>
                    <a:bodyPr/>
                    <a:lstStyle/>
                    <a:p>
                      <a:pPr marL="0" lvl="0" indent="0" algn="l">
                        <a:lnSpc>
                          <a:spcPct val="100000"/>
                        </a:lnSpc>
                        <a:spcBef>
                          <a:spcPts val="0"/>
                        </a:spcBef>
                        <a:spcAft>
                          <a:spcPts val="0"/>
                        </a:spcAft>
                        <a:buNone/>
                      </a:pPr>
                      <a:r>
                        <a:rPr lang="en-US" sz="1800" b="0" i="0" u="none" strike="noStrike" noProof="0"/>
                        <a:t>Invasive method to acquire parameter data</a:t>
                      </a:r>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040904006"/>
                  </a:ext>
                </a:extLst>
              </a:tr>
              <a:tr h="681031">
                <a:tc>
                  <a:txBody>
                    <a:bodyPr/>
                    <a:lstStyle/>
                    <a:p>
                      <a:pPr lvl="0" algn="l">
                        <a:lnSpc>
                          <a:spcPct val="100000"/>
                        </a:lnSpc>
                        <a:spcBef>
                          <a:spcPts val="0"/>
                        </a:spcBef>
                        <a:spcAft>
                          <a:spcPts val="0"/>
                        </a:spcAft>
                        <a:buNone/>
                      </a:pPr>
                      <a:r>
                        <a:rPr lang="en-US" sz="1800" b="0" i="0" u="none" strike="noStrike" noProof="0">
                          <a:latin typeface="Cambria"/>
                        </a:rPr>
                        <a:t>Noninvasive method as an alternative to acquire same parameter data. </a:t>
                      </a:r>
                    </a:p>
                    <a:p>
                      <a:pPr marL="0" lvl="0" indent="0" algn="l">
                        <a:lnSpc>
                          <a:spcPct val="100000"/>
                        </a:lnSpc>
                        <a:spcBef>
                          <a:spcPts val="0"/>
                        </a:spcBef>
                        <a:spcAft>
                          <a:spcPts val="0"/>
                        </a:spcAft>
                        <a:buNone/>
                      </a:pPr>
                      <a:endParaRPr lang="en-US" sz="1800" b="0" i="0" u="none" strike="noStrike" noProof="0"/>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874701315"/>
                  </a:ext>
                </a:extLst>
              </a:tr>
              <a:tr h="720738">
                <a:tc>
                  <a:txBody>
                    <a:bodyPr/>
                    <a:lstStyle/>
                    <a:p>
                      <a:pPr marL="0" marR="0" lvl="0" indent="0" algn="l" rtl="0" eaLnBrk="1" fontAlgn="auto" latinLnBrk="0" hangingPunct="1">
                        <a:lnSpc>
                          <a:spcPct val="100000"/>
                        </a:lnSpc>
                        <a:spcBef>
                          <a:spcPts val="0"/>
                        </a:spcBef>
                        <a:spcAft>
                          <a:spcPts val="0"/>
                        </a:spcAft>
                        <a:buClrTx/>
                        <a:buSzTx/>
                        <a:buFontTx/>
                        <a:buNone/>
                      </a:pPr>
                      <a:r>
                        <a:rPr lang="en-US"/>
                        <a:t>Probability of early depression analysis based on biometric data.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0089373"/>
                  </a:ext>
                </a:extLst>
              </a:tr>
            </a:tbl>
          </a:graphicData>
        </a:graphic>
      </p:graphicFrame>
      <p:pic>
        <p:nvPicPr>
          <p:cNvPr id="32" name="Graphic 10" descr="Checkmark">
            <a:extLst>
              <a:ext uri="{FF2B5EF4-FFF2-40B4-BE49-F238E27FC236}">
                <a16:creationId xmlns:a16="http://schemas.microsoft.com/office/drawing/2014/main" id="{C1358507-E871-4DC5-A675-7D48D3C5CE55}"/>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29" y="4186378"/>
            <a:ext cx="228600" cy="267335"/>
          </a:xfrm>
          <a:prstGeom prst="rect">
            <a:avLst/>
          </a:prstGeom>
        </p:spPr>
      </p:pic>
      <p:pic>
        <p:nvPicPr>
          <p:cNvPr id="33" name="Graphic 10" descr="Checkmark">
            <a:extLst>
              <a:ext uri="{FF2B5EF4-FFF2-40B4-BE49-F238E27FC236}">
                <a16:creationId xmlns:a16="http://schemas.microsoft.com/office/drawing/2014/main" id="{92EBC0FF-3182-43A2-9F6A-0D800F9C24C0}"/>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8997" y="4963767"/>
            <a:ext cx="228600" cy="267335"/>
          </a:xfrm>
          <a:prstGeom prst="rect">
            <a:avLst/>
          </a:prstGeom>
        </p:spPr>
      </p:pic>
      <p:pic>
        <p:nvPicPr>
          <p:cNvPr id="34" name="Graphic 10" descr="Checkmark">
            <a:extLst>
              <a:ext uri="{FF2B5EF4-FFF2-40B4-BE49-F238E27FC236}">
                <a16:creationId xmlns:a16="http://schemas.microsoft.com/office/drawing/2014/main" id="{0EE616F1-5E8C-464D-A936-9A4E5560113A}"/>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6622" y="5811118"/>
            <a:ext cx="228600" cy="267335"/>
          </a:xfrm>
          <a:prstGeom prst="rect">
            <a:avLst/>
          </a:prstGeom>
        </p:spPr>
      </p:pic>
      <p:pic>
        <p:nvPicPr>
          <p:cNvPr id="35" name="Graphic 10" descr="Checkmark">
            <a:extLst>
              <a:ext uri="{FF2B5EF4-FFF2-40B4-BE49-F238E27FC236}">
                <a16:creationId xmlns:a16="http://schemas.microsoft.com/office/drawing/2014/main" id="{F6D93E4F-D7B7-4071-9BB9-22A827E4C0C3}"/>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5697" y="2048236"/>
            <a:ext cx="228600" cy="267335"/>
          </a:xfrm>
          <a:prstGeom prst="rect">
            <a:avLst/>
          </a:prstGeom>
        </p:spPr>
      </p:pic>
      <p:pic>
        <p:nvPicPr>
          <p:cNvPr id="36" name="Graphic 78" descr="Close">
            <a:extLst>
              <a:ext uri="{FF2B5EF4-FFF2-40B4-BE49-F238E27FC236}">
                <a16:creationId xmlns:a16="http://schemas.microsoft.com/office/drawing/2014/main" id="{5806DC92-6B0A-4C49-A255-FF89EA57160E}"/>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1504" y="3534639"/>
            <a:ext cx="266700" cy="266700"/>
          </a:xfrm>
          <a:prstGeom prst="rect">
            <a:avLst/>
          </a:prstGeom>
        </p:spPr>
      </p:pic>
      <p:pic>
        <p:nvPicPr>
          <p:cNvPr id="37" name="Graphic 10" descr="Checkmark">
            <a:extLst>
              <a:ext uri="{FF2B5EF4-FFF2-40B4-BE49-F238E27FC236}">
                <a16:creationId xmlns:a16="http://schemas.microsoft.com/office/drawing/2014/main" id="{509B2E72-2445-48FE-8D35-ECA5B62525EF}"/>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5221" y="2848335"/>
            <a:ext cx="228600" cy="267335"/>
          </a:xfrm>
          <a:prstGeom prst="rect">
            <a:avLst/>
          </a:prstGeom>
        </p:spPr>
      </p:pic>
      <p:pic>
        <p:nvPicPr>
          <p:cNvPr id="38" name="Graphic 10" descr="Checkmark">
            <a:extLst>
              <a:ext uri="{FF2B5EF4-FFF2-40B4-BE49-F238E27FC236}">
                <a16:creationId xmlns:a16="http://schemas.microsoft.com/office/drawing/2014/main" id="{C4B4E731-1357-4FAB-A952-99903A7DE0F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5696" y="4181835"/>
            <a:ext cx="228600" cy="267335"/>
          </a:xfrm>
          <a:prstGeom prst="rect">
            <a:avLst/>
          </a:prstGeom>
        </p:spPr>
      </p:pic>
      <p:pic>
        <p:nvPicPr>
          <p:cNvPr id="39" name="Graphic 78" descr="Close">
            <a:extLst>
              <a:ext uri="{FF2B5EF4-FFF2-40B4-BE49-F238E27FC236}">
                <a16:creationId xmlns:a16="http://schemas.microsoft.com/office/drawing/2014/main" id="{72E74FD6-D37E-489D-B045-5F53BBC89AD6}"/>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1028" y="4963389"/>
            <a:ext cx="266700" cy="266700"/>
          </a:xfrm>
          <a:prstGeom prst="rect">
            <a:avLst/>
          </a:prstGeom>
        </p:spPr>
      </p:pic>
      <p:pic>
        <p:nvPicPr>
          <p:cNvPr id="40" name="Graphic 78" descr="Close">
            <a:extLst>
              <a:ext uri="{FF2B5EF4-FFF2-40B4-BE49-F238E27FC236}">
                <a16:creationId xmlns:a16="http://schemas.microsoft.com/office/drawing/2014/main" id="{B1FF41FE-65ED-419D-8CCC-F5C98DEBCC1D}"/>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0078" y="5811114"/>
            <a:ext cx="266700" cy="266700"/>
          </a:xfrm>
          <a:prstGeom prst="rect">
            <a:avLst/>
          </a:prstGeom>
        </p:spPr>
      </p:pic>
      <p:pic>
        <p:nvPicPr>
          <p:cNvPr id="41" name="Graphic 10" descr="Checkmark">
            <a:extLst>
              <a:ext uri="{FF2B5EF4-FFF2-40B4-BE49-F238E27FC236}">
                <a16:creationId xmlns:a16="http://schemas.microsoft.com/office/drawing/2014/main" id="{04937C71-EB2D-4A39-AA13-4B298707E89C}"/>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0096" y="2857860"/>
            <a:ext cx="228600" cy="267335"/>
          </a:xfrm>
          <a:prstGeom prst="rect">
            <a:avLst/>
          </a:prstGeom>
        </p:spPr>
      </p:pic>
      <p:pic>
        <p:nvPicPr>
          <p:cNvPr id="42" name="Graphic 78" descr="Close">
            <a:extLst>
              <a:ext uri="{FF2B5EF4-FFF2-40B4-BE49-F238E27FC236}">
                <a16:creationId xmlns:a16="http://schemas.microsoft.com/office/drawing/2014/main" id="{0F6CC325-C241-4DC9-9CA8-BB83804E46F1}"/>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6378" y="3534639"/>
            <a:ext cx="266700" cy="266700"/>
          </a:xfrm>
          <a:prstGeom prst="rect">
            <a:avLst/>
          </a:prstGeom>
        </p:spPr>
      </p:pic>
      <p:pic>
        <p:nvPicPr>
          <p:cNvPr id="43" name="Graphic 10" descr="Checkmark">
            <a:extLst>
              <a:ext uri="{FF2B5EF4-FFF2-40B4-BE49-F238E27FC236}">
                <a16:creationId xmlns:a16="http://schemas.microsoft.com/office/drawing/2014/main" id="{1320ED2C-2D15-4546-9EF5-758FB0CF18C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71046" y="4181835"/>
            <a:ext cx="228600" cy="267335"/>
          </a:xfrm>
          <a:prstGeom prst="rect">
            <a:avLst/>
          </a:prstGeom>
        </p:spPr>
      </p:pic>
      <p:pic>
        <p:nvPicPr>
          <p:cNvPr id="44" name="Graphic 78" descr="Close">
            <a:extLst>
              <a:ext uri="{FF2B5EF4-FFF2-40B4-BE49-F238E27FC236}">
                <a16:creationId xmlns:a16="http://schemas.microsoft.com/office/drawing/2014/main" id="{35E122CC-571F-46D3-B8B2-87B11EFD749A}"/>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7328" y="4963389"/>
            <a:ext cx="266700" cy="266700"/>
          </a:xfrm>
          <a:prstGeom prst="rect">
            <a:avLst/>
          </a:prstGeom>
        </p:spPr>
      </p:pic>
      <p:pic>
        <p:nvPicPr>
          <p:cNvPr id="45" name="Graphic 78" descr="Close">
            <a:extLst>
              <a:ext uri="{FF2B5EF4-FFF2-40B4-BE49-F238E27FC236}">
                <a16:creationId xmlns:a16="http://schemas.microsoft.com/office/drawing/2014/main" id="{15894BA2-D8B3-4DB8-89A3-37D75130EFB6}"/>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7328" y="5811114"/>
            <a:ext cx="266700" cy="266700"/>
          </a:xfrm>
          <a:prstGeom prst="rect">
            <a:avLst/>
          </a:prstGeom>
        </p:spPr>
      </p:pic>
      <p:pic>
        <p:nvPicPr>
          <p:cNvPr id="46" name="Graphic 10" descr="Checkmark">
            <a:extLst>
              <a:ext uri="{FF2B5EF4-FFF2-40B4-BE49-F238E27FC236}">
                <a16:creationId xmlns:a16="http://schemas.microsoft.com/office/drawing/2014/main" id="{3E63E656-BE8E-401F-89E6-978F53E0A424}"/>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4496" y="2048235"/>
            <a:ext cx="228600" cy="267335"/>
          </a:xfrm>
          <a:prstGeom prst="rect">
            <a:avLst/>
          </a:prstGeom>
        </p:spPr>
      </p:pic>
      <p:pic>
        <p:nvPicPr>
          <p:cNvPr id="47" name="Graphic 10" descr="Checkmark">
            <a:extLst>
              <a:ext uri="{FF2B5EF4-FFF2-40B4-BE49-F238E27FC236}">
                <a16:creationId xmlns:a16="http://schemas.microsoft.com/office/drawing/2014/main" id="{7363FFE3-055F-4EBC-AE39-5391AF7C1340}"/>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3546" y="2848335"/>
            <a:ext cx="228600" cy="267335"/>
          </a:xfrm>
          <a:prstGeom prst="rect">
            <a:avLst/>
          </a:prstGeom>
        </p:spPr>
      </p:pic>
      <p:pic>
        <p:nvPicPr>
          <p:cNvPr id="48" name="Graphic 10" descr="Checkmark">
            <a:extLst>
              <a:ext uri="{FF2B5EF4-FFF2-40B4-BE49-F238E27FC236}">
                <a16:creationId xmlns:a16="http://schemas.microsoft.com/office/drawing/2014/main" id="{B6072B9A-7468-409C-85E3-0DB5156A810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6396" y="4181835"/>
            <a:ext cx="228600" cy="267335"/>
          </a:xfrm>
          <a:prstGeom prst="rect">
            <a:avLst/>
          </a:prstGeom>
        </p:spPr>
      </p:pic>
      <p:pic>
        <p:nvPicPr>
          <p:cNvPr id="49" name="Graphic 78" descr="Close">
            <a:extLst>
              <a:ext uri="{FF2B5EF4-FFF2-40B4-BE49-F238E27FC236}">
                <a16:creationId xmlns:a16="http://schemas.microsoft.com/office/drawing/2014/main" id="{BE25F3A6-E951-4531-9951-595A29127C70}"/>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89828" y="4963389"/>
            <a:ext cx="266700" cy="266700"/>
          </a:xfrm>
          <a:prstGeom prst="rect">
            <a:avLst/>
          </a:prstGeom>
        </p:spPr>
      </p:pic>
      <p:pic>
        <p:nvPicPr>
          <p:cNvPr id="50" name="Graphic 78" descr="Close">
            <a:extLst>
              <a:ext uri="{FF2B5EF4-FFF2-40B4-BE49-F238E27FC236}">
                <a16:creationId xmlns:a16="http://schemas.microsoft.com/office/drawing/2014/main" id="{F28AC174-5DA5-44F4-B18E-9168176E87E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8878" y="5811114"/>
            <a:ext cx="266700" cy="266700"/>
          </a:xfrm>
          <a:prstGeom prst="rect">
            <a:avLst/>
          </a:prstGeom>
        </p:spPr>
      </p:pic>
      <p:pic>
        <p:nvPicPr>
          <p:cNvPr id="51" name="Graphic 10" descr="Checkmark">
            <a:extLst>
              <a:ext uri="{FF2B5EF4-FFF2-40B4-BE49-F238E27FC236}">
                <a16:creationId xmlns:a16="http://schemas.microsoft.com/office/drawing/2014/main" id="{413381B5-C8CE-4718-AF9C-8194E273EFDB}"/>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7946" y="2048235"/>
            <a:ext cx="228600" cy="267335"/>
          </a:xfrm>
          <a:prstGeom prst="rect">
            <a:avLst/>
          </a:prstGeom>
        </p:spPr>
      </p:pic>
      <p:pic>
        <p:nvPicPr>
          <p:cNvPr id="52" name="Graphic 78" descr="Close">
            <a:extLst>
              <a:ext uri="{FF2B5EF4-FFF2-40B4-BE49-F238E27FC236}">
                <a16:creationId xmlns:a16="http://schemas.microsoft.com/office/drawing/2014/main" id="{6BB3B2DF-A7B1-4DC2-B877-B0B62358C225}"/>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6128" y="2858364"/>
            <a:ext cx="266700" cy="266700"/>
          </a:xfrm>
          <a:prstGeom prst="rect">
            <a:avLst/>
          </a:prstGeom>
        </p:spPr>
      </p:pic>
      <p:pic>
        <p:nvPicPr>
          <p:cNvPr id="55" name="Graphic 10" descr="Checkmark">
            <a:extLst>
              <a:ext uri="{FF2B5EF4-FFF2-40B4-BE49-F238E27FC236}">
                <a16:creationId xmlns:a16="http://schemas.microsoft.com/office/drawing/2014/main" id="{7CB5AEE1-74AD-4D1F-88D2-2F4A0FD286B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9846" y="4181835"/>
            <a:ext cx="228600" cy="267335"/>
          </a:xfrm>
          <a:prstGeom prst="rect">
            <a:avLst/>
          </a:prstGeom>
        </p:spPr>
      </p:pic>
      <p:pic>
        <p:nvPicPr>
          <p:cNvPr id="56" name="Graphic 78" descr="Close">
            <a:extLst>
              <a:ext uri="{FF2B5EF4-FFF2-40B4-BE49-F238E27FC236}">
                <a16:creationId xmlns:a16="http://schemas.microsoft.com/office/drawing/2014/main" id="{EA92E8AC-958A-4E7C-9B0B-C2DFD7994989}"/>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4228" y="4963389"/>
            <a:ext cx="266700" cy="266700"/>
          </a:xfrm>
          <a:prstGeom prst="rect">
            <a:avLst/>
          </a:prstGeom>
        </p:spPr>
      </p:pic>
      <p:pic>
        <p:nvPicPr>
          <p:cNvPr id="58" name="Graphic 78" descr="Close">
            <a:extLst>
              <a:ext uri="{FF2B5EF4-FFF2-40B4-BE49-F238E27FC236}">
                <a16:creationId xmlns:a16="http://schemas.microsoft.com/office/drawing/2014/main" id="{F55EFC1A-E4CB-49E7-B56E-156230F88A7B}"/>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6128" y="5858739"/>
            <a:ext cx="266700" cy="266700"/>
          </a:xfrm>
          <a:prstGeom prst="rect">
            <a:avLst/>
          </a:prstGeom>
        </p:spPr>
      </p:pic>
      <p:pic>
        <p:nvPicPr>
          <p:cNvPr id="59" name="Graphic 10" descr="Checkmark">
            <a:extLst>
              <a:ext uri="{FF2B5EF4-FFF2-40B4-BE49-F238E27FC236}">
                <a16:creationId xmlns:a16="http://schemas.microsoft.com/office/drawing/2014/main" id="{9CBA131E-492B-4A5D-B005-FE1AD6432244}"/>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28" y="3538677"/>
            <a:ext cx="228600" cy="267335"/>
          </a:xfrm>
          <a:prstGeom prst="rect">
            <a:avLst/>
          </a:prstGeom>
        </p:spPr>
      </p:pic>
      <p:pic>
        <p:nvPicPr>
          <p:cNvPr id="60" name="Graphic 10" descr="Checkmark">
            <a:extLst>
              <a:ext uri="{FF2B5EF4-FFF2-40B4-BE49-F238E27FC236}">
                <a16:creationId xmlns:a16="http://schemas.microsoft.com/office/drawing/2014/main" id="{7E51707A-DD87-49DB-B511-C06B224872D1}"/>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28" y="2862402"/>
            <a:ext cx="228600" cy="267335"/>
          </a:xfrm>
          <a:prstGeom prst="rect">
            <a:avLst/>
          </a:prstGeom>
        </p:spPr>
      </p:pic>
      <p:pic>
        <p:nvPicPr>
          <p:cNvPr id="61" name="Graphic 10" descr="Checkmark">
            <a:extLst>
              <a:ext uri="{FF2B5EF4-FFF2-40B4-BE49-F238E27FC236}">
                <a16:creationId xmlns:a16="http://schemas.microsoft.com/office/drawing/2014/main" id="{D965ACD8-BE70-4D91-AF80-C8ED105B034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8653" y="1995627"/>
            <a:ext cx="228600" cy="267335"/>
          </a:xfrm>
          <a:prstGeom prst="rect">
            <a:avLst/>
          </a:prstGeom>
        </p:spPr>
      </p:pic>
      <p:pic>
        <p:nvPicPr>
          <p:cNvPr id="62" name="Graphic 78" descr="Close">
            <a:extLst>
              <a:ext uri="{FF2B5EF4-FFF2-40B4-BE49-F238E27FC236}">
                <a16:creationId xmlns:a16="http://schemas.microsoft.com/office/drawing/2014/main" id="{5683F155-0E5B-4A3B-9B26-77C7CF9AFFC2}"/>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6378" y="2048739"/>
            <a:ext cx="266700" cy="266700"/>
          </a:xfrm>
          <a:prstGeom prst="rect">
            <a:avLst/>
          </a:prstGeom>
        </p:spPr>
      </p:pic>
      <p:pic>
        <p:nvPicPr>
          <p:cNvPr id="63" name="Graphic 10" descr="Checkmark">
            <a:extLst>
              <a:ext uri="{FF2B5EF4-FFF2-40B4-BE49-F238E27FC236}">
                <a16:creationId xmlns:a16="http://schemas.microsoft.com/office/drawing/2014/main" id="{73CDBD5E-4874-46D8-ADAD-6D0C048CE4A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8896" y="3534135"/>
            <a:ext cx="228600" cy="267335"/>
          </a:xfrm>
          <a:prstGeom prst="rect">
            <a:avLst/>
          </a:prstGeom>
        </p:spPr>
      </p:pic>
      <p:pic>
        <p:nvPicPr>
          <p:cNvPr id="64" name="Graphic 78" descr="Close">
            <a:extLst>
              <a:ext uri="{FF2B5EF4-FFF2-40B4-BE49-F238E27FC236}">
                <a16:creationId xmlns:a16="http://schemas.microsoft.com/office/drawing/2014/main" id="{E902A9C6-021D-401C-A787-4EF4746E0448}"/>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8878" y="3582264"/>
            <a:ext cx="266700" cy="266700"/>
          </a:xfrm>
          <a:prstGeom prst="rect">
            <a:avLst/>
          </a:prstGeom>
        </p:spPr>
      </p:pic>
      <p:sp>
        <p:nvSpPr>
          <p:cNvPr id="65" name="TextBox 64">
            <a:extLst>
              <a:ext uri="{FF2B5EF4-FFF2-40B4-BE49-F238E27FC236}">
                <a16:creationId xmlns:a16="http://schemas.microsoft.com/office/drawing/2014/main" id="{CF6E2B41-DC6C-4C15-81D3-F25961C2D865}"/>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19521210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417F6FF-5E35-4F17-9D24-2EEBD6D43AEC}"/>
              </a:ext>
            </a:extLst>
          </p:cNvPr>
          <p:cNvPicPr>
            <a:picLocks noChangeAspect="1"/>
          </p:cNvPicPr>
          <p:nvPr/>
        </p:nvPicPr>
        <p:blipFill>
          <a:blip r:embed="rId2"/>
          <a:stretch>
            <a:fillRect/>
          </a:stretch>
        </p:blipFill>
        <p:spPr>
          <a:xfrm rot="20701765">
            <a:off x="9174512" y="592676"/>
            <a:ext cx="2474920" cy="2239787"/>
          </a:xfrm>
          <a:prstGeom prst="rect">
            <a:avLst/>
          </a:prstGeom>
        </p:spPr>
      </p:pic>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lvl="0" algn="ctr">
              <a:buClr>
                <a:srgbClr val="61878C"/>
              </a:buClr>
              <a:defRPr/>
            </a:pPr>
            <a:r>
              <a:rPr lang="en-US" sz="4400" kern="0">
                <a:solidFill>
                  <a:srgbClr val="61878C"/>
                </a:solidFill>
                <a:latin typeface="+mn-lt"/>
              </a:rPr>
              <a:t>Mobile Application Gap</a:t>
            </a:r>
          </a:p>
        </p:txBody>
      </p:sp>
      <p:graphicFrame>
        <p:nvGraphicFramePr>
          <p:cNvPr id="29" name="Table 4">
            <a:extLst>
              <a:ext uri="{FF2B5EF4-FFF2-40B4-BE49-F238E27FC236}">
                <a16:creationId xmlns:a16="http://schemas.microsoft.com/office/drawing/2014/main" id="{5EFB5B4B-D0FA-424B-9B5F-6AE953A02990}"/>
              </a:ext>
            </a:extLst>
          </p:cNvPr>
          <p:cNvGraphicFramePr>
            <a:graphicFrameLocks noGrp="1"/>
          </p:cNvGraphicFramePr>
          <p:nvPr>
            <p:ph idx="1"/>
            <p:extLst>
              <p:ext uri="{D42A27DB-BD31-4B8C-83A1-F6EECF244321}">
                <p14:modId xmlns:p14="http://schemas.microsoft.com/office/powerpoint/2010/main" val="2839239968"/>
              </p:ext>
            </p:extLst>
          </p:nvPr>
        </p:nvGraphicFramePr>
        <p:xfrm>
          <a:off x="1104900" y="1524000"/>
          <a:ext cx="9982199" cy="4293292"/>
        </p:xfrm>
        <a:graphic>
          <a:graphicData uri="http://schemas.openxmlformats.org/drawingml/2006/table">
            <a:tbl>
              <a:tblPr firstRow="1" bandRow="1">
                <a:tableStyleId>{5C22544A-7EE6-4342-B048-85BDC9FD1C3A}</a:tableStyleId>
              </a:tblPr>
              <a:tblGrid>
                <a:gridCol w="4305300">
                  <a:extLst>
                    <a:ext uri="{9D8B030D-6E8A-4147-A177-3AD203B41FA5}">
                      <a16:colId xmlns:a16="http://schemas.microsoft.com/office/drawing/2014/main" val="2659857320"/>
                    </a:ext>
                  </a:extLst>
                </a:gridCol>
                <a:gridCol w="990600">
                  <a:extLst>
                    <a:ext uri="{9D8B030D-6E8A-4147-A177-3AD203B41FA5}">
                      <a16:colId xmlns:a16="http://schemas.microsoft.com/office/drawing/2014/main" val="2137054516"/>
                    </a:ext>
                  </a:extLst>
                </a:gridCol>
                <a:gridCol w="1371600">
                  <a:extLst>
                    <a:ext uri="{9D8B030D-6E8A-4147-A177-3AD203B41FA5}">
                      <a16:colId xmlns:a16="http://schemas.microsoft.com/office/drawing/2014/main" val="582596927"/>
                    </a:ext>
                  </a:extLst>
                </a:gridCol>
                <a:gridCol w="1143000">
                  <a:extLst>
                    <a:ext uri="{9D8B030D-6E8A-4147-A177-3AD203B41FA5}">
                      <a16:colId xmlns:a16="http://schemas.microsoft.com/office/drawing/2014/main" val="1293477513"/>
                    </a:ext>
                  </a:extLst>
                </a:gridCol>
                <a:gridCol w="838200">
                  <a:extLst>
                    <a:ext uri="{9D8B030D-6E8A-4147-A177-3AD203B41FA5}">
                      <a16:colId xmlns:a16="http://schemas.microsoft.com/office/drawing/2014/main" val="3962735955"/>
                    </a:ext>
                  </a:extLst>
                </a:gridCol>
                <a:gridCol w="1333499">
                  <a:extLst>
                    <a:ext uri="{9D8B030D-6E8A-4147-A177-3AD203B41FA5}">
                      <a16:colId xmlns:a16="http://schemas.microsoft.com/office/drawing/2014/main" val="338957365"/>
                    </a:ext>
                  </a:extLst>
                </a:gridCol>
              </a:tblGrid>
              <a:tr h="666172">
                <a:tc>
                  <a:txBody>
                    <a:bodyPr/>
                    <a:lstStyle/>
                    <a:p>
                      <a:endParaRPr lang="en-US"/>
                    </a:p>
                  </a:txBody>
                  <a:tcPr/>
                </a:tc>
                <a:tc>
                  <a:txBody>
                    <a:bodyPr/>
                    <a:lstStyle/>
                    <a:p>
                      <a:r>
                        <a:rPr lang="en-US" sz="1800" b="1" kern="1200" err="1">
                          <a:solidFill>
                            <a:schemeClr val="lt1"/>
                          </a:solidFill>
                          <a:effectLst/>
                          <a:latin typeface="+mn-lt"/>
                          <a:ea typeface="+mn-ea"/>
                          <a:cs typeface="+mn-cs"/>
                        </a:rPr>
                        <a:t>Sleepio</a:t>
                      </a:r>
                      <a:endParaRPr lang="en-US"/>
                    </a:p>
                  </a:txBody>
                  <a:tcPr/>
                </a:tc>
                <a:tc>
                  <a:txBody>
                    <a:bodyPr/>
                    <a:lstStyle/>
                    <a:p>
                      <a:r>
                        <a:rPr lang="en-US" sz="1800" b="1" kern="1200" err="1">
                          <a:solidFill>
                            <a:schemeClr val="lt1"/>
                          </a:solidFill>
                          <a:effectLst/>
                          <a:latin typeface="+mn-lt"/>
                          <a:ea typeface="+mn-ea"/>
                          <a:cs typeface="+mn-cs"/>
                        </a:rPr>
                        <a:t>StressScan</a:t>
                      </a:r>
                      <a:endParaRPr lang="en-US"/>
                    </a:p>
                  </a:txBody>
                  <a:tcPr/>
                </a:tc>
                <a:tc>
                  <a:txBody>
                    <a:bodyPr/>
                    <a:lstStyle/>
                    <a:p>
                      <a:r>
                        <a:rPr lang="en-US" sz="1800" b="1" kern="1200" err="1">
                          <a:solidFill>
                            <a:schemeClr val="lt1"/>
                          </a:solidFill>
                          <a:effectLst/>
                          <a:latin typeface="+mn-lt"/>
                          <a:ea typeface="+mn-ea"/>
                          <a:cs typeface="+mn-cs"/>
                        </a:rPr>
                        <a:t>Welltory</a:t>
                      </a:r>
                      <a:endParaRPr lang="en-US"/>
                    </a:p>
                  </a:txBody>
                  <a:tcPr/>
                </a:tc>
                <a:tc>
                  <a:txBody>
                    <a:bodyPr/>
                    <a:lstStyle/>
                    <a:p>
                      <a:r>
                        <a:rPr lang="en-US" sz="1800" b="1" kern="1200">
                          <a:solidFill>
                            <a:schemeClr val="lt1"/>
                          </a:solidFill>
                          <a:effectLst/>
                          <a:latin typeface="+mn-lt"/>
                          <a:ea typeface="+mn-ea"/>
                          <a:cs typeface="+mn-cs"/>
                        </a:rPr>
                        <a:t>Mood</a:t>
                      </a:r>
                    </a:p>
                    <a:p>
                      <a:r>
                        <a:rPr lang="en-US" sz="1800" b="1" kern="1200">
                          <a:solidFill>
                            <a:schemeClr val="lt1"/>
                          </a:solidFill>
                          <a:effectLst/>
                          <a:latin typeface="+mn-lt"/>
                          <a:ea typeface="+mn-ea"/>
                          <a:cs typeface="+mn-cs"/>
                        </a:rPr>
                        <a:t>path</a:t>
                      </a:r>
                      <a:endParaRPr lang="en-US"/>
                    </a:p>
                  </a:txBody>
                  <a:tcPr/>
                </a:tc>
                <a:tc>
                  <a:txBody>
                    <a:bodyPr/>
                    <a:lstStyle/>
                    <a:p>
                      <a:r>
                        <a:rPr lang="en-US"/>
                        <a:t>Proposed App </a:t>
                      </a:r>
                    </a:p>
                  </a:txBody>
                  <a:tcPr/>
                </a:tc>
                <a:extLst>
                  <a:ext uri="{0D108BD9-81ED-4DB2-BD59-A6C34878D82A}">
                    <a16:rowId xmlns:a16="http://schemas.microsoft.com/office/drawing/2014/main" val="1087306369"/>
                  </a:ext>
                </a:extLst>
              </a:tr>
              <a:tr h="512388">
                <a:tc>
                  <a:txBody>
                    <a:bodyPr/>
                    <a:lstStyle/>
                    <a:p>
                      <a:r>
                        <a:rPr lang="en-US" sz="1800" kern="1200">
                          <a:solidFill>
                            <a:schemeClr val="dk1"/>
                          </a:solidFill>
                          <a:effectLst/>
                          <a:latin typeface="+mn-lt"/>
                          <a:ea typeface="+mn-ea"/>
                          <a:cs typeface="+mn-cs"/>
                        </a:rPr>
                        <a:t>Track most critical factors</a:t>
                      </a:r>
                    </a:p>
                    <a:p>
                      <a:r>
                        <a:rPr lang="en-US" sz="1800" kern="1200">
                          <a:solidFill>
                            <a:schemeClr val="dk1"/>
                          </a:solidFill>
                          <a:effectLst/>
                          <a:latin typeface="+mn-lt"/>
                          <a:ea typeface="+mn-ea"/>
                          <a:cs typeface="+mn-cs"/>
                        </a:rPr>
                        <a:t>Biomatrix data </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078366"/>
                  </a:ext>
                </a:extLst>
              </a:tr>
              <a:tr h="533400">
                <a:tc>
                  <a:txBody>
                    <a:bodyPr/>
                    <a:lstStyle/>
                    <a:p>
                      <a:r>
                        <a:rPr lang="en-US" sz="1800" kern="1200">
                          <a:solidFill>
                            <a:schemeClr val="dk1"/>
                          </a:solidFill>
                          <a:effectLst/>
                          <a:latin typeface="+mn-lt"/>
                          <a:ea typeface="+mn-ea"/>
                          <a:cs typeface="+mn-cs"/>
                        </a:rPr>
                        <a:t>Invasive method to collect Factor’s data </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33369719"/>
                  </a:ext>
                </a:extLst>
              </a:tr>
              <a:tr h="533400">
                <a:tc>
                  <a:txBody>
                    <a:bodyPr/>
                    <a:lstStyle/>
                    <a:p>
                      <a:r>
                        <a:rPr lang="en-US" sz="1800" kern="1200">
                          <a:solidFill>
                            <a:schemeClr val="dk1"/>
                          </a:solidFill>
                          <a:effectLst/>
                          <a:latin typeface="+mn-lt"/>
                          <a:ea typeface="+mn-ea"/>
                          <a:cs typeface="+mn-cs"/>
                        </a:rPr>
                        <a:t>Non- invasive method to collect Factor’s data</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6317122"/>
                  </a:ext>
                </a:extLst>
              </a:tr>
              <a:tr h="533400">
                <a:tc>
                  <a:txBody>
                    <a:bodyPr/>
                    <a:lstStyle/>
                    <a:p>
                      <a:r>
                        <a:rPr lang="en-US" sz="1800" kern="1200">
                          <a:solidFill>
                            <a:schemeClr val="dk1"/>
                          </a:solidFill>
                          <a:effectLst/>
                          <a:latin typeface="+mn-lt"/>
                          <a:ea typeface="+mn-ea"/>
                          <a:cs typeface="+mn-cs"/>
                        </a:rPr>
                        <a:t>Depression analysis based on Biomatrix data  (HRV, Sleep pattern)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5862168"/>
                  </a:ext>
                </a:extLst>
              </a:tr>
              <a:tr h="533400">
                <a:tc>
                  <a:txBody>
                    <a:bodyPr/>
                    <a:lstStyle/>
                    <a:p>
                      <a:r>
                        <a:rPr lang="en-US" sz="1800" kern="1200">
                          <a:solidFill>
                            <a:schemeClr val="dk1"/>
                          </a:solidFill>
                          <a:effectLst/>
                          <a:latin typeface="+mn-lt"/>
                          <a:ea typeface="+mn-ea"/>
                          <a:cs typeface="+mn-cs"/>
                        </a:rPr>
                        <a:t>Notify Guardian</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55815939"/>
                  </a:ext>
                </a:extLst>
              </a:tr>
              <a:tr h="385957">
                <a:tc>
                  <a:txBody>
                    <a:bodyPr/>
                    <a:lstStyle/>
                    <a:p>
                      <a:r>
                        <a:rPr lang="en-US" sz="1800" kern="1200">
                          <a:solidFill>
                            <a:schemeClr val="dk1"/>
                          </a:solidFill>
                          <a:effectLst/>
                          <a:latin typeface="+mn-lt"/>
                          <a:ea typeface="+mn-ea"/>
                          <a:cs typeface="+mn-cs"/>
                        </a:rPr>
                        <a:t>Comprehensive report Summary </a:t>
                      </a:r>
                    </a:p>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77202144"/>
                  </a:ext>
                </a:extLst>
              </a:tr>
            </a:tbl>
          </a:graphicData>
        </a:graphic>
      </p:graphicFrame>
      <p:pic>
        <p:nvPicPr>
          <p:cNvPr id="30" name="Graphic 10" descr="Checkmark">
            <a:extLst>
              <a:ext uri="{FF2B5EF4-FFF2-40B4-BE49-F238E27FC236}">
                <a16:creationId xmlns:a16="http://schemas.microsoft.com/office/drawing/2014/main" id="{6CC813B1-EBB1-4C81-8059-84DDE38E96F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1939" y="2938218"/>
            <a:ext cx="228600" cy="267335"/>
          </a:xfrm>
          <a:prstGeom prst="rect">
            <a:avLst/>
          </a:prstGeom>
        </p:spPr>
      </p:pic>
      <p:pic>
        <p:nvPicPr>
          <p:cNvPr id="31" name="Graphic 78" descr="Close">
            <a:extLst>
              <a:ext uri="{FF2B5EF4-FFF2-40B4-BE49-F238E27FC236}">
                <a16:creationId xmlns:a16="http://schemas.microsoft.com/office/drawing/2014/main" id="{20292EED-46E2-4B17-8D54-52819BCF546A}"/>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4552" y="2457367"/>
            <a:ext cx="266700" cy="266700"/>
          </a:xfrm>
          <a:prstGeom prst="rect">
            <a:avLst/>
          </a:prstGeom>
        </p:spPr>
      </p:pic>
      <p:pic>
        <p:nvPicPr>
          <p:cNvPr id="32" name="Graphic 78" descr="Close">
            <a:extLst>
              <a:ext uri="{FF2B5EF4-FFF2-40B4-BE49-F238E27FC236}">
                <a16:creationId xmlns:a16="http://schemas.microsoft.com/office/drawing/2014/main" id="{E30BDD6C-07E1-45F9-B007-81FDCDD0250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8714" y="2961852"/>
            <a:ext cx="266700" cy="266700"/>
          </a:xfrm>
          <a:prstGeom prst="rect">
            <a:avLst/>
          </a:prstGeom>
        </p:spPr>
      </p:pic>
      <p:pic>
        <p:nvPicPr>
          <p:cNvPr id="33" name="Graphic 78" descr="Close">
            <a:extLst>
              <a:ext uri="{FF2B5EF4-FFF2-40B4-BE49-F238E27FC236}">
                <a16:creationId xmlns:a16="http://schemas.microsoft.com/office/drawing/2014/main" id="{74939397-8602-45C6-8E3C-D6C6CEBF6EC7}"/>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5961" y="2938218"/>
            <a:ext cx="266700" cy="266700"/>
          </a:xfrm>
          <a:prstGeom prst="rect">
            <a:avLst/>
          </a:prstGeom>
        </p:spPr>
      </p:pic>
      <p:pic>
        <p:nvPicPr>
          <p:cNvPr id="34" name="Graphic 78" descr="Close">
            <a:extLst>
              <a:ext uri="{FF2B5EF4-FFF2-40B4-BE49-F238E27FC236}">
                <a16:creationId xmlns:a16="http://schemas.microsoft.com/office/drawing/2014/main" id="{7317DA94-2E6C-4095-AA47-2F536A6A08B3}"/>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2328" y="3515001"/>
            <a:ext cx="266700" cy="266700"/>
          </a:xfrm>
          <a:prstGeom prst="rect">
            <a:avLst/>
          </a:prstGeom>
        </p:spPr>
      </p:pic>
      <p:pic>
        <p:nvPicPr>
          <p:cNvPr id="35" name="Graphic 78" descr="Close">
            <a:extLst>
              <a:ext uri="{FF2B5EF4-FFF2-40B4-BE49-F238E27FC236}">
                <a16:creationId xmlns:a16="http://schemas.microsoft.com/office/drawing/2014/main" id="{2A1EA70C-B81F-44ED-B304-C806DE27D0B1}"/>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01388" y="3604673"/>
            <a:ext cx="266700" cy="266700"/>
          </a:xfrm>
          <a:prstGeom prst="rect">
            <a:avLst/>
          </a:prstGeom>
        </p:spPr>
      </p:pic>
      <p:pic>
        <p:nvPicPr>
          <p:cNvPr id="36" name="Graphic 78" descr="Close">
            <a:extLst>
              <a:ext uri="{FF2B5EF4-FFF2-40B4-BE49-F238E27FC236}">
                <a16:creationId xmlns:a16="http://schemas.microsoft.com/office/drawing/2014/main" id="{DBD7B2B4-3DAC-4BE8-A8A0-7917C3EF5B64}"/>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91734" y="4240302"/>
            <a:ext cx="266700" cy="266700"/>
          </a:xfrm>
          <a:prstGeom prst="rect">
            <a:avLst/>
          </a:prstGeom>
        </p:spPr>
      </p:pic>
      <p:pic>
        <p:nvPicPr>
          <p:cNvPr id="37" name="Graphic 78" descr="Close">
            <a:extLst>
              <a:ext uri="{FF2B5EF4-FFF2-40B4-BE49-F238E27FC236}">
                <a16:creationId xmlns:a16="http://schemas.microsoft.com/office/drawing/2014/main" id="{5BA4947C-91C8-4889-870C-EE6EE75CBCFB}"/>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5961" y="4211768"/>
            <a:ext cx="266700" cy="266700"/>
          </a:xfrm>
          <a:prstGeom prst="rect">
            <a:avLst/>
          </a:prstGeom>
        </p:spPr>
      </p:pic>
      <p:pic>
        <p:nvPicPr>
          <p:cNvPr id="38" name="Graphic 10" descr="Checkmark">
            <a:extLst>
              <a:ext uri="{FF2B5EF4-FFF2-40B4-BE49-F238E27FC236}">
                <a16:creationId xmlns:a16="http://schemas.microsoft.com/office/drawing/2014/main" id="{CC4DF06A-0603-417E-9187-39F80BBB7C11}"/>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3986" y="4237795"/>
            <a:ext cx="228600" cy="267335"/>
          </a:xfrm>
          <a:prstGeom prst="rect">
            <a:avLst/>
          </a:prstGeom>
        </p:spPr>
      </p:pic>
      <p:pic>
        <p:nvPicPr>
          <p:cNvPr id="39" name="Graphic 78" descr="Close">
            <a:extLst>
              <a:ext uri="{FF2B5EF4-FFF2-40B4-BE49-F238E27FC236}">
                <a16:creationId xmlns:a16="http://schemas.microsoft.com/office/drawing/2014/main" id="{AD7CBAEE-5594-48D6-92D7-3DB692CA9ADD}"/>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1424" y="4211768"/>
            <a:ext cx="266700" cy="266700"/>
          </a:xfrm>
          <a:prstGeom prst="rect">
            <a:avLst/>
          </a:prstGeom>
        </p:spPr>
      </p:pic>
      <p:pic>
        <p:nvPicPr>
          <p:cNvPr id="40" name="Graphic 78" descr="Close">
            <a:extLst>
              <a:ext uri="{FF2B5EF4-FFF2-40B4-BE49-F238E27FC236}">
                <a16:creationId xmlns:a16="http://schemas.microsoft.com/office/drawing/2014/main" id="{35871F56-0B89-4C49-A657-A44A158AD01C}"/>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8456" y="4232407"/>
            <a:ext cx="266700" cy="266700"/>
          </a:xfrm>
          <a:prstGeom prst="rect">
            <a:avLst/>
          </a:prstGeom>
        </p:spPr>
      </p:pic>
      <p:pic>
        <p:nvPicPr>
          <p:cNvPr id="41" name="Graphic 10" descr="Checkmark">
            <a:extLst>
              <a:ext uri="{FF2B5EF4-FFF2-40B4-BE49-F238E27FC236}">
                <a16:creationId xmlns:a16="http://schemas.microsoft.com/office/drawing/2014/main" id="{BAFE3F2B-500C-4D94-AA03-D1FF9AA8F433}"/>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1939" y="3566343"/>
            <a:ext cx="228600" cy="267335"/>
          </a:xfrm>
          <a:prstGeom prst="rect">
            <a:avLst/>
          </a:prstGeom>
        </p:spPr>
      </p:pic>
      <p:pic>
        <p:nvPicPr>
          <p:cNvPr id="42" name="Graphic 78" descr="Close">
            <a:extLst>
              <a:ext uri="{FF2B5EF4-FFF2-40B4-BE49-F238E27FC236}">
                <a16:creationId xmlns:a16="http://schemas.microsoft.com/office/drawing/2014/main" id="{57A9D73C-B328-4089-AF25-EBBBA5BBF4F7}"/>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28261" y="2993429"/>
            <a:ext cx="266700" cy="266700"/>
          </a:xfrm>
          <a:prstGeom prst="rect">
            <a:avLst/>
          </a:prstGeom>
        </p:spPr>
      </p:pic>
      <p:pic>
        <p:nvPicPr>
          <p:cNvPr id="43" name="Graphic 78" descr="Close">
            <a:extLst>
              <a:ext uri="{FF2B5EF4-FFF2-40B4-BE49-F238E27FC236}">
                <a16:creationId xmlns:a16="http://schemas.microsoft.com/office/drawing/2014/main" id="{137EB33D-6669-4D9D-AD62-0A6BF8B271D8}"/>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5114" y="2961852"/>
            <a:ext cx="266700" cy="266700"/>
          </a:xfrm>
          <a:prstGeom prst="rect">
            <a:avLst/>
          </a:prstGeom>
        </p:spPr>
      </p:pic>
      <p:pic>
        <p:nvPicPr>
          <p:cNvPr id="44" name="Graphic 10" descr="Checkmark">
            <a:extLst>
              <a:ext uri="{FF2B5EF4-FFF2-40B4-BE49-F238E27FC236}">
                <a16:creationId xmlns:a16="http://schemas.microsoft.com/office/drawing/2014/main" id="{F9118D17-2259-414D-91A9-79806A225DFD}"/>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9296" y="2422434"/>
            <a:ext cx="228600" cy="267335"/>
          </a:xfrm>
          <a:prstGeom prst="rect">
            <a:avLst/>
          </a:prstGeom>
        </p:spPr>
      </p:pic>
      <p:pic>
        <p:nvPicPr>
          <p:cNvPr id="45" name="Graphic 10" descr="Checkmark">
            <a:extLst>
              <a:ext uri="{FF2B5EF4-FFF2-40B4-BE49-F238E27FC236}">
                <a16:creationId xmlns:a16="http://schemas.microsoft.com/office/drawing/2014/main" id="{E4495A5B-D486-4AF9-B037-9FB22E7C416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5011" y="2422434"/>
            <a:ext cx="228600" cy="267335"/>
          </a:xfrm>
          <a:prstGeom prst="rect">
            <a:avLst/>
          </a:prstGeom>
        </p:spPr>
      </p:pic>
      <p:pic>
        <p:nvPicPr>
          <p:cNvPr id="46" name="Graphic 10" descr="Checkmark">
            <a:extLst>
              <a:ext uri="{FF2B5EF4-FFF2-40B4-BE49-F238E27FC236}">
                <a16:creationId xmlns:a16="http://schemas.microsoft.com/office/drawing/2014/main" id="{EBFD6841-74FA-497F-B5A7-898AA9FE36B6}"/>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7506" y="2422433"/>
            <a:ext cx="228600" cy="267335"/>
          </a:xfrm>
          <a:prstGeom prst="rect">
            <a:avLst/>
          </a:prstGeom>
        </p:spPr>
      </p:pic>
      <p:pic>
        <p:nvPicPr>
          <p:cNvPr id="47" name="Graphic 10" descr="Checkmark">
            <a:extLst>
              <a:ext uri="{FF2B5EF4-FFF2-40B4-BE49-F238E27FC236}">
                <a16:creationId xmlns:a16="http://schemas.microsoft.com/office/drawing/2014/main" id="{F0150521-511E-441F-AA74-591ED97F618C}"/>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3986" y="2391833"/>
            <a:ext cx="228600" cy="267335"/>
          </a:xfrm>
          <a:prstGeom prst="rect">
            <a:avLst/>
          </a:prstGeom>
        </p:spPr>
      </p:pic>
      <p:pic>
        <p:nvPicPr>
          <p:cNvPr id="48" name="Graphic 10" descr="Checkmark">
            <a:extLst>
              <a:ext uri="{FF2B5EF4-FFF2-40B4-BE49-F238E27FC236}">
                <a16:creationId xmlns:a16="http://schemas.microsoft.com/office/drawing/2014/main" id="{698541F4-FE76-4003-8B49-59146424F000}"/>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5011" y="3563913"/>
            <a:ext cx="228600" cy="267335"/>
          </a:xfrm>
          <a:prstGeom prst="rect">
            <a:avLst/>
          </a:prstGeom>
        </p:spPr>
      </p:pic>
      <p:pic>
        <p:nvPicPr>
          <p:cNvPr id="49" name="Graphic 10" descr="Checkmark">
            <a:extLst>
              <a:ext uri="{FF2B5EF4-FFF2-40B4-BE49-F238E27FC236}">
                <a16:creationId xmlns:a16="http://schemas.microsoft.com/office/drawing/2014/main" id="{33088306-7E6A-4163-A0DB-FB722EB29618}"/>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0784" y="3563913"/>
            <a:ext cx="228600" cy="267335"/>
          </a:xfrm>
          <a:prstGeom prst="rect">
            <a:avLst/>
          </a:prstGeom>
        </p:spPr>
      </p:pic>
      <p:pic>
        <p:nvPicPr>
          <p:cNvPr id="50" name="Graphic 78" descr="Close">
            <a:extLst>
              <a:ext uri="{FF2B5EF4-FFF2-40B4-BE49-F238E27FC236}">
                <a16:creationId xmlns:a16="http://schemas.microsoft.com/office/drawing/2014/main" id="{0CD8AAC1-CEBA-4949-B708-671245C09AB4}"/>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9383" y="4762060"/>
            <a:ext cx="266700" cy="266700"/>
          </a:xfrm>
          <a:prstGeom prst="rect">
            <a:avLst/>
          </a:prstGeom>
        </p:spPr>
      </p:pic>
      <p:pic>
        <p:nvPicPr>
          <p:cNvPr id="51" name="Graphic 78" descr="Close">
            <a:extLst>
              <a:ext uri="{FF2B5EF4-FFF2-40B4-BE49-F238E27FC236}">
                <a16:creationId xmlns:a16="http://schemas.microsoft.com/office/drawing/2014/main" id="{8B547958-CCF5-4B24-B873-209A98468B09}"/>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6506" y="4760153"/>
            <a:ext cx="266700" cy="266700"/>
          </a:xfrm>
          <a:prstGeom prst="rect">
            <a:avLst/>
          </a:prstGeom>
        </p:spPr>
      </p:pic>
      <p:pic>
        <p:nvPicPr>
          <p:cNvPr id="52" name="Graphic 78" descr="Close">
            <a:extLst>
              <a:ext uri="{FF2B5EF4-FFF2-40B4-BE49-F238E27FC236}">
                <a16:creationId xmlns:a16="http://schemas.microsoft.com/office/drawing/2014/main" id="{A40BB6BF-0058-45D3-B021-0C27DEE34EFB}"/>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4455" y="4760153"/>
            <a:ext cx="266700" cy="266700"/>
          </a:xfrm>
          <a:prstGeom prst="rect">
            <a:avLst/>
          </a:prstGeom>
        </p:spPr>
      </p:pic>
      <p:pic>
        <p:nvPicPr>
          <p:cNvPr id="55" name="Graphic 78" descr="Close">
            <a:extLst>
              <a:ext uri="{FF2B5EF4-FFF2-40B4-BE49-F238E27FC236}">
                <a16:creationId xmlns:a16="http://schemas.microsoft.com/office/drawing/2014/main" id="{7B2AACDA-44FE-443C-96AA-155B118CA48A}"/>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2328" y="4765104"/>
            <a:ext cx="266700" cy="266700"/>
          </a:xfrm>
          <a:prstGeom prst="rect">
            <a:avLst/>
          </a:prstGeom>
        </p:spPr>
      </p:pic>
      <p:pic>
        <p:nvPicPr>
          <p:cNvPr id="56" name="Graphic 10" descr="Checkmark">
            <a:extLst>
              <a:ext uri="{FF2B5EF4-FFF2-40B4-BE49-F238E27FC236}">
                <a16:creationId xmlns:a16="http://schemas.microsoft.com/office/drawing/2014/main" id="{4C464697-DFE8-4819-B061-B475A44FC2C1}"/>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1200" y="5287238"/>
            <a:ext cx="228600" cy="267335"/>
          </a:xfrm>
          <a:prstGeom prst="rect">
            <a:avLst/>
          </a:prstGeom>
        </p:spPr>
      </p:pic>
      <p:pic>
        <p:nvPicPr>
          <p:cNvPr id="58" name="Graphic 10" descr="Checkmark">
            <a:extLst>
              <a:ext uri="{FF2B5EF4-FFF2-40B4-BE49-F238E27FC236}">
                <a16:creationId xmlns:a16="http://schemas.microsoft.com/office/drawing/2014/main" id="{8F31706B-B190-4B37-A6B8-013D16C6B144}"/>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74606" y="5290959"/>
            <a:ext cx="228600" cy="267335"/>
          </a:xfrm>
          <a:prstGeom prst="rect">
            <a:avLst/>
          </a:prstGeom>
        </p:spPr>
      </p:pic>
      <p:pic>
        <p:nvPicPr>
          <p:cNvPr id="59" name="Graphic 10" descr="Checkmark">
            <a:extLst>
              <a:ext uri="{FF2B5EF4-FFF2-40B4-BE49-F238E27FC236}">
                <a16:creationId xmlns:a16="http://schemas.microsoft.com/office/drawing/2014/main" id="{224E5BD2-54A2-4E0A-921D-6833FCCF47C9}"/>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4455" y="5330841"/>
            <a:ext cx="228600" cy="267335"/>
          </a:xfrm>
          <a:prstGeom prst="rect">
            <a:avLst/>
          </a:prstGeom>
        </p:spPr>
      </p:pic>
      <p:pic>
        <p:nvPicPr>
          <p:cNvPr id="60" name="Graphic 10" descr="Checkmark">
            <a:extLst>
              <a:ext uri="{FF2B5EF4-FFF2-40B4-BE49-F238E27FC236}">
                <a16:creationId xmlns:a16="http://schemas.microsoft.com/office/drawing/2014/main" id="{EF8AEE2A-102F-4E55-99A1-95C2C521DE37}"/>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2328" y="5325174"/>
            <a:ext cx="228600" cy="267335"/>
          </a:xfrm>
          <a:prstGeom prst="rect">
            <a:avLst/>
          </a:prstGeom>
        </p:spPr>
      </p:pic>
      <p:pic>
        <p:nvPicPr>
          <p:cNvPr id="61" name="Graphic 10" descr="Checkmark">
            <a:extLst>
              <a:ext uri="{FF2B5EF4-FFF2-40B4-BE49-F238E27FC236}">
                <a16:creationId xmlns:a16="http://schemas.microsoft.com/office/drawing/2014/main" id="{C15DE584-F7D9-417E-9F51-BE0C0DE65DE4}"/>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8228" y="5287238"/>
            <a:ext cx="228600" cy="267335"/>
          </a:xfrm>
          <a:prstGeom prst="rect">
            <a:avLst/>
          </a:prstGeom>
        </p:spPr>
      </p:pic>
      <p:pic>
        <p:nvPicPr>
          <p:cNvPr id="62" name="Graphic 10" descr="Checkmark">
            <a:extLst>
              <a:ext uri="{FF2B5EF4-FFF2-40B4-BE49-F238E27FC236}">
                <a16:creationId xmlns:a16="http://schemas.microsoft.com/office/drawing/2014/main" id="{52BCE8CC-575E-42AB-8C5A-8E87BEF7C02E}"/>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1939" y="4800654"/>
            <a:ext cx="212695" cy="282717"/>
          </a:xfrm>
          <a:prstGeom prst="rect">
            <a:avLst/>
          </a:prstGeom>
        </p:spPr>
      </p:pic>
      <p:sp>
        <p:nvSpPr>
          <p:cNvPr id="63" name="TextBox 62">
            <a:extLst>
              <a:ext uri="{FF2B5EF4-FFF2-40B4-BE49-F238E27FC236}">
                <a16:creationId xmlns:a16="http://schemas.microsoft.com/office/drawing/2014/main" id="{7FFE3355-878E-42B3-886B-6F2ECAFA1F8A}"/>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2283345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System Overview </a:t>
            </a:r>
          </a:p>
        </p:txBody>
      </p:sp>
      <p:pic>
        <p:nvPicPr>
          <p:cNvPr id="4" name="Picture 3">
            <a:extLst>
              <a:ext uri="{FF2B5EF4-FFF2-40B4-BE49-F238E27FC236}">
                <a16:creationId xmlns:a16="http://schemas.microsoft.com/office/drawing/2014/main" id="{05812B52-4893-4161-870D-09F43C11BCE9}"/>
              </a:ext>
            </a:extLst>
          </p:cNvPr>
          <p:cNvPicPr>
            <a:picLocks noChangeAspect="1"/>
          </p:cNvPicPr>
          <p:nvPr/>
        </p:nvPicPr>
        <p:blipFill>
          <a:blip r:embed="rId2"/>
          <a:stretch>
            <a:fillRect/>
          </a:stretch>
        </p:blipFill>
        <p:spPr>
          <a:xfrm>
            <a:off x="0" y="1574"/>
            <a:ext cx="1841152" cy="1121761"/>
          </a:xfrm>
          <a:prstGeom prst="rect">
            <a:avLst/>
          </a:prstGeom>
        </p:spPr>
      </p:pic>
      <p:pic>
        <p:nvPicPr>
          <p:cNvPr id="9" name="Picture 8" descr="Graphical user interface, diagram, application&#10;&#10;Description automatically generated">
            <a:extLst>
              <a:ext uri="{FF2B5EF4-FFF2-40B4-BE49-F238E27FC236}">
                <a16:creationId xmlns:a16="http://schemas.microsoft.com/office/drawing/2014/main" id="{42A87A37-DBD2-407F-B79B-361C7F324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374" y="1123335"/>
            <a:ext cx="7263615" cy="5133716"/>
          </a:xfrm>
          <a:prstGeom prst="rect">
            <a:avLst/>
          </a:prstGeom>
          <a:ln w="12700">
            <a:solidFill>
              <a:schemeClr val="tx1"/>
            </a:solidFill>
          </a:ln>
        </p:spPr>
      </p:pic>
      <p:sp>
        <p:nvSpPr>
          <p:cNvPr id="10" name="TextBox 9">
            <a:extLst>
              <a:ext uri="{FF2B5EF4-FFF2-40B4-BE49-F238E27FC236}">
                <a16:creationId xmlns:a16="http://schemas.microsoft.com/office/drawing/2014/main" id="{1FD6FA43-3EAD-4433-8A8E-DF423714D937}"/>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12463245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55B1A-17C8-48D1-9B01-3D6D42959A54}"/>
              </a:ext>
            </a:extLst>
          </p:cNvPr>
          <p:cNvPicPr>
            <a:picLocks noChangeAspect="1"/>
          </p:cNvPicPr>
          <p:nvPr/>
        </p:nvPicPr>
        <p:blipFill>
          <a:blip r:embed="rId2"/>
          <a:stretch>
            <a:fillRect/>
          </a:stretch>
        </p:blipFill>
        <p:spPr>
          <a:xfrm>
            <a:off x="6589449" y="-1076532"/>
            <a:ext cx="6713596" cy="6041152"/>
          </a:xfrm>
          <a:prstGeom prst="rect">
            <a:avLst/>
          </a:prstGeom>
        </p:spPr>
      </p:pic>
      <p:pic>
        <p:nvPicPr>
          <p:cNvPr id="2" name="Picture 1">
            <a:extLst>
              <a:ext uri="{FF2B5EF4-FFF2-40B4-BE49-F238E27FC236}">
                <a16:creationId xmlns:a16="http://schemas.microsoft.com/office/drawing/2014/main" id="{B2CB3FD8-BD44-4B5A-87B0-5ABD5467B98E}"/>
              </a:ext>
            </a:extLst>
          </p:cNvPr>
          <p:cNvPicPr>
            <a:picLocks noChangeAspect="1"/>
          </p:cNvPicPr>
          <p:nvPr/>
        </p:nvPicPr>
        <p:blipFill>
          <a:blip r:embed="rId3"/>
          <a:stretch>
            <a:fillRect/>
          </a:stretch>
        </p:blipFill>
        <p:spPr>
          <a:xfrm>
            <a:off x="8283808" y="934064"/>
            <a:ext cx="3495237" cy="2074607"/>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sym typeface="Neucha"/>
              </a:rPr>
              <a:t>Specific and Sub Objectives</a:t>
            </a:r>
          </a:p>
        </p:txBody>
      </p:sp>
      <p:pic>
        <p:nvPicPr>
          <p:cNvPr id="4" name="Picture 3">
            <a:extLst>
              <a:ext uri="{FF2B5EF4-FFF2-40B4-BE49-F238E27FC236}">
                <a16:creationId xmlns:a16="http://schemas.microsoft.com/office/drawing/2014/main" id="{6FA50E5D-3860-421C-A61E-7D427C85B945}"/>
              </a:ext>
            </a:extLst>
          </p:cNvPr>
          <p:cNvPicPr>
            <a:picLocks noChangeAspect="1"/>
          </p:cNvPicPr>
          <p:nvPr/>
        </p:nvPicPr>
        <p:blipFill>
          <a:blip r:embed="rId4"/>
          <a:stretch>
            <a:fillRect/>
          </a:stretch>
        </p:blipFill>
        <p:spPr>
          <a:xfrm>
            <a:off x="-1447952" y="2627101"/>
            <a:ext cx="3505504" cy="3475021"/>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143000"/>
            <a:ext cx="11474245" cy="5181600"/>
          </a:xfrm>
        </p:spPr>
        <p:txBody>
          <a:bodyPr vert="horz" lIns="91440" tIns="45720" rIns="91440" bIns="45720" rtlCol="0" anchor="t">
            <a:normAutofit/>
          </a:bodyPr>
          <a:lstStyle/>
          <a:p>
            <a:r>
              <a:rPr lang="en-US"/>
              <a:t>Specific Objective</a:t>
            </a:r>
          </a:p>
          <a:p>
            <a:pPr lvl="1"/>
            <a:r>
              <a:rPr lang="en-US" sz="1800">
                <a:latin typeface="Times New Roman"/>
                <a:cs typeface="Times New Roman"/>
              </a:rPr>
              <a:t>Acquire invasive and non-invasive data analysis for early identification</a:t>
            </a:r>
          </a:p>
          <a:p>
            <a:pPr marL="457200" lvl="1" indent="0">
              <a:buNone/>
            </a:pPr>
            <a:r>
              <a:rPr lang="en-US" sz="1800">
                <a:latin typeface="Times New Roman"/>
                <a:cs typeface="Times New Roman"/>
              </a:rPr>
              <a:t>     of depressive disorder.</a:t>
            </a:r>
          </a:p>
          <a:p>
            <a:pPr marL="457200" lvl="1" indent="0">
              <a:buNone/>
            </a:pPr>
            <a:endParaRPr lang="en-US" sz="1800">
              <a:latin typeface="Calibri" panose="020F0502020204030204" pitchFamily="34" charset="0"/>
              <a:cs typeface="Iskoola Pota" panose="020B0502040204020203" pitchFamily="34" charset="0"/>
            </a:endParaRPr>
          </a:p>
          <a:p>
            <a:r>
              <a:rPr lang="en-US"/>
              <a:t>Sub Objectives</a:t>
            </a:r>
            <a:endParaRPr lang="en-US">
              <a:ea typeface="Cambria"/>
            </a:endParaRPr>
          </a:p>
          <a:p>
            <a:pPr lvl="1" algn="just"/>
            <a:r>
              <a:rPr lang="en-US" sz="1800">
                <a:solidFill>
                  <a:srgbClr val="FF0000"/>
                </a:solidFill>
                <a:latin typeface="Times New Roman"/>
                <a:cs typeface="Times New Roman"/>
              </a:rPr>
              <a:t>Recognize health parameters that can be collected using a wearable device to identify early depression symptoms.  </a:t>
            </a:r>
          </a:p>
          <a:p>
            <a:pPr lvl="1" algn="just"/>
            <a:r>
              <a:rPr lang="en-US" sz="1800">
                <a:solidFill>
                  <a:srgbClr val="FF0000"/>
                </a:solidFill>
                <a:latin typeface="Times New Roman"/>
                <a:cs typeface="Times New Roman"/>
              </a:rPr>
              <a:t>Identify techniques as alternative methods to collect the same parameter data. </a:t>
            </a:r>
          </a:p>
          <a:p>
            <a:pPr lvl="1" algn="just"/>
            <a:r>
              <a:rPr lang="en-US" sz="1800">
                <a:solidFill>
                  <a:srgbClr val="FF0000"/>
                </a:solidFill>
                <a:latin typeface="Times New Roman"/>
                <a:cs typeface="Times New Roman"/>
              </a:rPr>
              <a:t>Collect data using invasive (wearable) and non-invasive techniques and build methods to identify early depression symptoms </a:t>
            </a:r>
          </a:p>
          <a:p>
            <a:pPr lvl="1" algn="just"/>
            <a:r>
              <a:rPr lang="en-US" sz="1800">
                <a:solidFill>
                  <a:srgbClr val="FF0000"/>
                </a:solidFill>
                <a:latin typeface="Times New Roman"/>
                <a:cs typeface="Times New Roman"/>
              </a:rPr>
              <a:t>Predict the probability of abnormal physical changes towards depression with the designed models. </a:t>
            </a:r>
          </a:p>
          <a:p>
            <a:pPr lvl="1" algn="just"/>
            <a:r>
              <a:rPr lang="en-US" sz="1800">
                <a:solidFill>
                  <a:srgbClr val="FF0000"/>
                </a:solidFill>
                <a:latin typeface="Times New Roman"/>
                <a:cs typeface="Times New Roman"/>
              </a:rPr>
              <a:t>Integrate both models into the mobile app. </a:t>
            </a:r>
          </a:p>
        </p:txBody>
      </p:sp>
      <p:sp>
        <p:nvSpPr>
          <p:cNvPr id="10" name="TextBox 9">
            <a:extLst>
              <a:ext uri="{FF2B5EF4-FFF2-40B4-BE49-F238E27FC236}">
                <a16:creationId xmlns:a16="http://schemas.microsoft.com/office/drawing/2014/main" id="{EDC77A7F-8F48-4B16-B20E-6C07AE8D74C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6982493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19578" y="249276"/>
            <a:ext cx="11684000" cy="792162"/>
          </a:xfrm>
        </p:spPr>
        <p:txBody>
          <a:bodyPr>
            <a:noAutofit/>
          </a:bodyPr>
          <a:lstStyle/>
          <a:p>
            <a:r>
              <a:rPr lang="en-US" b="1" kern="0">
                <a:solidFill>
                  <a:srgbClr val="61878C"/>
                </a:solidFill>
                <a:latin typeface="+mn-lt"/>
                <a:sym typeface="Neucha"/>
              </a:rPr>
              <a:t>Implementation Progress</a:t>
            </a:r>
            <a:endParaRPr lang="en-US" b="1" kern="0">
              <a:solidFill>
                <a:srgbClr val="61878C"/>
              </a:solidFill>
              <a:latin typeface="+mn-lt"/>
            </a:endParaRPr>
          </a:p>
        </p:txBody>
      </p:sp>
      <p:graphicFrame>
        <p:nvGraphicFramePr>
          <p:cNvPr id="6" name="Diagram 5">
            <a:extLst>
              <a:ext uri="{FF2B5EF4-FFF2-40B4-BE49-F238E27FC236}">
                <a16:creationId xmlns:a16="http://schemas.microsoft.com/office/drawing/2014/main" id="{C85D8964-CC80-4BCB-8DFD-2A8A23AFA5A3}"/>
              </a:ext>
            </a:extLst>
          </p:cNvPr>
          <p:cNvGraphicFramePr/>
          <p:nvPr>
            <p:extLst>
              <p:ext uri="{D42A27DB-BD31-4B8C-83A1-F6EECF244321}">
                <p14:modId xmlns:p14="http://schemas.microsoft.com/office/powerpoint/2010/main" val="689485318"/>
              </p:ext>
            </p:extLst>
          </p:nvPr>
        </p:nvGraphicFramePr>
        <p:xfrm>
          <a:off x="-6839" y="838462"/>
          <a:ext cx="6857038" cy="5578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D8663759-1506-4EDF-B5A3-F97D2A609343}"/>
              </a:ext>
            </a:extLst>
          </p:cNvPr>
          <p:cNvGraphicFramePr/>
          <p:nvPr>
            <p:extLst>
              <p:ext uri="{D42A27DB-BD31-4B8C-83A1-F6EECF244321}">
                <p14:modId xmlns:p14="http://schemas.microsoft.com/office/powerpoint/2010/main" val="95770333"/>
              </p:ext>
            </p:extLst>
          </p:nvPr>
        </p:nvGraphicFramePr>
        <p:xfrm>
          <a:off x="5232018" y="3313321"/>
          <a:ext cx="4941350" cy="5486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7340CA2A-7E84-41B8-95B1-79F618AD8F39}"/>
              </a:ext>
            </a:extLst>
          </p:cNvPr>
          <p:cNvGraphicFramePr/>
          <p:nvPr>
            <p:extLst>
              <p:ext uri="{D42A27DB-BD31-4B8C-83A1-F6EECF244321}">
                <p14:modId xmlns:p14="http://schemas.microsoft.com/office/powerpoint/2010/main" val="1886936678"/>
              </p:ext>
            </p:extLst>
          </p:nvPr>
        </p:nvGraphicFramePr>
        <p:xfrm>
          <a:off x="4290199" y="2606406"/>
          <a:ext cx="6492240" cy="54864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2" name="Diagram 11">
            <a:extLst>
              <a:ext uri="{FF2B5EF4-FFF2-40B4-BE49-F238E27FC236}">
                <a16:creationId xmlns:a16="http://schemas.microsoft.com/office/drawing/2014/main" id="{7DE52E5D-D198-4814-ADBB-29E813E9B22B}"/>
              </a:ext>
            </a:extLst>
          </p:cNvPr>
          <p:cNvGraphicFramePr/>
          <p:nvPr>
            <p:extLst>
              <p:ext uri="{D42A27DB-BD31-4B8C-83A1-F6EECF244321}">
                <p14:modId xmlns:p14="http://schemas.microsoft.com/office/powerpoint/2010/main" val="4272089253"/>
              </p:ext>
            </p:extLst>
          </p:nvPr>
        </p:nvGraphicFramePr>
        <p:xfrm>
          <a:off x="6061578" y="4002940"/>
          <a:ext cx="3025862" cy="54864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3" name="Diagram 12">
            <a:extLst>
              <a:ext uri="{FF2B5EF4-FFF2-40B4-BE49-F238E27FC236}">
                <a16:creationId xmlns:a16="http://schemas.microsoft.com/office/drawing/2014/main" id="{229B4E90-6909-442D-98A6-FA8B3B1E0E2D}"/>
              </a:ext>
            </a:extLst>
          </p:cNvPr>
          <p:cNvGraphicFramePr/>
          <p:nvPr>
            <p:extLst>
              <p:ext uri="{D42A27DB-BD31-4B8C-83A1-F6EECF244321}">
                <p14:modId xmlns:p14="http://schemas.microsoft.com/office/powerpoint/2010/main" val="1587888141"/>
              </p:ext>
            </p:extLst>
          </p:nvPr>
        </p:nvGraphicFramePr>
        <p:xfrm>
          <a:off x="6783798" y="4675292"/>
          <a:ext cx="3025862" cy="54864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8" name="Arrow: Right 17">
            <a:extLst>
              <a:ext uri="{FF2B5EF4-FFF2-40B4-BE49-F238E27FC236}">
                <a16:creationId xmlns:a16="http://schemas.microsoft.com/office/drawing/2014/main" id="{2DACBC48-5737-4D0C-8EB3-70823AE137D8}"/>
              </a:ext>
            </a:extLst>
          </p:cNvPr>
          <p:cNvSpPr/>
          <p:nvPr/>
        </p:nvSpPr>
        <p:spPr>
          <a:xfrm>
            <a:off x="3529071" y="2826769"/>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C4C66247-0DC4-4335-87EB-4411BBD771D6}"/>
              </a:ext>
            </a:extLst>
          </p:cNvPr>
          <p:cNvSpPr/>
          <p:nvPr/>
        </p:nvSpPr>
        <p:spPr>
          <a:xfrm>
            <a:off x="4401142" y="3529668"/>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F540DE44-AD65-40B0-89FE-C103170F0154}"/>
              </a:ext>
            </a:extLst>
          </p:cNvPr>
          <p:cNvSpPr/>
          <p:nvPr/>
        </p:nvSpPr>
        <p:spPr>
          <a:xfrm>
            <a:off x="5300516" y="4243880"/>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BB0DD85A-4E6B-4C48-87F1-E2037CB7339B}"/>
              </a:ext>
            </a:extLst>
          </p:cNvPr>
          <p:cNvSpPr/>
          <p:nvPr/>
        </p:nvSpPr>
        <p:spPr>
          <a:xfrm>
            <a:off x="6047682" y="4863183"/>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36EB949-B5C9-41FD-8CE2-58B1D1A1EB61}"/>
              </a:ext>
            </a:extLst>
          </p:cNvPr>
          <p:cNvGrpSpPr/>
          <p:nvPr/>
        </p:nvGrpSpPr>
        <p:grpSpPr>
          <a:xfrm>
            <a:off x="259261" y="4153424"/>
            <a:ext cx="1672729" cy="584751"/>
            <a:chOff x="0" y="0"/>
            <a:chExt cx="1384183" cy="584751"/>
          </a:xfrm>
        </p:grpSpPr>
        <p:sp>
          <p:nvSpPr>
            <p:cNvPr id="22" name="Rectangle: Rounded Corners 21">
              <a:extLst>
                <a:ext uri="{FF2B5EF4-FFF2-40B4-BE49-F238E27FC236}">
                  <a16:creationId xmlns:a16="http://schemas.microsoft.com/office/drawing/2014/main" id="{D9EF5F63-DB5D-448F-958A-FF1292AE72B5}"/>
                </a:ext>
              </a:extLst>
            </p:cNvPr>
            <p:cNvSpPr/>
            <p:nvPr/>
          </p:nvSpPr>
          <p:spPr>
            <a:xfrm>
              <a:off x="0" y="0"/>
              <a:ext cx="1384183" cy="584751"/>
            </a:xfrm>
            <a:prstGeom prst="roundRect">
              <a:avLst>
                <a:gd name="adj" fmla="val 10000"/>
              </a:avLst>
            </a:pr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23" name="Rectangle: Rounded Corners 4">
              <a:extLst>
                <a:ext uri="{FF2B5EF4-FFF2-40B4-BE49-F238E27FC236}">
                  <a16:creationId xmlns:a16="http://schemas.microsoft.com/office/drawing/2014/main" id="{F38E4CE3-3479-4F21-BE02-B47D8035BECE}"/>
                </a:ext>
              </a:extLst>
            </p:cNvPr>
            <p:cNvSpPr txBox="1"/>
            <p:nvPr/>
          </p:nvSpPr>
          <p:spPr>
            <a:xfrm>
              <a:off x="17127" y="17127"/>
              <a:ext cx="1349929"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b="1" kern="1200"/>
                <a:t>Completed</a:t>
              </a:r>
            </a:p>
          </p:txBody>
        </p:sp>
      </p:grpSp>
      <p:grpSp>
        <p:nvGrpSpPr>
          <p:cNvPr id="24" name="Group 23">
            <a:extLst>
              <a:ext uri="{FF2B5EF4-FFF2-40B4-BE49-F238E27FC236}">
                <a16:creationId xmlns:a16="http://schemas.microsoft.com/office/drawing/2014/main" id="{B9FDF222-FA0C-45E3-8517-8AE2D2B4557E}"/>
              </a:ext>
            </a:extLst>
          </p:cNvPr>
          <p:cNvGrpSpPr/>
          <p:nvPr/>
        </p:nvGrpSpPr>
        <p:grpSpPr>
          <a:xfrm>
            <a:off x="271039" y="4894999"/>
            <a:ext cx="1660951" cy="584751"/>
            <a:chOff x="0" y="0"/>
            <a:chExt cx="1660951" cy="584751"/>
          </a:xfrm>
        </p:grpSpPr>
        <p:sp>
          <p:nvSpPr>
            <p:cNvPr id="25" name="Rectangle: Rounded Corners 24">
              <a:extLst>
                <a:ext uri="{FF2B5EF4-FFF2-40B4-BE49-F238E27FC236}">
                  <a16:creationId xmlns:a16="http://schemas.microsoft.com/office/drawing/2014/main" id="{34EA1551-4198-47B7-8A01-A81327EE9470}"/>
                </a:ext>
              </a:extLst>
            </p:cNvPr>
            <p:cNvSpPr/>
            <p:nvPr/>
          </p:nvSpPr>
          <p:spPr>
            <a:xfrm>
              <a:off x="0" y="0"/>
              <a:ext cx="1660951" cy="584751"/>
            </a:xfrm>
            <a:prstGeom prst="roundRect">
              <a:avLst>
                <a:gd name="adj" fmla="val 10000"/>
              </a:avLst>
            </a:prstGeom>
            <a:solidFill>
              <a:schemeClr val="accent4">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26" name="Rectangle: Rounded Corners 4">
              <a:extLst>
                <a:ext uri="{FF2B5EF4-FFF2-40B4-BE49-F238E27FC236}">
                  <a16:creationId xmlns:a16="http://schemas.microsoft.com/office/drawing/2014/main" id="{F9E58AE5-220A-40ED-B71C-CB12811FE154}"/>
                </a:ext>
              </a:extLst>
            </p:cNvPr>
            <p:cNvSpPr txBox="1"/>
            <p:nvPr/>
          </p:nvSpPr>
          <p:spPr>
            <a:xfrm>
              <a:off x="17127" y="17127"/>
              <a:ext cx="1626697"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To be Completed (PP2)</a:t>
              </a:r>
            </a:p>
          </p:txBody>
        </p:sp>
      </p:grpSp>
      <p:graphicFrame>
        <p:nvGraphicFramePr>
          <p:cNvPr id="27" name="Diagram 26">
            <a:extLst>
              <a:ext uri="{FF2B5EF4-FFF2-40B4-BE49-F238E27FC236}">
                <a16:creationId xmlns:a16="http://schemas.microsoft.com/office/drawing/2014/main" id="{3D843BDC-8FC8-47EB-B6AA-FCC00C105D1B}"/>
              </a:ext>
            </a:extLst>
          </p:cNvPr>
          <p:cNvGraphicFramePr/>
          <p:nvPr/>
        </p:nvGraphicFramePr>
        <p:xfrm>
          <a:off x="279959" y="5638671"/>
          <a:ext cx="1631334" cy="584751"/>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28" name="TextBox 27">
            <a:extLst>
              <a:ext uri="{FF2B5EF4-FFF2-40B4-BE49-F238E27FC236}">
                <a16:creationId xmlns:a16="http://schemas.microsoft.com/office/drawing/2014/main" id="{831BF845-3793-4317-9536-5C94B451CC2F}"/>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3486795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19578" y="249276"/>
            <a:ext cx="11684000" cy="792162"/>
          </a:xfrm>
        </p:spPr>
        <p:txBody>
          <a:bodyPr>
            <a:noAutofit/>
          </a:bodyPr>
          <a:lstStyle/>
          <a:p>
            <a:r>
              <a:rPr lang="en-US" b="1" kern="0">
                <a:solidFill>
                  <a:srgbClr val="61878C"/>
                </a:solidFill>
                <a:latin typeface="+mn-lt"/>
                <a:sym typeface="Neucha"/>
              </a:rPr>
              <a:t>Implementation Progress</a:t>
            </a:r>
            <a:endParaRPr lang="en-US" b="1" kern="0">
              <a:solidFill>
                <a:srgbClr val="61878C"/>
              </a:solidFill>
              <a:latin typeface="+mn-lt"/>
            </a:endParaRPr>
          </a:p>
        </p:txBody>
      </p:sp>
      <p:graphicFrame>
        <p:nvGraphicFramePr>
          <p:cNvPr id="6" name="Diagram 5">
            <a:extLst>
              <a:ext uri="{FF2B5EF4-FFF2-40B4-BE49-F238E27FC236}">
                <a16:creationId xmlns:a16="http://schemas.microsoft.com/office/drawing/2014/main" id="{C85D8964-CC80-4BCB-8DFD-2A8A23AFA5A3}"/>
              </a:ext>
            </a:extLst>
          </p:cNvPr>
          <p:cNvGraphicFramePr/>
          <p:nvPr>
            <p:extLst>
              <p:ext uri="{D42A27DB-BD31-4B8C-83A1-F6EECF244321}">
                <p14:modId xmlns:p14="http://schemas.microsoft.com/office/powerpoint/2010/main" val="791494681"/>
              </p:ext>
            </p:extLst>
          </p:nvPr>
        </p:nvGraphicFramePr>
        <p:xfrm>
          <a:off x="-6839" y="838462"/>
          <a:ext cx="7315200" cy="5578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11D00A4A-34AF-464C-8D4B-5DD9E0DB50B6}"/>
              </a:ext>
            </a:extLst>
          </p:cNvPr>
          <p:cNvGraphicFramePr/>
          <p:nvPr>
            <p:extLst>
              <p:ext uri="{D42A27DB-BD31-4B8C-83A1-F6EECF244321}">
                <p14:modId xmlns:p14="http://schemas.microsoft.com/office/powerpoint/2010/main" val="2834922188"/>
              </p:ext>
            </p:extLst>
          </p:nvPr>
        </p:nvGraphicFramePr>
        <p:xfrm>
          <a:off x="2674374" y="1433053"/>
          <a:ext cx="3108960" cy="5486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7340CA2A-7E84-41B8-95B1-79F618AD8F39}"/>
              </a:ext>
            </a:extLst>
          </p:cNvPr>
          <p:cNvGraphicFramePr/>
          <p:nvPr>
            <p:extLst>
              <p:ext uri="{D42A27DB-BD31-4B8C-83A1-F6EECF244321}">
                <p14:modId xmlns:p14="http://schemas.microsoft.com/office/powerpoint/2010/main" val="3678136923"/>
              </p:ext>
            </p:extLst>
          </p:nvPr>
        </p:nvGraphicFramePr>
        <p:xfrm>
          <a:off x="3529071" y="2059952"/>
          <a:ext cx="7104891" cy="54864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3" name="Diagram 12">
            <a:extLst>
              <a:ext uri="{FF2B5EF4-FFF2-40B4-BE49-F238E27FC236}">
                <a16:creationId xmlns:a16="http://schemas.microsoft.com/office/drawing/2014/main" id="{229B4E90-6909-442D-98A6-FA8B3B1E0E2D}"/>
              </a:ext>
            </a:extLst>
          </p:cNvPr>
          <p:cNvGraphicFramePr/>
          <p:nvPr>
            <p:extLst>
              <p:ext uri="{D42A27DB-BD31-4B8C-83A1-F6EECF244321}">
                <p14:modId xmlns:p14="http://schemas.microsoft.com/office/powerpoint/2010/main" val="1783109392"/>
              </p:ext>
            </p:extLst>
          </p:nvPr>
        </p:nvGraphicFramePr>
        <p:xfrm>
          <a:off x="6829617" y="4474975"/>
          <a:ext cx="5396946" cy="94821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6" name="Arrow: Right 15">
            <a:extLst>
              <a:ext uri="{FF2B5EF4-FFF2-40B4-BE49-F238E27FC236}">
                <a16:creationId xmlns:a16="http://schemas.microsoft.com/office/drawing/2014/main" id="{25F72891-A99B-4BAC-B791-19F12EB783EA}"/>
              </a:ext>
            </a:extLst>
          </p:cNvPr>
          <p:cNvSpPr/>
          <p:nvPr/>
        </p:nvSpPr>
        <p:spPr>
          <a:xfrm>
            <a:off x="1931990" y="1630624"/>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DACBC48-5737-4D0C-8EB3-70823AE137D8}"/>
              </a:ext>
            </a:extLst>
          </p:cNvPr>
          <p:cNvSpPr/>
          <p:nvPr/>
        </p:nvSpPr>
        <p:spPr>
          <a:xfrm>
            <a:off x="2674374" y="2241330"/>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C4C66247-0DC4-4335-87EB-4411BBD771D6}"/>
              </a:ext>
            </a:extLst>
          </p:cNvPr>
          <p:cNvSpPr/>
          <p:nvPr/>
        </p:nvSpPr>
        <p:spPr>
          <a:xfrm>
            <a:off x="4108912" y="2934218"/>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F540DE44-AD65-40B0-89FE-C103170F0154}"/>
              </a:ext>
            </a:extLst>
          </p:cNvPr>
          <p:cNvSpPr/>
          <p:nvPr/>
        </p:nvSpPr>
        <p:spPr>
          <a:xfrm>
            <a:off x="5300516" y="4243880"/>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36EB949-B5C9-41FD-8CE2-58B1D1A1EB61}"/>
              </a:ext>
            </a:extLst>
          </p:cNvPr>
          <p:cNvGrpSpPr/>
          <p:nvPr/>
        </p:nvGrpSpPr>
        <p:grpSpPr>
          <a:xfrm>
            <a:off x="259261" y="4153424"/>
            <a:ext cx="1672729" cy="584751"/>
            <a:chOff x="0" y="0"/>
            <a:chExt cx="1384183" cy="584751"/>
          </a:xfrm>
        </p:grpSpPr>
        <p:sp>
          <p:nvSpPr>
            <p:cNvPr id="22" name="Rectangle: Rounded Corners 21">
              <a:extLst>
                <a:ext uri="{FF2B5EF4-FFF2-40B4-BE49-F238E27FC236}">
                  <a16:creationId xmlns:a16="http://schemas.microsoft.com/office/drawing/2014/main" id="{D9EF5F63-DB5D-448F-958A-FF1292AE72B5}"/>
                </a:ext>
              </a:extLst>
            </p:cNvPr>
            <p:cNvSpPr/>
            <p:nvPr/>
          </p:nvSpPr>
          <p:spPr>
            <a:xfrm>
              <a:off x="0" y="0"/>
              <a:ext cx="1384183" cy="584751"/>
            </a:xfrm>
            <a:prstGeom prst="roundRect">
              <a:avLst>
                <a:gd name="adj" fmla="val 10000"/>
              </a:avLst>
            </a:pr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23" name="Rectangle: Rounded Corners 4">
              <a:extLst>
                <a:ext uri="{FF2B5EF4-FFF2-40B4-BE49-F238E27FC236}">
                  <a16:creationId xmlns:a16="http://schemas.microsoft.com/office/drawing/2014/main" id="{F38E4CE3-3479-4F21-BE02-B47D8035BECE}"/>
                </a:ext>
              </a:extLst>
            </p:cNvPr>
            <p:cNvSpPr txBox="1"/>
            <p:nvPr/>
          </p:nvSpPr>
          <p:spPr>
            <a:xfrm>
              <a:off x="17127" y="17127"/>
              <a:ext cx="1349929"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b="1" kern="1200"/>
                <a:t>Completed</a:t>
              </a:r>
            </a:p>
          </p:txBody>
        </p:sp>
      </p:grpSp>
      <p:grpSp>
        <p:nvGrpSpPr>
          <p:cNvPr id="24" name="Group 23">
            <a:extLst>
              <a:ext uri="{FF2B5EF4-FFF2-40B4-BE49-F238E27FC236}">
                <a16:creationId xmlns:a16="http://schemas.microsoft.com/office/drawing/2014/main" id="{B9FDF222-FA0C-45E3-8517-8AE2D2B4557E}"/>
              </a:ext>
            </a:extLst>
          </p:cNvPr>
          <p:cNvGrpSpPr/>
          <p:nvPr/>
        </p:nvGrpSpPr>
        <p:grpSpPr>
          <a:xfrm>
            <a:off x="271039" y="4894999"/>
            <a:ext cx="1660951" cy="584751"/>
            <a:chOff x="0" y="0"/>
            <a:chExt cx="1660951" cy="584751"/>
          </a:xfrm>
        </p:grpSpPr>
        <p:sp>
          <p:nvSpPr>
            <p:cNvPr id="25" name="Rectangle: Rounded Corners 24">
              <a:extLst>
                <a:ext uri="{FF2B5EF4-FFF2-40B4-BE49-F238E27FC236}">
                  <a16:creationId xmlns:a16="http://schemas.microsoft.com/office/drawing/2014/main" id="{34EA1551-4198-47B7-8A01-A81327EE9470}"/>
                </a:ext>
              </a:extLst>
            </p:cNvPr>
            <p:cNvSpPr/>
            <p:nvPr/>
          </p:nvSpPr>
          <p:spPr>
            <a:xfrm>
              <a:off x="0" y="0"/>
              <a:ext cx="1660951" cy="584751"/>
            </a:xfrm>
            <a:prstGeom prst="roundRect">
              <a:avLst>
                <a:gd name="adj" fmla="val 10000"/>
              </a:avLst>
            </a:prstGeom>
            <a:solidFill>
              <a:schemeClr val="accent4">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sp>
        <p:sp>
          <p:nvSpPr>
            <p:cNvPr id="26" name="Rectangle: Rounded Corners 4">
              <a:extLst>
                <a:ext uri="{FF2B5EF4-FFF2-40B4-BE49-F238E27FC236}">
                  <a16:creationId xmlns:a16="http://schemas.microsoft.com/office/drawing/2014/main" id="{F9E58AE5-220A-40ED-B71C-CB12811FE154}"/>
                </a:ext>
              </a:extLst>
            </p:cNvPr>
            <p:cNvSpPr txBox="1"/>
            <p:nvPr/>
          </p:nvSpPr>
          <p:spPr>
            <a:xfrm>
              <a:off x="17127" y="17127"/>
              <a:ext cx="1626697" cy="5504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To be Completed (PP2)</a:t>
              </a:r>
            </a:p>
          </p:txBody>
        </p:sp>
      </p:grpSp>
      <p:graphicFrame>
        <p:nvGraphicFramePr>
          <p:cNvPr id="27" name="Diagram 26">
            <a:extLst>
              <a:ext uri="{FF2B5EF4-FFF2-40B4-BE49-F238E27FC236}">
                <a16:creationId xmlns:a16="http://schemas.microsoft.com/office/drawing/2014/main" id="{3D843BDC-8FC8-47EB-B6AA-FCC00C105D1B}"/>
              </a:ext>
            </a:extLst>
          </p:cNvPr>
          <p:cNvGraphicFramePr/>
          <p:nvPr>
            <p:extLst>
              <p:ext uri="{D42A27DB-BD31-4B8C-83A1-F6EECF244321}">
                <p14:modId xmlns:p14="http://schemas.microsoft.com/office/powerpoint/2010/main" val="74698048"/>
              </p:ext>
            </p:extLst>
          </p:nvPr>
        </p:nvGraphicFramePr>
        <p:xfrm>
          <a:off x="279959" y="5638671"/>
          <a:ext cx="1631334" cy="58475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8" name="Diagram 27">
            <a:extLst>
              <a:ext uri="{FF2B5EF4-FFF2-40B4-BE49-F238E27FC236}">
                <a16:creationId xmlns:a16="http://schemas.microsoft.com/office/drawing/2014/main" id="{9C9E32DC-27FE-4E2F-8BFD-33ECD105B055}"/>
              </a:ext>
            </a:extLst>
          </p:cNvPr>
          <p:cNvGraphicFramePr/>
          <p:nvPr>
            <p:extLst>
              <p:ext uri="{D42A27DB-BD31-4B8C-83A1-F6EECF244321}">
                <p14:modId xmlns:p14="http://schemas.microsoft.com/office/powerpoint/2010/main" val="3589817814"/>
              </p:ext>
            </p:extLst>
          </p:nvPr>
        </p:nvGraphicFramePr>
        <p:xfrm>
          <a:off x="4819226" y="2754076"/>
          <a:ext cx="3025862" cy="54864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29" name="Diagram 28">
            <a:extLst>
              <a:ext uri="{FF2B5EF4-FFF2-40B4-BE49-F238E27FC236}">
                <a16:creationId xmlns:a16="http://schemas.microsoft.com/office/drawing/2014/main" id="{F91DD2F0-AFCC-45A0-AA07-AAB3C4D7864E}"/>
              </a:ext>
            </a:extLst>
          </p:cNvPr>
          <p:cNvGraphicFramePr/>
          <p:nvPr>
            <p:extLst>
              <p:ext uri="{D42A27DB-BD31-4B8C-83A1-F6EECF244321}">
                <p14:modId xmlns:p14="http://schemas.microsoft.com/office/powerpoint/2010/main" val="3531536599"/>
              </p:ext>
            </p:extLst>
          </p:nvPr>
        </p:nvGraphicFramePr>
        <p:xfrm>
          <a:off x="6061578" y="3982897"/>
          <a:ext cx="4798100" cy="54864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30" name="Arrow: Right 29">
            <a:extLst>
              <a:ext uri="{FF2B5EF4-FFF2-40B4-BE49-F238E27FC236}">
                <a16:creationId xmlns:a16="http://schemas.microsoft.com/office/drawing/2014/main" id="{46BBECC1-0421-4C6B-97AB-DC44F6429E5D}"/>
              </a:ext>
            </a:extLst>
          </p:cNvPr>
          <p:cNvSpPr/>
          <p:nvPr/>
        </p:nvSpPr>
        <p:spPr>
          <a:xfrm>
            <a:off x="6203154" y="4894999"/>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Diagram 30">
            <a:extLst>
              <a:ext uri="{FF2B5EF4-FFF2-40B4-BE49-F238E27FC236}">
                <a16:creationId xmlns:a16="http://schemas.microsoft.com/office/drawing/2014/main" id="{D785885B-782D-4E56-8695-160D23D9B0F4}"/>
              </a:ext>
            </a:extLst>
          </p:cNvPr>
          <p:cNvGraphicFramePr/>
          <p:nvPr>
            <p:extLst>
              <p:ext uri="{D42A27DB-BD31-4B8C-83A1-F6EECF244321}">
                <p14:modId xmlns:p14="http://schemas.microsoft.com/office/powerpoint/2010/main" val="2141607899"/>
              </p:ext>
            </p:extLst>
          </p:nvPr>
        </p:nvGraphicFramePr>
        <p:xfrm>
          <a:off x="4545226" y="3384766"/>
          <a:ext cx="3025862" cy="548640"/>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sp>
        <p:nvSpPr>
          <p:cNvPr id="32" name="Arrow: Right 31">
            <a:extLst>
              <a:ext uri="{FF2B5EF4-FFF2-40B4-BE49-F238E27FC236}">
                <a16:creationId xmlns:a16="http://schemas.microsoft.com/office/drawing/2014/main" id="{323BB8C3-CC79-4ADD-B8AF-572F3E4B82CE}"/>
              </a:ext>
            </a:extLst>
          </p:cNvPr>
          <p:cNvSpPr/>
          <p:nvPr/>
        </p:nvSpPr>
        <p:spPr>
          <a:xfrm>
            <a:off x="4409394" y="3576817"/>
            <a:ext cx="546754"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Diagram 32">
            <a:extLst>
              <a:ext uri="{FF2B5EF4-FFF2-40B4-BE49-F238E27FC236}">
                <a16:creationId xmlns:a16="http://schemas.microsoft.com/office/drawing/2014/main" id="{0AE76C59-193F-4D95-B57F-0D3876E3CE20}"/>
              </a:ext>
            </a:extLst>
          </p:cNvPr>
          <p:cNvGraphicFramePr/>
          <p:nvPr>
            <p:extLst>
              <p:ext uri="{D42A27DB-BD31-4B8C-83A1-F6EECF244321}">
                <p14:modId xmlns:p14="http://schemas.microsoft.com/office/powerpoint/2010/main" val="1896476896"/>
              </p:ext>
            </p:extLst>
          </p:nvPr>
        </p:nvGraphicFramePr>
        <p:xfrm>
          <a:off x="7999326" y="5307711"/>
          <a:ext cx="4192674" cy="640080"/>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sp>
        <p:nvSpPr>
          <p:cNvPr id="34" name="Arrow: Right 33">
            <a:extLst>
              <a:ext uri="{FF2B5EF4-FFF2-40B4-BE49-F238E27FC236}">
                <a16:creationId xmlns:a16="http://schemas.microsoft.com/office/drawing/2014/main" id="{B9F96353-8418-4138-953B-C02754B219F9}"/>
              </a:ext>
            </a:extLst>
          </p:cNvPr>
          <p:cNvSpPr/>
          <p:nvPr/>
        </p:nvSpPr>
        <p:spPr>
          <a:xfrm>
            <a:off x="7351024" y="5567021"/>
            <a:ext cx="480140" cy="13197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1410450-93B6-4663-B6A9-47C8A57EE5A5}"/>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36767378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81;p52">
            <a:extLst>
              <a:ext uri="{FF2B5EF4-FFF2-40B4-BE49-F238E27FC236}">
                <a16:creationId xmlns:a16="http://schemas.microsoft.com/office/drawing/2014/main" id="{A6453D41-8C7F-4F09-9D70-7E6FA53BD1E4}"/>
              </a:ext>
            </a:extLst>
          </p:cNvPr>
          <p:cNvSpPr/>
          <p:nvPr/>
        </p:nvSpPr>
        <p:spPr>
          <a:xfrm rot="-6300093">
            <a:off x="7444295" y="823986"/>
            <a:ext cx="5867161" cy="4600427"/>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rgbClr val="FFEC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4" name="Picture 53">
            <a:extLst>
              <a:ext uri="{FF2B5EF4-FFF2-40B4-BE49-F238E27FC236}">
                <a16:creationId xmlns:a16="http://schemas.microsoft.com/office/drawing/2014/main" id="{BC4DD489-3CE7-4E7E-988F-B8B6D64F4C9A}"/>
              </a:ext>
            </a:extLst>
          </p:cNvPr>
          <p:cNvPicPr>
            <a:picLocks noChangeAspect="1"/>
          </p:cNvPicPr>
          <p:nvPr/>
        </p:nvPicPr>
        <p:blipFill>
          <a:blip r:embed="rId2"/>
          <a:stretch>
            <a:fillRect/>
          </a:stretch>
        </p:blipFill>
        <p:spPr>
          <a:xfrm rot="20701765">
            <a:off x="-1770861" y="-157880"/>
            <a:ext cx="2474920" cy="2239787"/>
          </a:xfrm>
          <a:prstGeom prst="rect">
            <a:avLst/>
          </a:prstGeom>
        </p:spPr>
      </p:pic>
      <p:sp>
        <p:nvSpPr>
          <p:cNvPr id="53" name="Google Shape;463;p37">
            <a:extLst>
              <a:ext uri="{FF2B5EF4-FFF2-40B4-BE49-F238E27FC236}">
                <a16:creationId xmlns:a16="http://schemas.microsoft.com/office/drawing/2014/main" id="{92696519-16FD-4478-B1D5-1A3295D4E215}"/>
              </a:ext>
            </a:extLst>
          </p:cNvPr>
          <p:cNvSpPr txBox="1">
            <a:spLocks/>
          </p:cNvSpPr>
          <p:nvPr/>
        </p:nvSpPr>
        <p:spPr>
          <a:xfrm>
            <a:off x="2476500" y="406894"/>
            <a:ext cx="6858000" cy="4719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Neucha"/>
              <a:buNone/>
              <a:defRPr sz="3200" b="1" i="0" u="none" strike="noStrike" cap="none">
                <a:solidFill>
                  <a:schemeClr val="accent4"/>
                </a:solidFill>
                <a:latin typeface="Neucha"/>
                <a:ea typeface="Neucha"/>
                <a:cs typeface="Neucha"/>
                <a:sym typeface="Neucha"/>
              </a:defRPr>
            </a:lvl1pPr>
            <a:lvl2pPr marR="0" lvl="1"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2pPr>
            <a:lvl3pPr marR="0" lvl="2"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3pPr>
            <a:lvl4pPr marR="0" lvl="3"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4pPr>
            <a:lvl5pPr marR="0" lvl="4"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5pPr>
            <a:lvl6pPr marR="0" lvl="5"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6pPr>
            <a:lvl7pPr marR="0" lvl="6"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7pPr>
            <a:lvl8pPr marR="0" lvl="7"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8pPr>
            <a:lvl9pPr marR="0" lvl="8" algn="l" rtl="0">
              <a:lnSpc>
                <a:spcPct val="100000"/>
              </a:lnSpc>
              <a:spcBef>
                <a:spcPts val="0"/>
              </a:spcBef>
              <a:spcAft>
                <a:spcPts val="0"/>
              </a:spcAft>
              <a:buClr>
                <a:schemeClr val="accent5"/>
              </a:buClr>
              <a:buSzPts val="3000"/>
              <a:buFont typeface="Amatic SC"/>
              <a:buNone/>
              <a:defRPr sz="3000" b="0" i="0" u="none" strike="noStrike" cap="none">
                <a:solidFill>
                  <a:schemeClr val="accent5"/>
                </a:solidFill>
                <a:latin typeface="Amatic SC"/>
                <a:ea typeface="Amatic SC"/>
                <a:cs typeface="Amatic SC"/>
                <a:sym typeface="Amatic SC"/>
              </a:defRPr>
            </a:lvl9pPr>
          </a:lstStyle>
          <a:p>
            <a:pPr marL="0" marR="0" lvl="0" indent="0" algn="ctr" defTabSz="914400" rtl="0" eaLnBrk="1" fontAlgn="auto" latinLnBrk="0" hangingPunct="1">
              <a:lnSpc>
                <a:spcPct val="100000"/>
              </a:lnSpc>
              <a:spcBef>
                <a:spcPts val="0"/>
              </a:spcBef>
              <a:spcAft>
                <a:spcPts val="0"/>
              </a:spcAft>
              <a:buClr>
                <a:srgbClr val="61878C"/>
              </a:buClr>
              <a:buSzPts val="3000"/>
              <a:buFont typeface="Neucha"/>
              <a:buNone/>
              <a:tabLst/>
              <a:defRPr/>
            </a:pPr>
            <a:r>
              <a:rPr kumimoji="0" lang="en-US" sz="4400" b="1" i="0" u="none" strike="noStrike" kern="0" cap="none" spc="0" normalizeH="0" baseline="0" noProof="0">
                <a:ln>
                  <a:noFill/>
                </a:ln>
                <a:solidFill>
                  <a:srgbClr val="61878C"/>
                </a:solidFill>
                <a:effectLst/>
                <a:uLnTx/>
                <a:uFillTx/>
                <a:latin typeface="+mn-lt"/>
                <a:sym typeface="Neucha"/>
              </a:rPr>
              <a:t>Obtain Data</a:t>
            </a:r>
          </a:p>
        </p:txBody>
      </p:sp>
      <p:sp>
        <p:nvSpPr>
          <p:cNvPr id="55" name="TextBox 54">
            <a:extLst>
              <a:ext uri="{FF2B5EF4-FFF2-40B4-BE49-F238E27FC236}">
                <a16:creationId xmlns:a16="http://schemas.microsoft.com/office/drawing/2014/main" id="{3DB55A05-ACD9-4D68-8280-577B3B6D9F44}"/>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IT18120226 | </a:t>
            </a:r>
            <a:r>
              <a:rPr lang="en-GB" b="1" err="1"/>
              <a:t>Oshadi</a:t>
            </a:r>
            <a:r>
              <a:rPr lang="en-GB" b="1"/>
              <a:t> Yashodhika G. B. </a:t>
            </a:r>
            <a:r>
              <a:rPr lang="en-GB"/>
              <a:t>| 2021-073</a:t>
            </a:r>
            <a:endParaRPr lang="en-US"/>
          </a:p>
        </p:txBody>
      </p:sp>
      <p:pic>
        <p:nvPicPr>
          <p:cNvPr id="8" name="Picture 7">
            <a:extLst>
              <a:ext uri="{FF2B5EF4-FFF2-40B4-BE49-F238E27FC236}">
                <a16:creationId xmlns:a16="http://schemas.microsoft.com/office/drawing/2014/main" id="{D08E69A7-2D5A-4DC6-A6F7-097FF33DA9B2}"/>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5" name="Text Placeholder 4">
            <a:extLst>
              <a:ext uri="{FF2B5EF4-FFF2-40B4-BE49-F238E27FC236}">
                <a16:creationId xmlns:a16="http://schemas.microsoft.com/office/drawing/2014/main" id="{B08C9AB1-E173-486A-A228-D10F9236A685}"/>
              </a:ext>
            </a:extLst>
          </p:cNvPr>
          <p:cNvSpPr>
            <a:spLocks noGrp="1"/>
          </p:cNvSpPr>
          <p:nvPr>
            <p:ph type="body" sz="half" idx="2"/>
          </p:nvPr>
        </p:nvSpPr>
        <p:spPr>
          <a:xfrm>
            <a:off x="609601" y="1435101"/>
            <a:ext cx="10402110" cy="4691063"/>
          </a:xfrm>
        </p:spPr>
        <p:txBody>
          <a:bodyPr>
            <a:normAutofit lnSpcReduction="10000"/>
          </a:bodyPr>
          <a:lstStyle/>
          <a:p>
            <a:pPr marL="457200" indent="-457200">
              <a:buFont typeface="Arial" panose="020B0604020202020204" pitchFamily="34" charset="0"/>
              <a:buChar char="•"/>
            </a:pPr>
            <a:r>
              <a:rPr lang="en-US" sz="2800"/>
              <a:t>The data have been collected Through Online Public database </a:t>
            </a:r>
          </a:p>
          <a:p>
            <a:pPr marL="457200" indent="-457200">
              <a:buFont typeface="Arial" panose="020B0604020202020204" pitchFamily="34" charset="0"/>
              <a:buChar char="•"/>
            </a:pPr>
            <a:endParaRPr lang="en-US" sz="2800"/>
          </a:p>
          <a:p>
            <a:pPr marL="914400" lvl="1" indent="-457200">
              <a:buFont typeface="Wingdings" panose="05000000000000000000" pitchFamily="2" charset="2"/>
              <a:buChar char="Ø"/>
            </a:pPr>
            <a:r>
              <a:rPr lang="en-US" sz="2400" b="1"/>
              <a:t>Heart Rate data. </a:t>
            </a:r>
          </a:p>
          <a:p>
            <a:pPr marL="1257300" lvl="2" indent="-342900">
              <a:buFont typeface="Arial" panose="020B0604020202020204" pitchFamily="34" charset="0"/>
              <a:buChar char="•"/>
            </a:pPr>
            <a:r>
              <a:rPr lang="en-US" sz="2200"/>
              <a:t>Parameters : Age, Gender, Heartrate</a:t>
            </a:r>
          </a:p>
          <a:p>
            <a:pPr marL="1257300" lvl="2" indent="-342900">
              <a:buFont typeface="Arial" panose="020B0604020202020204" pitchFamily="34" charset="0"/>
              <a:buChar char="•"/>
            </a:pPr>
            <a:r>
              <a:rPr lang="en-US" sz="2200"/>
              <a:t>Total: 3798</a:t>
            </a:r>
          </a:p>
          <a:p>
            <a:pPr marL="1257300" lvl="2" indent="-342900">
              <a:buFont typeface="Arial" panose="020B0604020202020204" pitchFamily="34" charset="0"/>
              <a:buChar char="•"/>
            </a:pPr>
            <a:r>
              <a:rPr lang="en-US" sz="2200"/>
              <a:t>Depressed Individuals: 483</a:t>
            </a:r>
          </a:p>
          <a:p>
            <a:pPr marL="800100" lvl="1" indent="-342900">
              <a:buFont typeface="Arial" panose="020B0604020202020204" pitchFamily="34" charset="0"/>
              <a:buChar char="•"/>
            </a:pPr>
            <a:endParaRPr lang="en-US" sz="2400"/>
          </a:p>
          <a:p>
            <a:pPr marL="914400" lvl="1" indent="-457200">
              <a:buFont typeface="Wingdings" panose="05000000000000000000" pitchFamily="2" charset="2"/>
              <a:buChar char="Ø"/>
            </a:pPr>
            <a:r>
              <a:rPr lang="en-US" sz="2400" b="1"/>
              <a:t>Sleep Data</a:t>
            </a:r>
          </a:p>
          <a:p>
            <a:pPr marL="1257300" lvl="2" indent="-342900">
              <a:buFont typeface="Arial" panose="020B0604020202020204" pitchFamily="34" charset="0"/>
              <a:buChar char="•"/>
            </a:pPr>
            <a:r>
              <a:rPr lang="en-US" sz="2000" b="1"/>
              <a:t>Parameters: </a:t>
            </a:r>
            <a:r>
              <a:rPr lang="en-US" sz="2000"/>
              <a:t>Age, Gender, Total sleep, Ripped eye Moment Sleep (REM), Deep sleep, Light Sleep</a:t>
            </a:r>
          </a:p>
          <a:p>
            <a:pPr marL="1257300" lvl="2" indent="-342900">
              <a:buFont typeface="Arial" panose="020B0604020202020204" pitchFamily="34" charset="0"/>
              <a:buChar char="•"/>
            </a:pPr>
            <a:r>
              <a:rPr lang="en-US" sz="2000"/>
              <a:t>Total: 530</a:t>
            </a:r>
          </a:p>
          <a:p>
            <a:pPr marL="1257300" lvl="2" indent="-342900">
              <a:buFont typeface="Arial" panose="020B0604020202020204" pitchFamily="34" charset="0"/>
              <a:buChar char="•"/>
            </a:pPr>
            <a:r>
              <a:rPr lang="en-US" sz="2000"/>
              <a:t>Depressed Individuals: 71</a:t>
            </a:r>
          </a:p>
          <a:p>
            <a:pPr marL="457200" indent="-457200">
              <a:buFont typeface="Arial" panose="020B0604020202020204" pitchFamily="34" charset="0"/>
              <a:buChar char="•"/>
            </a:pPr>
            <a:endParaRPr lang="en-US" sz="2800"/>
          </a:p>
          <a:p>
            <a:pPr lvl="2"/>
            <a:endParaRPr lang="en-US" sz="2000"/>
          </a:p>
          <a:p>
            <a:pPr marL="1257300" lvl="2" indent="-342900">
              <a:buFont typeface="Arial" panose="020B0604020202020204" pitchFamily="34" charset="0"/>
              <a:buChar char="•"/>
            </a:pPr>
            <a:endParaRPr lang="en-US" sz="2000"/>
          </a:p>
        </p:txBody>
      </p:sp>
      <p:sp>
        <p:nvSpPr>
          <p:cNvPr id="9" name="TextBox 8">
            <a:extLst>
              <a:ext uri="{FF2B5EF4-FFF2-40B4-BE49-F238E27FC236}">
                <a16:creationId xmlns:a16="http://schemas.microsoft.com/office/drawing/2014/main" id="{541F5D6D-2A12-4C16-AD9A-E7259CC1E71F}"/>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20764673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34F52-F085-4E01-A10F-F6BD5975BAF1}"/>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2"/>
          <a:stretch>
            <a:fillRect/>
          </a:stretch>
        </p:blipFill>
        <p:spPr>
          <a:xfrm>
            <a:off x="-2040602" y="2827501"/>
            <a:ext cx="4054224" cy="3645986"/>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Data Pre-Processing </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609599" y="1166018"/>
            <a:ext cx="4419601" cy="4067463"/>
          </a:xfrm>
        </p:spPr>
        <p:txBody>
          <a:bodyPr/>
          <a:lstStyle/>
          <a:p>
            <a:pPr marL="457200" lvl="1" indent="0">
              <a:buNone/>
            </a:pPr>
            <a:endParaRPr lang="en-US" sz="2400"/>
          </a:p>
          <a:p>
            <a:pPr marL="0" indent="0">
              <a:buNone/>
            </a:pPr>
            <a:r>
              <a:rPr lang="en-US" sz="3200" b="1"/>
              <a:t>Data Preprocessing </a:t>
            </a:r>
          </a:p>
          <a:p>
            <a:pPr>
              <a:buFont typeface="Wingdings" panose="05000000000000000000" pitchFamily="2" charset="2"/>
              <a:buChar char="Ø"/>
            </a:pPr>
            <a:r>
              <a:rPr lang="en-US" sz="2000"/>
              <a:t>Select Necessary Columns . </a:t>
            </a:r>
          </a:p>
          <a:p>
            <a:pPr>
              <a:buFont typeface="Wingdings" panose="05000000000000000000" pitchFamily="2" charset="2"/>
              <a:buChar char="Ø"/>
            </a:pPr>
            <a:r>
              <a:rPr lang="en-US" sz="2000"/>
              <a:t>Added Necessary headings. </a:t>
            </a:r>
          </a:p>
          <a:p>
            <a:pPr>
              <a:buFont typeface="Wingdings" panose="05000000000000000000" pitchFamily="2" charset="2"/>
              <a:buChar char="Ø"/>
            </a:pPr>
            <a:r>
              <a:rPr lang="en-US" sz="2000"/>
              <a:t>Remove Rows with Missing Values</a:t>
            </a:r>
          </a:p>
          <a:p>
            <a:pPr>
              <a:buFont typeface="Wingdings" panose="05000000000000000000" pitchFamily="2" charset="2"/>
              <a:buChar char="Ø"/>
            </a:pPr>
            <a:r>
              <a:rPr lang="en-US" sz="2000"/>
              <a:t>Encoding</a:t>
            </a:r>
          </a:p>
          <a:p>
            <a:pPr>
              <a:buFont typeface="Wingdings" panose="05000000000000000000" pitchFamily="2" charset="2"/>
              <a:buChar char="Ø"/>
            </a:pPr>
            <a:r>
              <a:rPr lang="en-US" sz="2000"/>
              <a:t>Data Categorizing </a:t>
            </a:r>
          </a:p>
          <a:p>
            <a:pPr lvl="2"/>
            <a:endParaRPr lang="en-US" sz="1200"/>
          </a:p>
          <a:p>
            <a:pPr lvl="1"/>
            <a:endParaRPr lang="en-US" sz="2800"/>
          </a:p>
        </p:txBody>
      </p:sp>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3"/>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pic>
        <p:nvPicPr>
          <p:cNvPr id="1026" name="Picture 2">
            <a:extLst>
              <a:ext uri="{FF2B5EF4-FFF2-40B4-BE49-F238E27FC236}">
                <a16:creationId xmlns:a16="http://schemas.microsoft.com/office/drawing/2014/main" id="{403405FE-DEAF-4B08-B8BC-F251EBBB99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280" y="1463630"/>
            <a:ext cx="4599731" cy="2340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A4E049D-AAD2-4074-BD77-82D3A39603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592" y="3902083"/>
            <a:ext cx="4528420" cy="22642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CBCFB19-7F87-49B6-B0FD-45577391947D}"/>
              </a:ext>
            </a:extLst>
          </p:cNvPr>
          <p:cNvSpPr txBox="1"/>
          <p:nvPr/>
        </p:nvSpPr>
        <p:spPr>
          <a:xfrm>
            <a:off x="9246881" y="3092963"/>
            <a:ext cx="2812998" cy="923330"/>
          </a:xfrm>
          <a:prstGeom prst="rect">
            <a:avLst/>
          </a:prstGeom>
          <a:solidFill>
            <a:srgbClr val="F9BB75"/>
          </a:solidFill>
        </p:spPr>
        <p:txBody>
          <a:bodyPr wrap="square" rtlCol="0">
            <a:spAutoFit/>
          </a:bodyPr>
          <a:lstStyle/>
          <a:p>
            <a:pPr algn="ctr"/>
            <a:r>
              <a:rPr lang="en-US"/>
              <a:t>Select Necessary Columns </a:t>
            </a:r>
          </a:p>
          <a:p>
            <a:pPr algn="ctr"/>
            <a:r>
              <a:rPr lang="en-US"/>
              <a:t>and </a:t>
            </a:r>
          </a:p>
          <a:p>
            <a:pPr algn="ctr"/>
            <a:r>
              <a:rPr lang="en-US"/>
              <a:t>Give Headings</a:t>
            </a:r>
          </a:p>
        </p:txBody>
      </p:sp>
      <p:cxnSp>
        <p:nvCxnSpPr>
          <p:cNvPr id="14" name="Straight Arrow Connector 13">
            <a:extLst>
              <a:ext uri="{FF2B5EF4-FFF2-40B4-BE49-F238E27FC236}">
                <a16:creationId xmlns:a16="http://schemas.microsoft.com/office/drawing/2014/main" id="{826B9331-14A5-4F0E-A6DE-5376B6CEFF2F}"/>
              </a:ext>
            </a:extLst>
          </p:cNvPr>
          <p:cNvCxnSpPr>
            <a:cxnSpLocks/>
            <a:stCxn id="13" idx="1"/>
          </p:cNvCxnSpPr>
          <p:nvPr/>
        </p:nvCxnSpPr>
        <p:spPr>
          <a:xfrm flipH="1" flipV="1">
            <a:off x="8696528" y="1857983"/>
            <a:ext cx="550353" cy="1696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1E4D02C-E984-4521-8340-E013FE3F2B4C}"/>
              </a:ext>
            </a:extLst>
          </p:cNvPr>
          <p:cNvCxnSpPr>
            <a:cxnSpLocks/>
            <a:stCxn id="13" idx="1"/>
          </p:cNvCxnSpPr>
          <p:nvPr/>
        </p:nvCxnSpPr>
        <p:spPr>
          <a:xfrm flipH="1">
            <a:off x="8482521" y="3554628"/>
            <a:ext cx="764360"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1578A6-C1D5-4964-BDAF-9EF7F497BDD6}"/>
              </a:ext>
            </a:extLst>
          </p:cNvPr>
          <p:cNvSpPr txBox="1"/>
          <p:nvPr/>
        </p:nvSpPr>
        <p:spPr>
          <a:xfrm>
            <a:off x="2779811" y="6488668"/>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28197886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5A2662F-BD2A-47C6-AA09-4DF09C77D9BE}"/>
              </a:ext>
            </a:extLst>
          </p:cNvPr>
          <p:cNvPicPr>
            <a:picLocks noChangeAspect="1"/>
          </p:cNvPicPr>
          <p:nvPr/>
        </p:nvPicPr>
        <p:blipFill>
          <a:blip r:embed="rId2"/>
          <a:stretch>
            <a:fillRect/>
          </a:stretch>
        </p:blipFill>
        <p:spPr>
          <a:xfrm>
            <a:off x="-2040602" y="2827501"/>
            <a:ext cx="4054224" cy="3645986"/>
          </a:xfrm>
          <a:prstGeom prst="rect">
            <a:avLst/>
          </a:prstGeom>
        </p:spPr>
      </p:pic>
      <p:grpSp>
        <p:nvGrpSpPr>
          <p:cNvPr id="11" name="Group 10">
            <a:extLst>
              <a:ext uri="{FF2B5EF4-FFF2-40B4-BE49-F238E27FC236}">
                <a16:creationId xmlns:a16="http://schemas.microsoft.com/office/drawing/2014/main" id="{120B7AA5-7F54-4860-9F8F-D0A6649D273F}"/>
              </a:ext>
            </a:extLst>
          </p:cNvPr>
          <p:cNvGrpSpPr/>
          <p:nvPr/>
        </p:nvGrpSpPr>
        <p:grpSpPr>
          <a:xfrm>
            <a:off x="228968" y="1633025"/>
            <a:ext cx="5702710" cy="4649824"/>
            <a:chOff x="228968" y="1566150"/>
            <a:chExt cx="4537585" cy="3674276"/>
          </a:xfrm>
        </p:grpSpPr>
        <p:pic>
          <p:nvPicPr>
            <p:cNvPr id="2064" name="Picture 16">
              <a:extLst>
                <a:ext uri="{FF2B5EF4-FFF2-40B4-BE49-F238E27FC236}">
                  <a16:creationId xmlns:a16="http://schemas.microsoft.com/office/drawing/2014/main" id="{7A897C35-5E12-4BC7-B82C-6598F85A6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66150"/>
              <a:ext cx="4461753" cy="50194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5DBE62F-0641-4B2F-8397-2FE3870F7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029379"/>
              <a:ext cx="4461753" cy="44968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89ADB6ED-51B7-43FA-9DB6-98E71E14C8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6" t="4269" b="-1"/>
            <a:stretch/>
          </p:blipFill>
          <p:spPr bwMode="auto">
            <a:xfrm>
              <a:off x="228968" y="2479064"/>
              <a:ext cx="4537585" cy="27613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6"/>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Data Pre-Processing </a:t>
            </a:r>
          </a:p>
        </p:txBody>
      </p:sp>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6"/>
          <a:stretch>
            <a:fillRect/>
          </a:stretch>
        </p:blipFill>
        <p:spPr>
          <a:xfrm>
            <a:off x="10151127" y="-1691201"/>
            <a:ext cx="3504902" cy="3474730"/>
          </a:xfrm>
          <a:prstGeom prst="rect">
            <a:avLst/>
          </a:prstGeom>
        </p:spPr>
      </p:pic>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grpSp>
        <p:nvGrpSpPr>
          <p:cNvPr id="12" name="Group 11">
            <a:extLst>
              <a:ext uri="{FF2B5EF4-FFF2-40B4-BE49-F238E27FC236}">
                <a16:creationId xmlns:a16="http://schemas.microsoft.com/office/drawing/2014/main" id="{103A84EF-6083-4764-8F96-10401DFF865D}"/>
              </a:ext>
            </a:extLst>
          </p:cNvPr>
          <p:cNvGrpSpPr/>
          <p:nvPr/>
        </p:nvGrpSpPr>
        <p:grpSpPr>
          <a:xfrm>
            <a:off x="6663071" y="1481341"/>
            <a:ext cx="4973926" cy="4580279"/>
            <a:chOff x="6989106" y="1471613"/>
            <a:chExt cx="4973926" cy="4247041"/>
          </a:xfrm>
        </p:grpSpPr>
        <p:pic>
          <p:nvPicPr>
            <p:cNvPr id="2070" name="Picture 22">
              <a:extLst>
                <a:ext uri="{FF2B5EF4-FFF2-40B4-BE49-F238E27FC236}">
                  <a16:creationId xmlns:a16="http://schemas.microsoft.com/office/drawing/2014/main" id="{EAC7A04D-211A-4F63-A8CB-9C27DE84A1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9106" y="1471613"/>
              <a:ext cx="4685343" cy="104363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F0CD890D-80B0-427F-9F2F-6365AD6614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106" y="2585080"/>
              <a:ext cx="4973926" cy="3133574"/>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5">
            <a:extLst>
              <a:ext uri="{FF2B5EF4-FFF2-40B4-BE49-F238E27FC236}">
                <a16:creationId xmlns:a16="http://schemas.microsoft.com/office/drawing/2014/main" id="{B9166C20-A5F3-4252-990A-E54531E19931}"/>
              </a:ext>
            </a:extLst>
          </p:cNvPr>
          <p:cNvSpPr>
            <a:spLocks noGrp="1"/>
          </p:cNvSpPr>
          <p:nvPr>
            <p:ph sz="half" idx="1"/>
          </p:nvPr>
        </p:nvSpPr>
        <p:spPr>
          <a:xfrm>
            <a:off x="456084" y="631175"/>
            <a:ext cx="10711269" cy="2442944"/>
          </a:xfrm>
        </p:spPr>
        <p:txBody>
          <a:bodyPr/>
          <a:lstStyle/>
          <a:p>
            <a:pPr marL="457200" lvl="1" indent="0">
              <a:buNone/>
            </a:pPr>
            <a:endParaRPr lang="en-US" sz="2400"/>
          </a:p>
          <a:p>
            <a:pPr marL="0" indent="0">
              <a:buNone/>
            </a:pPr>
            <a:r>
              <a:rPr lang="en-US" b="1"/>
              <a:t>Categorizing , Null Value Removing (Heart rate &amp; Sleep data)</a:t>
            </a:r>
          </a:p>
          <a:p>
            <a:pPr lvl="2"/>
            <a:endParaRPr lang="en-US" sz="1200"/>
          </a:p>
          <a:p>
            <a:pPr lvl="1"/>
            <a:endParaRPr lang="en-US" sz="2800"/>
          </a:p>
        </p:txBody>
      </p:sp>
      <p:sp>
        <p:nvSpPr>
          <p:cNvPr id="15" name="TextBox 14">
            <a:extLst>
              <a:ext uri="{FF2B5EF4-FFF2-40B4-BE49-F238E27FC236}">
                <a16:creationId xmlns:a16="http://schemas.microsoft.com/office/drawing/2014/main" id="{41A0E2CA-AA50-4417-9F6D-7B3E0204A997}"/>
              </a:ext>
            </a:extLst>
          </p:cNvPr>
          <p:cNvSpPr txBox="1"/>
          <p:nvPr/>
        </p:nvSpPr>
        <p:spPr>
          <a:xfrm>
            <a:off x="2674374" y="6446034"/>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3042188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FDBA12-A6AC-4051-931F-7AC9690B7763}"/>
              </a:ext>
            </a:extLst>
          </p:cNvPr>
          <p:cNvPicPr>
            <a:picLocks noChangeAspect="1"/>
          </p:cNvPicPr>
          <p:nvPr/>
        </p:nvPicPr>
        <p:blipFill>
          <a:blip r:embed="rId2"/>
          <a:stretch>
            <a:fillRect/>
          </a:stretch>
        </p:blipFill>
        <p:spPr>
          <a:xfrm>
            <a:off x="10151127" y="-1691201"/>
            <a:ext cx="3504902" cy="3474730"/>
          </a:xfrm>
          <a:prstGeom prst="rect">
            <a:avLst/>
          </a:prstGeom>
        </p:spPr>
      </p:pic>
      <p:pic>
        <p:nvPicPr>
          <p:cNvPr id="7" name="Picture 6">
            <a:extLst>
              <a:ext uri="{FF2B5EF4-FFF2-40B4-BE49-F238E27FC236}">
                <a16:creationId xmlns:a16="http://schemas.microsoft.com/office/drawing/2014/main" id="{8D36CA08-8E6C-42B7-A5B9-08D1C4CB1879}"/>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3" name="Picture 6">
            <a:extLst>
              <a:ext uri="{FF2B5EF4-FFF2-40B4-BE49-F238E27FC236}">
                <a16:creationId xmlns:a16="http://schemas.microsoft.com/office/drawing/2014/main" id="{93C8587E-7D4D-455F-A8BE-264B81E4D4A4}"/>
              </a:ext>
            </a:extLst>
          </p:cNvPr>
          <p:cNvPicPr>
            <a:picLocks noChangeAspect="1"/>
          </p:cNvPicPr>
          <p:nvPr/>
        </p:nvPicPr>
        <p:blipFill>
          <a:blip r:embed="rId3"/>
          <a:stretch>
            <a:fillRect/>
          </a:stretch>
        </p:blipFill>
        <p:spPr>
          <a:xfrm>
            <a:off x="6392839" y="-568035"/>
            <a:ext cx="7551463" cy="6791073"/>
          </a:xfrm>
          <a:prstGeom prst="rect">
            <a:avLst/>
          </a:prstGeom>
        </p:spPr>
      </p:pic>
      <p:pic>
        <p:nvPicPr>
          <p:cNvPr id="10" name="Picture 7">
            <a:extLst>
              <a:ext uri="{FF2B5EF4-FFF2-40B4-BE49-F238E27FC236}">
                <a16:creationId xmlns:a16="http://schemas.microsoft.com/office/drawing/2014/main" id="{5CBA9257-D50C-4D27-AA88-A439191198B1}"/>
              </a:ext>
            </a:extLst>
          </p:cNvPr>
          <p:cNvPicPr>
            <a:picLocks noChangeAspect="1"/>
          </p:cNvPicPr>
          <p:nvPr/>
        </p:nvPicPr>
        <p:blipFill>
          <a:blip r:embed="rId2"/>
          <a:stretch>
            <a:fillRect/>
          </a:stretch>
        </p:blipFill>
        <p:spPr>
          <a:xfrm>
            <a:off x="10151127" y="-1691201"/>
            <a:ext cx="3504902" cy="347473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kern="0">
                <a:solidFill>
                  <a:srgbClr val="61878C"/>
                </a:solidFill>
                <a:latin typeface="+mn-lt"/>
              </a:rPr>
              <a:t>Model Implementation and Deploy </a:t>
            </a:r>
          </a:p>
        </p:txBody>
      </p:sp>
      <p:sp>
        <p:nvSpPr>
          <p:cNvPr id="6" name="Content Placeholder 5">
            <a:extLst>
              <a:ext uri="{FF2B5EF4-FFF2-40B4-BE49-F238E27FC236}">
                <a16:creationId xmlns:a16="http://schemas.microsoft.com/office/drawing/2014/main" id="{8B93806B-E848-47B5-8217-CCCA7F19F309}"/>
              </a:ext>
            </a:extLst>
          </p:cNvPr>
          <p:cNvSpPr>
            <a:spLocks noGrp="1"/>
          </p:cNvSpPr>
          <p:nvPr>
            <p:ph sz="half" idx="1"/>
          </p:nvPr>
        </p:nvSpPr>
        <p:spPr>
          <a:xfrm>
            <a:off x="-13490" y="1251086"/>
            <a:ext cx="12192000" cy="5052437"/>
          </a:xfrm>
        </p:spPr>
        <p:txBody>
          <a:bodyPr>
            <a:normAutofit lnSpcReduction="10000"/>
          </a:bodyPr>
          <a:lstStyle/>
          <a:p>
            <a:pPr marL="0" indent="0">
              <a:buNone/>
            </a:pPr>
            <a:r>
              <a:rPr lang="en-US" sz="3200" b="1"/>
              <a:t>Model Implementation </a:t>
            </a:r>
          </a:p>
          <a:p>
            <a:r>
              <a:rPr lang="en-US"/>
              <a:t>Models have been Implemented with supervised learning  classification Algorithms.</a:t>
            </a:r>
          </a:p>
          <a:p>
            <a:pPr lvl="1"/>
            <a:r>
              <a:rPr lang="en-US" b="1"/>
              <a:t>Heart Rate Models </a:t>
            </a:r>
          </a:p>
          <a:p>
            <a:pPr lvl="2"/>
            <a:r>
              <a:rPr lang="en-US" sz="1600"/>
              <a:t>k-nearest neighbors (KNN) algorithm : Accuracy at k = 5 </a:t>
            </a:r>
            <a:r>
              <a:rPr lang="en-US" sz="1600">
                <a:sym typeface="Wingdings" panose="05000000000000000000" pitchFamily="2" charset="2"/>
              </a:rPr>
              <a:t> </a:t>
            </a:r>
            <a:r>
              <a:rPr lang="en-US" sz="1600"/>
              <a:t>0.8447368421052631 </a:t>
            </a:r>
          </a:p>
          <a:p>
            <a:pPr lvl="2"/>
            <a:r>
              <a:rPr lang="en-US" sz="1600">
                <a:solidFill>
                  <a:srgbClr val="FF0000"/>
                </a:solidFill>
              </a:rPr>
              <a:t>Support Vector Machine (SVM) algorithm  : Accuracy </a:t>
            </a:r>
            <a:r>
              <a:rPr lang="en-US" sz="1600">
                <a:solidFill>
                  <a:srgbClr val="FF0000"/>
                </a:solidFill>
                <a:sym typeface="Wingdings" panose="05000000000000000000" pitchFamily="2" charset="2"/>
              </a:rPr>
              <a:t>for kernel = </a:t>
            </a:r>
            <a:r>
              <a:rPr lang="en-US" sz="1600" err="1">
                <a:solidFill>
                  <a:srgbClr val="FF0000"/>
                </a:solidFill>
                <a:sym typeface="Wingdings" panose="05000000000000000000" pitchFamily="2" charset="2"/>
              </a:rPr>
              <a:t>rbf</a:t>
            </a:r>
            <a:r>
              <a:rPr lang="en-US" sz="1600">
                <a:solidFill>
                  <a:srgbClr val="FF0000"/>
                </a:solidFill>
                <a:sym typeface="Wingdings" panose="05000000000000000000" pitchFamily="2" charset="2"/>
              </a:rPr>
              <a:t>   0.868421052631579</a:t>
            </a:r>
          </a:p>
          <a:p>
            <a:pPr lvl="2"/>
            <a:r>
              <a:rPr lang="en-US" sz="1600">
                <a:sym typeface="Wingdings" panose="05000000000000000000" pitchFamily="2" charset="2"/>
              </a:rPr>
              <a:t>Naive Bayes </a:t>
            </a:r>
            <a:r>
              <a:rPr lang="en-US" sz="1600"/>
              <a:t>algorithm : 0.86</a:t>
            </a:r>
          </a:p>
          <a:p>
            <a:pPr marL="914400" lvl="2" indent="0">
              <a:buNone/>
            </a:pPr>
            <a:endParaRPr lang="en-US" sz="1600">
              <a:sym typeface="Wingdings" panose="05000000000000000000" pitchFamily="2" charset="2"/>
            </a:endParaRPr>
          </a:p>
          <a:p>
            <a:pPr lvl="1"/>
            <a:r>
              <a:rPr lang="en-US" b="1"/>
              <a:t>Sleep Models</a:t>
            </a:r>
          </a:p>
          <a:p>
            <a:pPr lvl="2"/>
            <a:r>
              <a:rPr lang="en-US" sz="1600"/>
              <a:t>k-nearest neighbors (KNN) algorithm : Accuracy at k = 5 </a:t>
            </a:r>
            <a:r>
              <a:rPr lang="en-US" sz="1600">
                <a:sym typeface="Wingdings" panose="05000000000000000000" pitchFamily="2" charset="2"/>
              </a:rPr>
              <a:t> </a:t>
            </a:r>
            <a:r>
              <a:rPr lang="en-US" sz="1600"/>
              <a:t>0.9528301886792453 </a:t>
            </a:r>
          </a:p>
          <a:p>
            <a:pPr lvl="2"/>
            <a:r>
              <a:rPr lang="en-US" sz="1600"/>
              <a:t>Support Vector Machine (SVM) algorithm  : Accuracy </a:t>
            </a:r>
            <a:r>
              <a:rPr lang="en-US" sz="1600">
                <a:sym typeface="Wingdings" panose="05000000000000000000" pitchFamily="2" charset="2"/>
              </a:rPr>
              <a:t>for kernel = poly with degree = 2  0.9433962264150944</a:t>
            </a:r>
          </a:p>
          <a:p>
            <a:pPr lvl="2"/>
            <a:r>
              <a:rPr lang="en-US" sz="1600">
                <a:solidFill>
                  <a:srgbClr val="FF0000"/>
                </a:solidFill>
                <a:sym typeface="Wingdings" panose="05000000000000000000" pitchFamily="2" charset="2"/>
              </a:rPr>
              <a:t>Naive Bayes algorithm : 0.92</a:t>
            </a:r>
          </a:p>
          <a:p>
            <a:pPr marL="914400" lvl="2" indent="0">
              <a:buNone/>
            </a:pPr>
            <a:endParaRPr lang="en-US" sz="1600">
              <a:sym typeface="Wingdings" panose="05000000000000000000" pitchFamily="2" charset="2"/>
            </a:endParaRPr>
          </a:p>
          <a:p>
            <a:pPr marL="914400" lvl="2" indent="0">
              <a:buNone/>
            </a:pPr>
            <a:endParaRPr lang="en-US" altLang="en-US" sz="1600">
              <a:solidFill>
                <a:srgbClr val="000000"/>
              </a:solidFill>
            </a:endParaRPr>
          </a:p>
          <a:p>
            <a:r>
              <a:rPr lang="en-US" sz="2400"/>
              <a:t>From The Best Accuracy models Pickle files have been separated for API purposes. </a:t>
            </a:r>
          </a:p>
          <a:p>
            <a:pPr marL="0" indent="0">
              <a:buNone/>
            </a:pPr>
            <a:endParaRPr lang="en-US" sz="2400"/>
          </a:p>
          <a:p>
            <a:pPr marL="457200" lvl="1" indent="0">
              <a:buNone/>
            </a:pPr>
            <a:endParaRPr lang="en-US" sz="2800"/>
          </a:p>
        </p:txBody>
      </p:sp>
      <p:sp>
        <p:nvSpPr>
          <p:cNvPr id="9" name="TextBox 8">
            <a:extLst>
              <a:ext uri="{FF2B5EF4-FFF2-40B4-BE49-F238E27FC236}">
                <a16:creationId xmlns:a16="http://schemas.microsoft.com/office/drawing/2014/main" id="{5C23E1FD-DEA8-4C48-B29D-7638547361C8}"/>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IT18119718 | </a:t>
            </a:r>
            <a:r>
              <a:rPr lang="en-GB" b="1" err="1"/>
              <a:t>Liyange</a:t>
            </a:r>
            <a:r>
              <a:rPr lang="en-GB" b="1"/>
              <a:t> D. R. Y. </a:t>
            </a:r>
            <a:r>
              <a:rPr lang="en-GB"/>
              <a:t>| 2021-073</a:t>
            </a:r>
            <a:endParaRPr lang="en-US"/>
          </a:p>
        </p:txBody>
      </p:sp>
      <p:sp>
        <p:nvSpPr>
          <p:cNvPr id="11" name="TextBox 10">
            <a:extLst>
              <a:ext uri="{FF2B5EF4-FFF2-40B4-BE49-F238E27FC236}">
                <a16:creationId xmlns:a16="http://schemas.microsoft.com/office/drawing/2014/main" id="{8828ECF7-4044-43B3-A48F-0BA22E369AAE}"/>
              </a:ext>
            </a:extLst>
          </p:cNvPr>
          <p:cNvSpPr txBox="1"/>
          <p:nvPr/>
        </p:nvSpPr>
        <p:spPr>
          <a:xfrm>
            <a:off x="2674374" y="6479459"/>
            <a:ext cx="5702710" cy="369332"/>
          </a:xfrm>
          <a:prstGeom prst="rect">
            <a:avLst/>
          </a:prstGeom>
          <a:solidFill>
            <a:schemeClr val="bg1"/>
          </a:solidFill>
        </p:spPr>
        <p:txBody>
          <a:bodyPr wrap="square" rtlCol="0">
            <a:spAutoFit/>
          </a:bodyPr>
          <a:lstStyle/>
          <a:p>
            <a:r>
              <a:rPr lang="en-GB" b="1"/>
              <a:t>IT18119572 | Chathuranga W. W. P. K. </a:t>
            </a:r>
            <a:r>
              <a:rPr lang="en-GB"/>
              <a:t>| 2021-073</a:t>
            </a:r>
            <a:endParaRPr lang="en-US"/>
          </a:p>
        </p:txBody>
      </p:sp>
    </p:spTree>
    <p:extLst>
      <p:ext uri="{BB962C8B-B14F-4D97-AF65-F5344CB8AC3E}">
        <p14:creationId xmlns:p14="http://schemas.microsoft.com/office/powerpoint/2010/main" val="2938843966"/>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50367C1-3D1F-4CA6-9407-155EDD12A7AD}" vid="{F00973CF-5AC2-40C9-B641-F822C8DD6A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A97C606726EC479FC88EC913F2C582" ma:contentTypeVersion="12" ma:contentTypeDescription="Create a new document." ma:contentTypeScope="" ma:versionID="e14d4a099bca3832d7f4705fffc123f4">
  <xsd:schema xmlns:xsd="http://www.w3.org/2001/XMLSchema" xmlns:xs="http://www.w3.org/2001/XMLSchema" xmlns:p="http://schemas.microsoft.com/office/2006/metadata/properties" xmlns:ns2="ddae9ed0-935d-4509-b8b2-ac916c765c34" xmlns:ns3="db72c12f-87a4-44ab-bbc5-4cc8306b158a" targetNamespace="http://schemas.microsoft.com/office/2006/metadata/properties" ma:root="true" ma:fieldsID="87271c69c4ec105eaa8eb831bad07f96" ns2:_="" ns3:_="">
    <xsd:import namespace="ddae9ed0-935d-4509-b8b2-ac916c765c34"/>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ae9ed0-935d-4509-b8b2-ac916c765c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24134E-7ACD-4B5E-AB39-4008E7FFBF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a5d6f4c-adee-4f59-86d9-205fe9eee38c"/>
    <ds:schemaRef ds:uri="http://www.w3.org/XML/1998/namespace"/>
    <ds:schemaRef ds:uri="http://purl.org/dc/dcmitype/"/>
  </ds:schemaRefs>
</ds:datastoreItem>
</file>

<file path=customXml/itemProps2.xml><?xml version="1.0" encoding="utf-8"?>
<ds:datastoreItem xmlns:ds="http://schemas.openxmlformats.org/officeDocument/2006/customXml" ds:itemID="{8A2019F1-E45F-433E-8C72-A1DB645BC3D7}"/>
</file>

<file path=customXml/itemProps3.xml><?xml version="1.0" encoding="utf-8"?>
<ds:datastoreItem xmlns:ds="http://schemas.openxmlformats.org/officeDocument/2006/customXml" ds:itemID="{7457C5E2-1526-4031-8A1B-E700612276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2021-073</Template>
  <TotalTime>0</TotalTime>
  <Words>8570</Words>
  <Application>Microsoft Office PowerPoint</Application>
  <PresentationFormat>Widescreen</PresentationFormat>
  <Paragraphs>1131</Paragraphs>
  <Slides>132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132</vt:i4>
      </vt:variant>
    </vt:vector>
  </HeadingPairs>
  <TitlesOfParts>
    <vt:vector size="144" baseType="lpstr">
      <vt:lpstr>Adobe Devanagari</vt:lpstr>
      <vt:lpstr>Arial</vt:lpstr>
      <vt:lpstr>Calibri</vt:lpstr>
      <vt:lpstr>Cambria</vt:lpstr>
      <vt:lpstr>Courier New</vt:lpstr>
      <vt:lpstr>ff2</vt:lpstr>
      <vt:lpstr>Neucha</vt:lpstr>
      <vt:lpstr>Roboto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It18120226 | Oshadi Yashodhika g. b.</vt:lpstr>
      <vt:lpstr>PowerPoint Presentation</vt:lpstr>
      <vt:lpstr>PowerPoint Presentation</vt:lpstr>
      <vt:lpstr>PowerPoint Presentation</vt:lpstr>
      <vt:lpstr>PowerPoint Presentation</vt:lpstr>
      <vt:lpstr>System Overview </vt:lpstr>
      <vt:lpstr>Specific and Sub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Breakdown Structure</vt:lpstr>
      <vt:lpstr>Individual Progress</vt:lpstr>
      <vt:lpstr>References</vt:lpstr>
      <vt:lpstr>References</vt:lpstr>
      <vt:lpstr>IT18113914 |De silva l. s. r</vt:lpstr>
      <vt:lpstr>PowerPoint Presentation</vt:lpstr>
      <vt:lpstr>PowerPoint Presentation</vt:lpstr>
      <vt:lpstr>PowerPoint Presentation</vt:lpstr>
      <vt:lpstr>PowerPoint Presentation</vt:lpstr>
      <vt:lpstr>System Overview </vt:lpstr>
      <vt:lpstr>Specific and Sub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Breakdown Structure</vt:lpstr>
      <vt:lpstr>Individual Progress</vt:lpstr>
      <vt:lpstr>References</vt:lpstr>
      <vt:lpstr>References</vt:lpstr>
      <vt:lpstr>IT18119718 |Liyanage D.r.y</vt:lpstr>
      <vt:lpstr>PowerPoint Presentation</vt:lpstr>
      <vt:lpstr>PowerPoint Presentation</vt:lpstr>
      <vt:lpstr>PowerPoint Presentation</vt:lpstr>
      <vt:lpstr>PowerPoint Presentation</vt:lpstr>
      <vt:lpstr>System Overview </vt:lpstr>
      <vt:lpstr>Specific and Sub Objectives</vt:lpstr>
      <vt:lpstr>Implementation Progress</vt:lpstr>
      <vt:lpstr>Implementation Progress</vt:lpstr>
      <vt:lpstr>PowerPoint Presentation</vt:lpstr>
      <vt:lpstr>Data Analysis</vt:lpstr>
      <vt:lpstr>Data Analysis (Cont’d)</vt:lpstr>
      <vt:lpstr>Model Implementation</vt:lpstr>
      <vt:lpstr>Model Implementation.(Cont’d)</vt:lpstr>
      <vt:lpstr>Model Implementation and Deploy (Cont’d)</vt:lpstr>
      <vt:lpstr>API Implementation To identify App Category</vt:lpstr>
      <vt:lpstr>API Implementation To identify App Category (Cont’d)</vt:lpstr>
      <vt:lpstr>API Implementation To identify App Category (Cont’d)</vt:lpstr>
      <vt:lpstr>API Implementation To identify App Category (Cont’d)</vt:lpstr>
      <vt:lpstr>Mobile Implementation.</vt:lpstr>
      <vt:lpstr>Mobile Implementation.</vt:lpstr>
      <vt:lpstr>Mobile Implementation.</vt:lpstr>
      <vt:lpstr>Mobile Implementation.</vt:lpstr>
      <vt:lpstr>Mobile Implementation.</vt:lpstr>
      <vt:lpstr>Mobile Implementation.</vt:lpstr>
      <vt:lpstr>Mobile Implementation.</vt:lpstr>
      <vt:lpstr>Mobile Implementation.</vt:lpstr>
      <vt:lpstr>Phone Usage Analysis Summary</vt:lpstr>
      <vt:lpstr>Work Breakdown Structure</vt:lpstr>
      <vt:lpstr>Individual Progress</vt:lpstr>
      <vt:lpstr>References</vt:lpstr>
      <vt:lpstr>IT18119572 |ChathurAnga W.W.P.K</vt:lpstr>
      <vt:lpstr>PowerPoint Presentation</vt:lpstr>
      <vt:lpstr>PowerPoint Presentation</vt:lpstr>
      <vt:lpstr>PowerPoint Presentation</vt:lpstr>
      <vt:lpstr>PowerPoint Presentation</vt:lpstr>
      <vt:lpstr>System Overview </vt:lpstr>
      <vt:lpstr>Specific and Sub Objectives</vt:lpstr>
      <vt:lpstr>Implementation Progress</vt:lpstr>
      <vt:lpstr>Implementation Progress</vt:lpstr>
      <vt:lpstr>PowerPoint Presentation</vt:lpstr>
      <vt:lpstr>Data Pre-Processing </vt:lpstr>
      <vt:lpstr>Data Pre-Processing </vt:lpstr>
      <vt:lpstr>Model Implementation and Deploy </vt:lpstr>
      <vt:lpstr>Model Implementation and Deploy </vt:lpstr>
      <vt:lpstr>Model API Implementation and Deploy (Cont’d)</vt:lpstr>
      <vt:lpstr>Model API Implementation and Deploy (Cont’d)</vt:lpstr>
      <vt:lpstr>Model Implementation and Deploy (Cont’d)</vt:lpstr>
      <vt:lpstr>Model Implementation and Deploy (Cont’d)</vt:lpstr>
      <vt:lpstr>Convert The Accelerometer data to Sleep pattern</vt:lpstr>
      <vt:lpstr>PowerPoint Presentation</vt:lpstr>
      <vt:lpstr>PowerPoint Presentation</vt:lpstr>
      <vt:lpstr>PowerPoint Presentation</vt:lpstr>
      <vt:lpstr>Mobile Implementation (Invasive)</vt:lpstr>
      <vt:lpstr>Mobile Implementation (Invasive)(Cont’d) </vt:lpstr>
      <vt:lpstr>Mobile Implementation (Invasive)(Cont’d) </vt:lpstr>
      <vt:lpstr>Mobile Implementation (Invasive)</vt:lpstr>
      <vt:lpstr>Mobile Implementation</vt:lpstr>
      <vt:lpstr>Mobile Implementation (Non - Invasive)</vt:lpstr>
      <vt:lpstr>PowerPoint Presentation</vt:lpstr>
      <vt:lpstr>PowerPoint Presentation</vt:lpstr>
      <vt:lpstr>Mobile Implementation (Non - Invasive)</vt:lpstr>
      <vt:lpstr>Mobile Implementation (Cont’d) .</vt:lpstr>
      <vt:lpstr>Mobile Implementation.</vt:lpstr>
      <vt:lpstr>Mobile Implementation.</vt:lpstr>
      <vt:lpstr>Mobile Implementation.</vt:lpstr>
      <vt:lpstr>Invasive and Non – Invasive Analysis Summary</vt:lpstr>
      <vt:lpstr>Work Breakdown Structure</vt:lpstr>
      <vt:lpstr>Individual Progress</vt:lpstr>
      <vt:lpstr>References</vt:lpstr>
      <vt:lpstr>Risk Mitigation </vt:lpstr>
      <vt:lpstr>Risk Mitigation </vt:lpstr>
      <vt:lpstr>Commercialization for Proposed  System </vt:lpstr>
      <vt:lpstr>How proposed system address the identified concerns? </vt:lpstr>
      <vt:lpstr>Overall budget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it18120226@my.sliit.lk</dc:creator>
  <cp:lastModifiedBy>Oshadi Yashodhika G.B. it18120226</cp:lastModifiedBy>
  <cp:revision>1</cp:revision>
  <dcterms:created xsi:type="dcterms:W3CDTF">2021-03-01T04:16:53Z</dcterms:created>
  <dcterms:modified xsi:type="dcterms:W3CDTF">2021-10-17T22:46:21Z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0x0101009FA97C606726EC479FC88EC913F2C582</vt:lpwstr>
  </property>
</Properties>
</file>